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1"/>
  </p:notesMasterIdLst>
  <p:handoutMasterIdLst>
    <p:handoutMasterId r:id="rId12"/>
  </p:handoutMasterIdLst>
  <p:sldIdLst>
    <p:sldId id="972" r:id="rId2"/>
    <p:sldId id="719" r:id="rId3"/>
    <p:sldId id="970" r:id="rId4"/>
    <p:sldId id="973" r:id="rId5"/>
    <p:sldId id="971" r:id="rId6"/>
    <p:sldId id="974" r:id="rId7"/>
    <p:sldId id="977" r:id="rId8"/>
    <p:sldId id="975" r:id="rId9"/>
    <p:sldId id="978" r:id="rId10"/>
  </p:sldIdLst>
  <p:sldSz cx="12192000" cy="6858000"/>
  <p:notesSz cx="7023100" cy="93091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753" userDrawn="1">
          <p15:clr>
            <a:srgbClr val="A4A3A4"/>
          </p15:clr>
        </p15:guide>
        <p15:guide id="4" pos="5155" userDrawn="1">
          <p15:clr>
            <a:srgbClr val="A4A3A4"/>
          </p15:clr>
        </p15:guide>
        <p15:guide id="5" orient="horz" pos="28" userDrawn="1">
          <p15:clr>
            <a:srgbClr val="A4A3A4"/>
          </p15:clr>
        </p15:guide>
        <p15:guide id="6" orient="horz" pos="4020" userDrawn="1">
          <p15:clr>
            <a:srgbClr val="A4A3A4"/>
          </p15:clr>
        </p15:guide>
        <p15:guide id="7" pos="75" userDrawn="1">
          <p15:clr>
            <a:srgbClr val="A4A3A4"/>
          </p15:clr>
        </p15:guide>
        <p15:guide id="8" pos="2661" userDrawn="1">
          <p15:clr>
            <a:srgbClr val="A4A3A4"/>
          </p15:clr>
        </p15:guide>
        <p15:guide id="9" pos="7605" userDrawn="1">
          <p15:clr>
            <a:srgbClr val="A4A3A4"/>
          </p15:clr>
        </p15:guide>
        <p15:guide id="10" orient="horz" pos="867" userDrawn="1">
          <p15:clr>
            <a:srgbClr val="A4A3A4"/>
          </p15:clr>
        </p15:guide>
        <p15:guide id="11" pos="2615" userDrawn="1">
          <p15:clr>
            <a:srgbClr val="A4A3A4"/>
          </p15:clr>
        </p15:guide>
        <p15:guide id="12" orient="horz" pos="3906" userDrawn="1">
          <p15:clr>
            <a:srgbClr val="A4A3A4"/>
          </p15:clr>
        </p15:guide>
        <p15:guide id="14" orient="horz" pos="96" userDrawn="1">
          <p15:clr>
            <a:srgbClr val="A4A3A4"/>
          </p15:clr>
        </p15:guide>
        <p15:guide id="15" pos="619" userDrawn="1">
          <p15:clr>
            <a:srgbClr val="A4A3A4"/>
          </p15:clr>
        </p15:guide>
        <p15:guide id="17" orient="horz" pos="51" userDrawn="1">
          <p15:clr>
            <a:srgbClr val="A4A3A4"/>
          </p15:clr>
        </p15:guide>
        <p15:guide id="18" pos="50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383B21-293B-59FA-B3A1-B23D9A392096}" name="Tamara Gallardo" initials="TG" userId="S::tgallardo@hacienda.gov.cl::f1a2ae5d-6de9-4288-a69b-21cc121f4c57" providerId="AD"/>
  <p188:author id="{65E7B47C-3368-1D17-FD0F-BB3E4BFDE37C}" name="Italo González" initials="IG" userId="S::igonzalez@hacienda.gov.cl::f5a7a0fe-2031-484a-b83c-beed8644bd18" providerId="AD"/>
  <p188:author id="{67B544A8-CE24-D7FE-8B50-3D6D2B4DB8BE}" name="Gonzalo Valenzuela" initials="GV" userId="S::gvalenzuela@hacienda.gov.cl::0914f126-e7a2-4b57-84ab-e9ed9b3c6366" providerId="AD"/>
  <p188:author id="{05521DC2-6F4E-D19B-AE7A-6E3C5DEADCC8}" name="Felipe Guzmán" initials="FG [2]" userId="S-1-5-21-2747519216-3822579776-3378037438-209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lipe Guzmán" initials="FG" lastIdx="36" clrIdx="0">
    <p:extLst>
      <p:ext uri="{19B8F6BF-5375-455C-9EA6-DF929625EA0E}">
        <p15:presenceInfo xmlns:p15="http://schemas.microsoft.com/office/powerpoint/2012/main" userId="Felipe Guzmán" providerId="None"/>
      </p:ext>
    </p:extLst>
  </p:cmAuthor>
  <p:cmAuthor id="2" name="Horacio Herrera" initials="HH" lastIdx="12" clrIdx="1">
    <p:extLst>
      <p:ext uri="{19B8F6BF-5375-455C-9EA6-DF929625EA0E}">
        <p15:presenceInfo xmlns:p15="http://schemas.microsoft.com/office/powerpoint/2012/main" userId="S-1-5-21-2747519216-3822579776-3378037438-20740" providerId="AD"/>
      </p:ext>
    </p:extLst>
  </p:cmAuthor>
  <p:cmAuthor id="3" name="Anibal Alarcón" initials="AA" lastIdx="7" clrIdx="2">
    <p:extLst>
      <p:ext uri="{19B8F6BF-5375-455C-9EA6-DF929625EA0E}">
        <p15:presenceInfo xmlns:p15="http://schemas.microsoft.com/office/powerpoint/2012/main" userId="S-1-5-21-2747519216-3822579776-3378037438-19972" providerId="AD"/>
      </p:ext>
    </p:extLst>
  </p:cmAuthor>
  <p:cmAuthor id="4" name="Juan Ortíz" initials="JO" lastIdx="5" clrIdx="3">
    <p:extLst>
      <p:ext uri="{19B8F6BF-5375-455C-9EA6-DF929625EA0E}">
        <p15:presenceInfo xmlns:p15="http://schemas.microsoft.com/office/powerpoint/2012/main" userId="S-1-5-21-2747519216-3822579776-3378037438-19913" providerId="AD"/>
      </p:ext>
    </p:extLst>
  </p:cmAuthor>
  <p:cmAuthor id="5" name="Cristóbal Gamboni" initials="CG" lastIdx="9" clrIdx="4">
    <p:extLst>
      <p:ext uri="{19B8F6BF-5375-455C-9EA6-DF929625EA0E}">
        <p15:presenceInfo xmlns:p15="http://schemas.microsoft.com/office/powerpoint/2012/main" userId="S-1-5-21-2747519216-3822579776-3378037438-20893" providerId="AD"/>
      </p:ext>
    </p:extLst>
  </p:cmAuthor>
  <p:cmAuthor id="6" name="Felipe Guzmán" initials="FG [2]" lastIdx="199" clrIdx="5">
    <p:extLst>
      <p:ext uri="{19B8F6BF-5375-455C-9EA6-DF929625EA0E}">
        <p15:presenceInfo xmlns:p15="http://schemas.microsoft.com/office/powerpoint/2012/main" userId="S-1-5-21-2747519216-3822579776-3378037438-20914" providerId="AD"/>
      </p:ext>
    </p:extLst>
  </p:cmAuthor>
  <p:cmAuthor id="7" name="María Josefina Henríquez" initials="MJH" lastIdx="3" clrIdx="6">
    <p:extLst>
      <p:ext uri="{19B8F6BF-5375-455C-9EA6-DF929625EA0E}">
        <p15:presenceInfo xmlns:p15="http://schemas.microsoft.com/office/powerpoint/2012/main" userId="María Josefina Henríquez" providerId="None"/>
      </p:ext>
    </p:extLst>
  </p:cmAuthor>
  <p:cmAuthor id="8" name="Tamara Gallardo" initials="TG" lastIdx="10" clrIdx="7">
    <p:extLst>
      <p:ext uri="{19B8F6BF-5375-455C-9EA6-DF929625EA0E}">
        <p15:presenceInfo xmlns:p15="http://schemas.microsoft.com/office/powerpoint/2012/main" userId="Tamara Gallardo" providerId="None"/>
      </p:ext>
    </p:extLst>
  </p:cmAuthor>
  <p:cmAuthor id="9" name="Gonzalo Valenzuela" initials="GV" lastIdx="6" clrIdx="8">
    <p:extLst>
      <p:ext uri="{19B8F6BF-5375-455C-9EA6-DF929625EA0E}">
        <p15:presenceInfo xmlns:p15="http://schemas.microsoft.com/office/powerpoint/2012/main" userId="S::gvalenzuela@hacienda.gov.cl::0914f126-e7a2-4b57-84ab-e9ed9b3c6366" providerId="AD"/>
      </p:ext>
    </p:extLst>
  </p:cmAuthor>
  <p:cmAuthor id="10" name="Italo González" initials="IG" lastIdx="13" clrIdx="9">
    <p:extLst>
      <p:ext uri="{19B8F6BF-5375-455C-9EA6-DF929625EA0E}">
        <p15:presenceInfo xmlns:p15="http://schemas.microsoft.com/office/powerpoint/2012/main" userId="S::igonzalez@hacienda.gov.cl::f5a7a0fe-2031-484a-b83c-beed8644bd18" providerId="AD"/>
      </p:ext>
    </p:extLst>
  </p:cmAuthor>
  <p:cmAuthor id="11" name="bloomberg" initials="b" lastIdx="2" clrIdx="10">
    <p:extLst>
      <p:ext uri="{19B8F6BF-5375-455C-9EA6-DF929625EA0E}">
        <p15:presenceInfo xmlns:p15="http://schemas.microsoft.com/office/powerpoint/2012/main" userId="bloomberg" providerId="None"/>
      </p:ext>
    </p:extLst>
  </p:cmAuthor>
  <p:cmAuthor id="12" name="Tamara Gallardo" initials="TG [2]" lastIdx="11" clrIdx="11">
    <p:extLst>
      <p:ext uri="{19B8F6BF-5375-455C-9EA6-DF929625EA0E}">
        <p15:presenceInfo xmlns:p15="http://schemas.microsoft.com/office/powerpoint/2012/main" userId="S::tgallardo@hacienda.gov.cl::f1a2ae5d-6de9-4288-a69b-21cc121f4c57" providerId="AD"/>
      </p:ext>
    </p:extLst>
  </p:cmAuthor>
  <p:cmAuthor id="13" name="María Josefina Henríquez" initials="MJH [2]" lastIdx="2" clrIdx="12">
    <p:extLst>
      <p:ext uri="{19B8F6BF-5375-455C-9EA6-DF929625EA0E}">
        <p15:presenceInfo xmlns:p15="http://schemas.microsoft.com/office/powerpoint/2012/main" userId="S-1-5-21-2747519216-3822579776-3378037438-209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EAEAEA"/>
    <a:srgbClr val="E7E7E7"/>
    <a:srgbClr val="F1F1F1"/>
    <a:srgbClr val="EFEFEF"/>
    <a:srgbClr val="E1E1E1"/>
    <a:srgbClr val="EDEDED"/>
    <a:srgbClr val="ECECEC"/>
    <a:srgbClr val="EEEEEE"/>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6" autoAdjust="0"/>
    <p:restoredTop sz="96015" autoAdjust="0"/>
  </p:normalViewPr>
  <p:slideViewPr>
    <p:cSldViewPr snapToGrid="0">
      <p:cViewPr varScale="1">
        <p:scale>
          <a:sx n="109" d="100"/>
          <a:sy n="109" d="100"/>
        </p:scale>
        <p:origin x="1128" y="114"/>
      </p:cViewPr>
      <p:guideLst>
        <p:guide pos="1753"/>
        <p:guide pos="5155"/>
        <p:guide orient="horz" pos="28"/>
        <p:guide orient="horz" pos="4020"/>
        <p:guide pos="75"/>
        <p:guide pos="2661"/>
        <p:guide pos="7605"/>
        <p:guide orient="horz" pos="867"/>
        <p:guide pos="2615"/>
        <p:guide orient="horz" pos="3906"/>
        <p:guide orient="horz" pos="96"/>
        <p:guide pos="619"/>
        <p:guide orient="horz" pos="51"/>
        <p:guide pos="50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72.20.11.35\2003\Italo%20Gonz&#225;lez\MEPCO\MEPCO%20IG_2021_14-03.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72.20.11.35\2003\Italo%20Gonz&#225;lez\MEPCO\MEPCO%20IG_2021_14-03.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72.20.11.35\2003\Italo%20Gonz&#225;lez\MEPCO\MEPCO%20IG_2021_14-03.xlsm"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72.20.11.35\2003\Italo%20Gonz&#225;lez\MEPCO\MEPCO%20IG_2021_14-03.xlsm"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fguzman\Desktop\Macro%20Felipe%20Guzm&#225;n\BBDD\Tabla%20y%20gr&#225;fico%20MEPCO%20para%20web%20Haciend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72.20.11.35\2003\Italo%20Gonz&#225;lez\MEPCO\MEPCO%20IG_2021_14-03.xlsm"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Libro3"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guzman\Desktop\Macro%20Felipe%20Guzm&#225;n\BBDD\Tabla%20y%20gr&#225;fico%20MEPCO%20para%20web%20Hacienda.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dirty="0"/>
              <a:t>Precios FOB
</a:t>
            </a:r>
            <a:r>
              <a:rPr lang="es-CL" sz="1200" b="0" dirty="0"/>
              <a:t>($ </a:t>
            </a:r>
            <a:r>
              <a:rPr lang="es-CL" sz="1200" b="0" dirty="0" err="1"/>
              <a:t>USc</a:t>
            </a:r>
            <a:r>
              <a:rPr lang="es-CL" sz="1200" b="0" dirty="0"/>
              <a:t>/gal)</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lineChart>
        <c:grouping val="standard"/>
        <c:varyColors val="0"/>
        <c:ser>
          <c:idx val="0"/>
          <c:order val="0"/>
          <c:tx>
            <c:strRef>
              <c:f>Hoja3!$B$1</c:f>
              <c:strCache>
                <c:ptCount val="1"/>
                <c:pt idx="0">
                  <c:v>Gasolina 93</c:v>
                </c:pt>
              </c:strCache>
            </c:strRef>
          </c:tx>
          <c:spPr>
            <a:ln w="28575" cap="rnd">
              <a:solidFill>
                <a:srgbClr val="0070C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Hoja3!$B$2:$B$2031</c:f>
              <c:numCache>
                <c:formatCode>0</c:formatCode>
                <c:ptCount val="2030"/>
                <c:pt idx="0">
                  <c:v>287.99</c:v>
                </c:pt>
                <c:pt idx="1">
                  <c:v>286.54500000000002</c:v>
                </c:pt>
                <c:pt idx="2">
                  <c:v>284.82</c:v>
                </c:pt>
                <c:pt idx="3">
                  <c:v>290.88</c:v>
                </c:pt>
                <c:pt idx="4">
                  <c:v>284.77499999999998</c:v>
                </c:pt>
                <c:pt idx="5">
                  <c:v>288.73</c:v>
                </c:pt>
                <c:pt idx="6">
                  <c:v>287.2</c:v>
                </c:pt>
                <c:pt idx="7">
                  <c:v>290.45499999999998</c:v>
                </c:pt>
                <c:pt idx="8">
                  <c:v>297.62</c:v>
                </c:pt>
                <c:pt idx="9">
                  <c:v>295.39499999999998</c:v>
                </c:pt>
                <c:pt idx="10">
                  <c:v>296.80500000000001</c:v>
                </c:pt>
                <c:pt idx="11">
                  <c:v>298.98500000000001</c:v>
                </c:pt>
                <c:pt idx="12">
                  <c:v>298.82</c:v>
                </c:pt>
                <c:pt idx="13">
                  <c:v>300.92500000000001</c:v>
                </c:pt>
                <c:pt idx="14">
                  <c:v>307.52</c:v>
                </c:pt>
                <c:pt idx="15">
                  <c:v>304.26</c:v>
                </c:pt>
                <c:pt idx="16">
                  <c:v>306.33</c:v>
                </c:pt>
                <c:pt idx="17">
                  <c:v>304.27</c:v>
                </c:pt>
                <c:pt idx="18">
                  <c:v>303.12</c:v>
                </c:pt>
                <c:pt idx="19">
                  <c:v>304.17</c:v>
                </c:pt>
                <c:pt idx="20">
                  <c:v>300.33</c:v>
                </c:pt>
                <c:pt idx="21">
                  <c:v>299.91000000000003</c:v>
                </c:pt>
                <c:pt idx="22">
                  <c:v>298.89999999999998</c:v>
                </c:pt>
                <c:pt idx="23">
                  <c:v>298.35500000000002</c:v>
                </c:pt>
                <c:pt idx="24">
                  <c:v>298.35500000000002</c:v>
                </c:pt>
                <c:pt idx="25">
                  <c:v>295.02499999999998</c:v>
                </c:pt>
                <c:pt idx="26">
                  <c:v>293.16500000000002</c:v>
                </c:pt>
                <c:pt idx="27">
                  <c:v>287.52</c:v>
                </c:pt>
                <c:pt idx="28">
                  <c:v>289.26</c:v>
                </c:pt>
                <c:pt idx="29">
                  <c:v>285.35000000000002</c:v>
                </c:pt>
                <c:pt idx="30">
                  <c:v>288.26</c:v>
                </c:pt>
                <c:pt idx="31">
                  <c:v>286.11</c:v>
                </c:pt>
                <c:pt idx="32">
                  <c:v>283.625</c:v>
                </c:pt>
                <c:pt idx="33">
                  <c:v>284.04500000000002</c:v>
                </c:pt>
                <c:pt idx="34">
                  <c:v>282.02999999999997</c:v>
                </c:pt>
                <c:pt idx="35">
                  <c:v>285.01499999999999</c:v>
                </c:pt>
                <c:pt idx="36">
                  <c:v>283.07</c:v>
                </c:pt>
                <c:pt idx="37">
                  <c:v>282.01</c:v>
                </c:pt>
                <c:pt idx="38">
                  <c:v>279.80500000000001</c:v>
                </c:pt>
                <c:pt idx="39">
                  <c:v>282.15499999999997</c:v>
                </c:pt>
                <c:pt idx="40">
                  <c:v>280.04500000000002</c:v>
                </c:pt>
                <c:pt idx="41">
                  <c:v>281.02</c:v>
                </c:pt>
                <c:pt idx="42">
                  <c:v>277.08</c:v>
                </c:pt>
                <c:pt idx="43">
                  <c:v>275.5</c:v>
                </c:pt>
                <c:pt idx="44">
                  <c:v>272.05500000000001</c:v>
                </c:pt>
                <c:pt idx="45">
                  <c:v>270.99</c:v>
                </c:pt>
                <c:pt idx="46">
                  <c:v>271.42500000000001</c:v>
                </c:pt>
                <c:pt idx="47">
                  <c:v>274.84500000000003</c:v>
                </c:pt>
                <c:pt idx="48">
                  <c:v>280.48</c:v>
                </c:pt>
                <c:pt idx="49">
                  <c:v>278.745</c:v>
                </c:pt>
                <c:pt idx="50">
                  <c:v>278.875</c:v>
                </c:pt>
                <c:pt idx="51">
                  <c:v>277.82499999999999</c:v>
                </c:pt>
                <c:pt idx="52">
                  <c:v>280.565</c:v>
                </c:pt>
                <c:pt idx="53">
                  <c:v>275.28500000000003</c:v>
                </c:pt>
                <c:pt idx="54">
                  <c:v>278.48500000000001</c:v>
                </c:pt>
                <c:pt idx="55">
                  <c:v>274.72500000000002</c:v>
                </c:pt>
                <c:pt idx="56">
                  <c:v>277.79000000000002</c:v>
                </c:pt>
                <c:pt idx="57">
                  <c:v>276.76</c:v>
                </c:pt>
                <c:pt idx="58">
                  <c:v>280.25</c:v>
                </c:pt>
                <c:pt idx="59">
                  <c:v>279.58999999999997</c:v>
                </c:pt>
                <c:pt idx="60">
                  <c:v>279.34500000000003</c:v>
                </c:pt>
                <c:pt idx="61">
                  <c:v>276.13499999999999</c:v>
                </c:pt>
                <c:pt idx="62">
                  <c:v>271.42500000000001</c:v>
                </c:pt>
                <c:pt idx="63">
                  <c:v>273.33</c:v>
                </c:pt>
                <c:pt idx="64">
                  <c:v>277.29000000000002</c:v>
                </c:pt>
                <c:pt idx="65">
                  <c:v>277.29000000000002</c:v>
                </c:pt>
                <c:pt idx="66">
                  <c:v>268.42500000000001</c:v>
                </c:pt>
                <c:pt idx="67">
                  <c:v>275.875</c:v>
                </c:pt>
                <c:pt idx="68">
                  <c:v>275.36500000000001</c:v>
                </c:pt>
                <c:pt idx="69">
                  <c:v>263.21499999999997</c:v>
                </c:pt>
                <c:pt idx="70">
                  <c:v>259.565</c:v>
                </c:pt>
                <c:pt idx="71">
                  <c:v>256.58999999999997</c:v>
                </c:pt>
                <c:pt idx="72">
                  <c:v>254.77500000000001</c:v>
                </c:pt>
                <c:pt idx="73">
                  <c:v>254.285</c:v>
                </c:pt>
                <c:pt idx="74">
                  <c:v>254.755</c:v>
                </c:pt>
                <c:pt idx="75">
                  <c:v>256.20499999999998</c:v>
                </c:pt>
                <c:pt idx="76">
                  <c:v>258.755</c:v>
                </c:pt>
                <c:pt idx="77">
                  <c:v>261.79500000000002</c:v>
                </c:pt>
                <c:pt idx="78">
                  <c:v>260.10000000000002</c:v>
                </c:pt>
                <c:pt idx="79">
                  <c:v>263.39</c:v>
                </c:pt>
                <c:pt idx="80">
                  <c:v>262.59500000000003</c:v>
                </c:pt>
                <c:pt idx="81">
                  <c:v>262.64999999999998</c:v>
                </c:pt>
                <c:pt idx="82">
                  <c:v>265.35500000000002</c:v>
                </c:pt>
                <c:pt idx="83">
                  <c:v>269.85500000000002</c:v>
                </c:pt>
                <c:pt idx="84">
                  <c:v>262.56</c:v>
                </c:pt>
                <c:pt idx="85">
                  <c:v>266.42</c:v>
                </c:pt>
                <c:pt idx="86">
                  <c:v>259.35500000000002</c:v>
                </c:pt>
                <c:pt idx="87">
                  <c:v>256.72000000000003</c:v>
                </c:pt>
                <c:pt idx="88">
                  <c:v>248.66</c:v>
                </c:pt>
                <c:pt idx="89">
                  <c:v>243.35</c:v>
                </c:pt>
                <c:pt idx="90">
                  <c:v>244.32</c:v>
                </c:pt>
                <c:pt idx="91">
                  <c:v>234.08</c:v>
                </c:pt>
                <c:pt idx="92">
                  <c:v>227.51499999999999</c:v>
                </c:pt>
                <c:pt idx="93">
                  <c:v>222.49</c:v>
                </c:pt>
                <c:pt idx="94">
                  <c:v>219.125</c:v>
                </c:pt>
                <c:pt idx="95">
                  <c:v>218.28</c:v>
                </c:pt>
                <c:pt idx="96">
                  <c:v>209.27</c:v>
                </c:pt>
                <c:pt idx="97">
                  <c:v>202.37</c:v>
                </c:pt>
                <c:pt idx="98">
                  <c:v>208.09</c:v>
                </c:pt>
                <c:pt idx="99">
                  <c:v>210.27</c:v>
                </c:pt>
                <c:pt idx="100">
                  <c:v>206.14500000000001</c:v>
                </c:pt>
                <c:pt idx="101">
                  <c:v>208.715</c:v>
                </c:pt>
                <c:pt idx="102">
                  <c:v>202.31</c:v>
                </c:pt>
                <c:pt idx="103">
                  <c:v>209.315</c:v>
                </c:pt>
                <c:pt idx="104">
                  <c:v>206.92</c:v>
                </c:pt>
                <c:pt idx="105">
                  <c:v>207.64500000000001</c:v>
                </c:pt>
                <c:pt idx="106">
                  <c:v>207.14500000000001</c:v>
                </c:pt>
                <c:pt idx="107">
                  <c:v>209.46</c:v>
                </c:pt>
                <c:pt idx="108">
                  <c:v>210.85</c:v>
                </c:pt>
                <c:pt idx="109">
                  <c:v>208.905</c:v>
                </c:pt>
                <c:pt idx="110">
                  <c:v>207.26</c:v>
                </c:pt>
                <c:pt idx="111">
                  <c:v>205.3</c:v>
                </c:pt>
                <c:pt idx="112">
                  <c:v>210.67</c:v>
                </c:pt>
                <c:pt idx="113">
                  <c:v>212.51</c:v>
                </c:pt>
                <c:pt idx="114">
                  <c:v>212.64500000000001</c:v>
                </c:pt>
                <c:pt idx="115">
                  <c:v>205.48500000000001</c:v>
                </c:pt>
                <c:pt idx="116">
                  <c:v>206.73500000000001</c:v>
                </c:pt>
                <c:pt idx="117">
                  <c:v>204.45</c:v>
                </c:pt>
                <c:pt idx="118">
                  <c:v>188.91</c:v>
                </c:pt>
                <c:pt idx="119">
                  <c:v>189.625</c:v>
                </c:pt>
                <c:pt idx="120">
                  <c:v>186.38</c:v>
                </c:pt>
                <c:pt idx="121">
                  <c:v>187.32</c:v>
                </c:pt>
                <c:pt idx="122">
                  <c:v>187.88</c:v>
                </c:pt>
                <c:pt idx="123">
                  <c:v>186.26</c:v>
                </c:pt>
                <c:pt idx="124">
                  <c:v>189.27500000000001</c:v>
                </c:pt>
                <c:pt idx="125">
                  <c:v>185.84</c:v>
                </c:pt>
                <c:pt idx="126">
                  <c:v>184.73</c:v>
                </c:pt>
                <c:pt idx="127">
                  <c:v>184.94</c:v>
                </c:pt>
                <c:pt idx="128">
                  <c:v>184.94</c:v>
                </c:pt>
                <c:pt idx="129">
                  <c:v>184.94</c:v>
                </c:pt>
                <c:pt idx="130">
                  <c:v>170.97499999999999</c:v>
                </c:pt>
                <c:pt idx="131">
                  <c:v>163.16</c:v>
                </c:pt>
                <c:pt idx="132">
                  <c:v>163.95</c:v>
                </c:pt>
                <c:pt idx="133">
                  <c:v>165.10499999999999</c:v>
                </c:pt>
                <c:pt idx="134">
                  <c:v>164.59</c:v>
                </c:pt>
                <c:pt idx="135">
                  <c:v>157.41</c:v>
                </c:pt>
                <c:pt idx="136">
                  <c:v>160.435</c:v>
                </c:pt>
                <c:pt idx="137">
                  <c:v>151.68</c:v>
                </c:pt>
                <c:pt idx="138">
                  <c:v>147.44</c:v>
                </c:pt>
                <c:pt idx="139">
                  <c:v>144.47999999999999</c:v>
                </c:pt>
                <c:pt idx="140">
                  <c:v>143.01499999999999</c:v>
                </c:pt>
                <c:pt idx="141">
                  <c:v>138.97499999999999</c:v>
                </c:pt>
                <c:pt idx="142">
                  <c:v>140.12</c:v>
                </c:pt>
                <c:pt idx="143">
                  <c:v>136.72</c:v>
                </c:pt>
                <c:pt idx="144">
                  <c:v>138.19999999999999</c:v>
                </c:pt>
                <c:pt idx="145">
                  <c:v>124.75</c:v>
                </c:pt>
                <c:pt idx="146">
                  <c:v>134.16499999999999</c:v>
                </c:pt>
                <c:pt idx="147">
                  <c:v>126.895</c:v>
                </c:pt>
                <c:pt idx="148">
                  <c:v>126.895</c:v>
                </c:pt>
                <c:pt idx="149">
                  <c:v>126.895</c:v>
                </c:pt>
                <c:pt idx="150">
                  <c:v>120.78</c:v>
                </c:pt>
                <c:pt idx="151">
                  <c:v>128.36000000000001</c:v>
                </c:pt>
                <c:pt idx="152">
                  <c:v>129.71</c:v>
                </c:pt>
                <c:pt idx="153">
                  <c:v>129.71</c:v>
                </c:pt>
                <c:pt idx="154">
                  <c:v>129.84</c:v>
                </c:pt>
                <c:pt idx="155">
                  <c:v>127.015</c:v>
                </c:pt>
                <c:pt idx="156">
                  <c:v>126.30500000000001</c:v>
                </c:pt>
                <c:pt idx="157">
                  <c:v>120.88500000000001</c:v>
                </c:pt>
                <c:pt idx="158">
                  <c:v>120.34</c:v>
                </c:pt>
                <c:pt idx="159">
                  <c:v>121.57</c:v>
                </c:pt>
                <c:pt idx="160">
                  <c:v>119.45</c:v>
                </c:pt>
                <c:pt idx="161">
                  <c:v>120.1</c:v>
                </c:pt>
                <c:pt idx="162">
                  <c:v>129.57</c:v>
                </c:pt>
                <c:pt idx="163">
                  <c:v>124.94</c:v>
                </c:pt>
                <c:pt idx="164">
                  <c:v>132.88</c:v>
                </c:pt>
                <c:pt idx="165">
                  <c:v>132.88</c:v>
                </c:pt>
                <c:pt idx="166">
                  <c:v>126.78</c:v>
                </c:pt>
                <c:pt idx="167">
                  <c:v>128.47499999999999</c:v>
                </c:pt>
                <c:pt idx="168">
                  <c:v>130.83000000000001</c:v>
                </c:pt>
                <c:pt idx="169">
                  <c:v>131.66499999999999</c:v>
                </c:pt>
                <c:pt idx="170">
                  <c:v>131.29499999999999</c:v>
                </c:pt>
                <c:pt idx="171">
                  <c:v>137.51</c:v>
                </c:pt>
                <c:pt idx="172">
                  <c:v>136.75</c:v>
                </c:pt>
                <c:pt idx="173">
                  <c:v>135.63</c:v>
                </c:pt>
                <c:pt idx="174">
                  <c:v>145.80500000000001</c:v>
                </c:pt>
                <c:pt idx="175">
                  <c:v>154.96</c:v>
                </c:pt>
                <c:pt idx="176">
                  <c:v>158.88</c:v>
                </c:pt>
                <c:pt idx="177">
                  <c:v>145.91999999999999</c:v>
                </c:pt>
                <c:pt idx="178">
                  <c:v>150.85499999999999</c:v>
                </c:pt>
                <c:pt idx="179">
                  <c:v>154.535</c:v>
                </c:pt>
                <c:pt idx="180">
                  <c:v>159.07</c:v>
                </c:pt>
                <c:pt idx="181">
                  <c:v>156.47999999999999</c:v>
                </c:pt>
                <c:pt idx="182">
                  <c:v>157.69499999999999</c:v>
                </c:pt>
                <c:pt idx="183">
                  <c:v>158.92500000000001</c:v>
                </c:pt>
                <c:pt idx="184">
                  <c:v>160.745</c:v>
                </c:pt>
                <c:pt idx="185">
                  <c:v>160.745</c:v>
                </c:pt>
                <c:pt idx="186">
                  <c:v>157.13499999999999</c:v>
                </c:pt>
                <c:pt idx="187">
                  <c:v>156.98500000000001</c:v>
                </c:pt>
                <c:pt idx="188">
                  <c:v>164.07</c:v>
                </c:pt>
                <c:pt idx="189">
                  <c:v>167.32</c:v>
                </c:pt>
                <c:pt idx="190">
                  <c:v>170.37</c:v>
                </c:pt>
                <c:pt idx="191">
                  <c:v>163.27000000000001</c:v>
                </c:pt>
                <c:pt idx="192">
                  <c:v>174.94</c:v>
                </c:pt>
                <c:pt idx="193">
                  <c:v>175.58</c:v>
                </c:pt>
                <c:pt idx="194">
                  <c:v>180.41499999999999</c:v>
                </c:pt>
                <c:pt idx="195">
                  <c:v>171.35499999999999</c:v>
                </c:pt>
                <c:pt idx="196">
                  <c:v>176.86500000000001</c:v>
                </c:pt>
                <c:pt idx="197">
                  <c:v>173.57</c:v>
                </c:pt>
                <c:pt idx="198">
                  <c:v>172.35499999999999</c:v>
                </c:pt>
                <c:pt idx="199">
                  <c:v>171.69</c:v>
                </c:pt>
                <c:pt idx="200">
                  <c:v>172.595</c:v>
                </c:pt>
                <c:pt idx="201">
                  <c:v>166.33</c:v>
                </c:pt>
                <c:pt idx="202">
                  <c:v>167.26499999999999</c:v>
                </c:pt>
                <c:pt idx="203">
                  <c:v>166.7</c:v>
                </c:pt>
                <c:pt idx="204">
                  <c:v>161.60499999999999</c:v>
                </c:pt>
                <c:pt idx="205">
                  <c:v>159.98500000000001</c:v>
                </c:pt>
                <c:pt idx="206">
                  <c:v>164.01</c:v>
                </c:pt>
                <c:pt idx="207">
                  <c:v>170.035</c:v>
                </c:pt>
                <c:pt idx="208">
                  <c:v>168.05500000000001</c:v>
                </c:pt>
                <c:pt idx="209">
                  <c:v>169.905</c:v>
                </c:pt>
                <c:pt idx="210">
                  <c:v>172.39</c:v>
                </c:pt>
                <c:pt idx="211">
                  <c:v>170.72</c:v>
                </c:pt>
                <c:pt idx="212">
                  <c:v>173.15</c:v>
                </c:pt>
                <c:pt idx="213">
                  <c:v>175.17</c:v>
                </c:pt>
                <c:pt idx="214">
                  <c:v>162.68</c:v>
                </c:pt>
                <c:pt idx="215">
                  <c:v>163.52000000000001</c:v>
                </c:pt>
                <c:pt idx="216">
                  <c:v>160.5</c:v>
                </c:pt>
                <c:pt idx="217">
                  <c:v>177.995</c:v>
                </c:pt>
                <c:pt idx="218">
                  <c:v>173.88</c:v>
                </c:pt>
                <c:pt idx="219">
                  <c:v>173.88</c:v>
                </c:pt>
                <c:pt idx="220">
                  <c:v>180.5</c:v>
                </c:pt>
                <c:pt idx="221">
                  <c:v>181.09</c:v>
                </c:pt>
                <c:pt idx="222">
                  <c:v>168.54499999999999</c:v>
                </c:pt>
                <c:pt idx="223">
                  <c:v>171.67</c:v>
                </c:pt>
                <c:pt idx="224">
                  <c:v>175.48</c:v>
                </c:pt>
                <c:pt idx="225">
                  <c:v>174.41</c:v>
                </c:pt>
                <c:pt idx="226">
                  <c:v>177.6</c:v>
                </c:pt>
                <c:pt idx="227">
                  <c:v>186.1</c:v>
                </c:pt>
                <c:pt idx="228">
                  <c:v>185.66499999999999</c:v>
                </c:pt>
                <c:pt idx="229">
                  <c:v>185.36500000000001</c:v>
                </c:pt>
                <c:pt idx="230">
                  <c:v>185.27500000000001</c:v>
                </c:pt>
                <c:pt idx="231">
                  <c:v>180.81</c:v>
                </c:pt>
                <c:pt idx="232">
                  <c:v>185.2</c:v>
                </c:pt>
                <c:pt idx="233">
                  <c:v>193.685</c:v>
                </c:pt>
                <c:pt idx="234">
                  <c:v>194.33</c:v>
                </c:pt>
                <c:pt idx="235">
                  <c:v>193.99</c:v>
                </c:pt>
                <c:pt idx="236">
                  <c:v>193.94</c:v>
                </c:pt>
                <c:pt idx="237">
                  <c:v>194.5</c:v>
                </c:pt>
                <c:pt idx="238">
                  <c:v>197.63499999999999</c:v>
                </c:pt>
                <c:pt idx="239">
                  <c:v>200.28</c:v>
                </c:pt>
                <c:pt idx="240">
                  <c:v>195.64</c:v>
                </c:pt>
                <c:pt idx="241">
                  <c:v>199.215</c:v>
                </c:pt>
                <c:pt idx="242">
                  <c:v>197.285</c:v>
                </c:pt>
                <c:pt idx="243">
                  <c:v>194.155</c:v>
                </c:pt>
                <c:pt idx="244">
                  <c:v>195.18</c:v>
                </c:pt>
                <c:pt idx="245">
                  <c:v>193.26499999999999</c:v>
                </c:pt>
                <c:pt idx="246">
                  <c:v>201.30500000000001</c:v>
                </c:pt>
                <c:pt idx="247">
                  <c:v>202.8</c:v>
                </c:pt>
                <c:pt idx="248">
                  <c:v>204.5</c:v>
                </c:pt>
                <c:pt idx="249">
                  <c:v>205.30500000000001</c:v>
                </c:pt>
                <c:pt idx="250">
                  <c:v>201.11</c:v>
                </c:pt>
                <c:pt idx="251">
                  <c:v>197.5</c:v>
                </c:pt>
                <c:pt idx="252">
                  <c:v>201.86</c:v>
                </c:pt>
                <c:pt idx="253">
                  <c:v>205.99</c:v>
                </c:pt>
                <c:pt idx="254">
                  <c:v>204.01499999999999</c:v>
                </c:pt>
                <c:pt idx="255">
                  <c:v>204.01499999999999</c:v>
                </c:pt>
                <c:pt idx="256">
                  <c:v>198.89</c:v>
                </c:pt>
                <c:pt idx="257">
                  <c:v>193.38499999999999</c:v>
                </c:pt>
                <c:pt idx="258">
                  <c:v>196.875</c:v>
                </c:pt>
                <c:pt idx="259">
                  <c:v>206.14500000000001</c:v>
                </c:pt>
                <c:pt idx="260">
                  <c:v>204.97</c:v>
                </c:pt>
                <c:pt idx="261">
                  <c:v>207.35499999999999</c:v>
                </c:pt>
                <c:pt idx="262">
                  <c:v>206.60499999999999</c:v>
                </c:pt>
                <c:pt idx="263">
                  <c:v>199.56</c:v>
                </c:pt>
                <c:pt idx="264">
                  <c:v>205.25</c:v>
                </c:pt>
                <c:pt idx="265">
                  <c:v>201.25</c:v>
                </c:pt>
                <c:pt idx="266">
                  <c:v>209.46</c:v>
                </c:pt>
                <c:pt idx="267">
                  <c:v>214.64</c:v>
                </c:pt>
                <c:pt idx="268">
                  <c:v>213.435</c:v>
                </c:pt>
                <c:pt idx="269">
                  <c:v>210.61</c:v>
                </c:pt>
                <c:pt idx="270">
                  <c:v>208.285</c:v>
                </c:pt>
                <c:pt idx="271">
                  <c:v>209.45</c:v>
                </c:pt>
                <c:pt idx="272">
                  <c:v>205.17500000000001</c:v>
                </c:pt>
                <c:pt idx="273">
                  <c:v>206.38499999999999</c:v>
                </c:pt>
                <c:pt idx="274">
                  <c:v>200.86</c:v>
                </c:pt>
                <c:pt idx="275">
                  <c:v>198.595</c:v>
                </c:pt>
                <c:pt idx="276">
                  <c:v>204.535</c:v>
                </c:pt>
                <c:pt idx="277">
                  <c:v>203.23</c:v>
                </c:pt>
                <c:pt idx="278">
                  <c:v>204</c:v>
                </c:pt>
                <c:pt idx="279">
                  <c:v>206.16499999999999</c:v>
                </c:pt>
                <c:pt idx="280">
                  <c:v>205.45500000000001</c:v>
                </c:pt>
                <c:pt idx="281">
                  <c:v>211.64</c:v>
                </c:pt>
                <c:pt idx="282">
                  <c:v>210.30500000000001</c:v>
                </c:pt>
                <c:pt idx="283">
                  <c:v>215.18</c:v>
                </c:pt>
                <c:pt idx="284">
                  <c:v>215.18</c:v>
                </c:pt>
                <c:pt idx="285">
                  <c:v>205.37</c:v>
                </c:pt>
                <c:pt idx="286">
                  <c:v>211.19</c:v>
                </c:pt>
                <c:pt idx="287">
                  <c:v>210.4</c:v>
                </c:pt>
                <c:pt idx="288">
                  <c:v>210.13499999999999</c:v>
                </c:pt>
                <c:pt idx="289">
                  <c:v>203.4</c:v>
                </c:pt>
                <c:pt idx="290">
                  <c:v>195.51</c:v>
                </c:pt>
                <c:pt idx="291">
                  <c:v>195.82</c:v>
                </c:pt>
                <c:pt idx="292">
                  <c:v>192.26499999999999</c:v>
                </c:pt>
                <c:pt idx="293">
                  <c:v>196.67</c:v>
                </c:pt>
                <c:pt idx="294">
                  <c:v>198.61</c:v>
                </c:pt>
                <c:pt idx="295">
                  <c:v>197.03</c:v>
                </c:pt>
                <c:pt idx="296">
                  <c:v>194.59</c:v>
                </c:pt>
                <c:pt idx="297">
                  <c:v>187.01</c:v>
                </c:pt>
                <c:pt idx="298">
                  <c:v>183.56</c:v>
                </c:pt>
                <c:pt idx="299">
                  <c:v>182.49</c:v>
                </c:pt>
                <c:pt idx="300">
                  <c:v>179.535</c:v>
                </c:pt>
                <c:pt idx="301">
                  <c:v>178.84</c:v>
                </c:pt>
                <c:pt idx="302">
                  <c:v>181</c:v>
                </c:pt>
                <c:pt idx="303">
                  <c:v>183.65</c:v>
                </c:pt>
                <c:pt idx="304">
                  <c:v>184.2</c:v>
                </c:pt>
                <c:pt idx="305">
                  <c:v>172.57499999999999</c:v>
                </c:pt>
                <c:pt idx="306">
                  <c:v>174.27</c:v>
                </c:pt>
                <c:pt idx="307">
                  <c:v>175.55</c:v>
                </c:pt>
                <c:pt idx="308">
                  <c:v>173.905</c:v>
                </c:pt>
                <c:pt idx="309">
                  <c:v>170.92500000000001</c:v>
                </c:pt>
                <c:pt idx="310">
                  <c:v>179.9</c:v>
                </c:pt>
                <c:pt idx="311">
                  <c:v>180.995</c:v>
                </c:pt>
                <c:pt idx="312">
                  <c:v>190.72499999999999</c:v>
                </c:pt>
                <c:pt idx="313">
                  <c:v>185.16</c:v>
                </c:pt>
                <c:pt idx="314">
                  <c:v>179.315</c:v>
                </c:pt>
                <c:pt idx="315">
                  <c:v>175.29499999999999</c:v>
                </c:pt>
                <c:pt idx="316">
                  <c:v>174.30500000000001</c:v>
                </c:pt>
                <c:pt idx="317">
                  <c:v>164.92</c:v>
                </c:pt>
                <c:pt idx="318">
                  <c:v>163.58500000000001</c:v>
                </c:pt>
                <c:pt idx="319">
                  <c:v>163.61500000000001</c:v>
                </c:pt>
                <c:pt idx="320">
                  <c:v>154.97499999999999</c:v>
                </c:pt>
                <c:pt idx="321">
                  <c:v>143.47499999999999</c:v>
                </c:pt>
                <c:pt idx="322">
                  <c:v>134.81</c:v>
                </c:pt>
                <c:pt idx="323">
                  <c:v>144.12</c:v>
                </c:pt>
                <c:pt idx="324">
                  <c:v>151.33500000000001</c:v>
                </c:pt>
                <c:pt idx="325">
                  <c:v>158.535</c:v>
                </c:pt>
                <c:pt idx="326">
                  <c:v>144.06</c:v>
                </c:pt>
                <c:pt idx="327">
                  <c:v>141.27000000000001</c:v>
                </c:pt>
                <c:pt idx="328">
                  <c:v>140.83500000000001</c:v>
                </c:pt>
                <c:pt idx="329">
                  <c:v>136.44499999999999</c:v>
                </c:pt>
                <c:pt idx="330">
                  <c:v>136.44499999999999</c:v>
                </c:pt>
                <c:pt idx="331">
                  <c:v>135.58500000000001</c:v>
                </c:pt>
                <c:pt idx="332">
                  <c:v>132.97</c:v>
                </c:pt>
                <c:pt idx="333">
                  <c:v>136.48500000000001</c:v>
                </c:pt>
                <c:pt idx="334">
                  <c:v>133.36500000000001</c:v>
                </c:pt>
                <c:pt idx="335">
                  <c:v>126.30500000000001</c:v>
                </c:pt>
                <c:pt idx="336">
                  <c:v>129.74</c:v>
                </c:pt>
                <c:pt idx="337">
                  <c:v>135.46</c:v>
                </c:pt>
                <c:pt idx="338">
                  <c:v>135.47499999999999</c:v>
                </c:pt>
                <c:pt idx="339">
                  <c:v>133.495</c:v>
                </c:pt>
                <c:pt idx="340">
                  <c:v>140.63</c:v>
                </c:pt>
                <c:pt idx="341">
                  <c:v>141.185</c:v>
                </c:pt>
                <c:pt idx="342">
                  <c:v>138.36500000000001</c:v>
                </c:pt>
                <c:pt idx="343">
                  <c:v>136.255</c:v>
                </c:pt>
                <c:pt idx="344">
                  <c:v>142.93</c:v>
                </c:pt>
                <c:pt idx="345">
                  <c:v>136.63499999999999</c:v>
                </c:pt>
                <c:pt idx="346">
                  <c:v>136.94999999999999</c:v>
                </c:pt>
                <c:pt idx="347">
                  <c:v>140.54499999999999</c:v>
                </c:pt>
                <c:pt idx="348">
                  <c:v>139.55500000000001</c:v>
                </c:pt>
                <c:pt idx="349">
                  <c:v>138.76499999999999</c:v>
                </c:pt>
                <c:pt idx="350">
                  <c:v>144.78</c:v>
                </c:pt>
                <c:pt idx="351">
                  <c:v>145.995</c:v>
                </c:pt>
                <c:pt idx="352">
                  <c:v>140.625</c:v>
                </c:pt>
                <c:pt idx="353">
                  <c:v>139.405</c:v>
                </c:pt>
                <c:pt idx="354">
                  <c:v>138.54499999999999</c:v>
                </c:pt>
                <c:pt idx="355">
                  <c:v>130.23500000000001</c:v>
                </c:pt>
                <c:pt idx="356">
                  <c:v>125.52500000000001</c:v>
                </c:pt>
                <c:pt idx="357">
                  <c:v>124.83</c:v>
                </c:pt>
                <c:pt idx="358">
                  <c:v>124.595</c:v>
                </c:pt>
                <c:pt idx="359">
                  <c:v>127.8</c:v>
                </c:pt>
                <c:pt idx="360">
                  <c:v>119.515</c:v>
                </c:pt>
                <c:pt idx="361">
                  <c:v>122.455</c:v>
                </c:pt>
                <c:pt idx="362">
                  <c:v>123.965</c:v>
                </c:pt>
                <c:pt idx="363">
                  <c:v>127.1</c:v>
                </c:pt>
                <c:pt idx="364">
                  <c:v>125.39</c:v>
                </c:pt>
                <c:pt idx="365">
                  <c:v>123.28</c:v>
                </c:pt>
                <c:pt idx="366">
                  <c:v>123.58</c:v>
                </c:pt>
                <c:pt idx="367">
                  <c:v>131.215</c:v>
                </c:pt>
                <c:pt idx="368">
                  <c:v>132.94</c:v>
                </c:pt>
                <c:pt idx="369">
                  <c:v>135.785</c:v>
                </c:pt>
                <c:pt idx="370">
                  <c:v>137.03</c:v>
                </c:pt>
                <c:pt idx="371">
                  <c:v>146.30000000000001</c:v>
                </c:pt>
                <c:pt idx="372">
                  <c:v>141.315</c:v>
                </c:pt>
                <c:pt idx="373">
                  <c:v>133.85</c:v>
                </c:pt>
                <c:pt idx="374">
                  <c:v>134.57499999999999</c:v>
                </c:pt>
                <c:pt idx="375">
                  <c:v>133.92500000000001</c:v>
                </c:pt>
                <c:pt idx="376">
                  <c:v>129.05500000000001</c:v>
                </c:pt>
                <c:pt idx="377">
                  <c:v>124.065</c:v>
                </c:pt>
                <c:pt idx="378">
                  <c:v>117.81</c:v>
                </c:pt>
                <c:pt idx="379">
                  <c:v>113.39</c:v>
                </c:pt>
                <c:pt idx="380">
                  <c:v>113.985</c:v>
                </c:pt>
                <c:pt idx="381">
                  <c:v>114.425</c:v>
                </c:pt>
                <c:pt idx="382">
                  <c:v>116.61</c:v>
                </c:pt>
                <c:pt idx="383">
                  <c:v>116.13500000000001</c:v>
                </c:pt>
                <c:pt idx="384">
                  <c:v>114.58499999999999</c:v>
                </c:pt>
                <c:pt idx="385">
                  <c:v>117.64</c:v>
                </c:pt>
                <c:pt idx="386">
                  <c:v>125.62</c:v>
                </c:pt>
                <c:pt idx="387">
                  <c:v>126.86</c:v>
                </c:pt>
                <c:pt idx="388">
                  <c:v>126.86</c:v>
                </c:pt>
                <c:pt idx="389">
                  <c:v>126.86</c:v>
                </c:pt>
                <c:pt idx="390">
                  <c:v>121.565</c:v>
                </c:pt>
                <c:pt idx="391">
                  <c:v>127.3</c:v>
                </c:pt>
                <c:pt idx="392">
                  <c:v>119.31</c:v>
                </c:pt>
                <c:pt idx="393">
                  <c:v>119.755</c:v>
                </c:pt>
                <c:pt idx="394">
                  <c:v>118.27</c:v>
                </c:pt>
                <c:pt idx="395">
                  <c:v>113.065</c:v>
                </c:pt>
                <c:pt idx="396">
                  <c:v>114.08499999999999</c:v>
                </c:pt>
                <c:pt idx="397">
                  <c:v>119.92</c:v>
                </c:pt>
                <c:pt idx="398">
                  <c:v>126.145</c:v>
                </c:pt>
                <c:pt idx="399">
                  <c:v>127.52500000000001</c:v>
                </c:pt>
                <c:pt idx="400">
                  <c:v>121.08</c:v>
                </c:pt>
                <c:pt idx="401">
                  <c:v>118.19</c:v>
                </c:pt>
                <c:pt idx="402">
                  <c:v>118.28</c:v>
                </c:pt>
                <c:pt idx="403">
                  <c:v>119.41</c:v>
                </c:pt>
                <c:pt idx="404">
                  <c:v>122.375</c:v>
                </c:pt>
                <c:pt idx="405">
                  <c:v>115.98</c:v>
                </c:pt>
                <c:pt idx="406">
                  <c:v>110.34</c:v>
                </c:pt>
                <c:pt idx="407">
                  <c:v>117.2</c:v>
                </c:pt>
                <c:pt idx="408">
                  <c:v>120.33</c:v>
                </c:pt>
                <c:pt idx="409">
                  <c:v>120.33</c:v>
                </c:pt>
                <c:pt idx="410">
                  <c:v>116.8</c:v>
                </c:pt>
                <c:pt idx="411">
                  <c:v>120.03</c:v>
                </c:pt>
                <c:pt idx="412">
                  <c:v>117.36</c:v>
                </c:pt>
                <c:pt idx="413">
                  <c:v>119.72499999999999</c:v>
                </c:pt>
                <c:pt idx="414">
                  <c:v>119.72499999999999</c:v>
                </c:pt>
                <c:pt idx="415">
                  <c:v>121.07</c:v>
                </c:pt>
                <c:pt idx="416">
                  <c:v>116.17</c:v>
                </c:pt>
                <c:pt idx="417">
                  <c:v>106.93</c:v>
                </c:pt>
                <c:pt idx="418">
                  <c:v>106.72499999999999</c:v>
                </c:pt>
                <c:pt idx="419">
                  <c:v>106.52</c:v>
                </c:pt>
                <c:pt idx="420">
                  <c:v>103.675</c:v>
                </c:pt>
                <c:pt idx="421">
                  <c:v>101.98</c:v>
                </c:pt>
                <c:pt idx="422">
                  <c:v>98.155000000000001</c:v>
                </c:pt>
                <c:pt idx="423">
                  <c:v>99.84</c:v>
                </c:pt>
                <c:pt idx="424">
                  <c:v>97.27</c:v>
                </c:pt>
                <c:pt idx="425">
                  <c:v>97.27</c:v>
                </c:pt>
                <c:pt idx="426">
                  <c:v>97.87</c:v>
                </c:pt>
                <c:pt idx="427">
                  <c:v>94.894999999999996</c:v>
                </c:pt>
                <c:pt idx="428">
                  <c:v>97.614999999999995</c:v>
                </c:pt>
                <c:pt idx="429">
                  <c:v>104.185</c:v>
                </c:pt>
                <c:pt idx="430">
                  <c:v>99.625</c:v>
                </c:pt>
                <c:pt idx="431">
                  <c:v>99.1</c:v>
                </c:pt>
                <c:pt idx="432">
                  <c:v>99.95</c:v>
                </c:pt>
                <c:pt idx="433">
                  <c:v>104.53</c:v>
                </c:pt>
                <c:pt idx="434">
                  <c:v>107.88</c:v>
                </c:pt>
                <c:pt idx="435">
                  <c:v>97.8</c:v>
                </c:pt>
                <c:pt idx="436">
                  <c:v>91.83</c:v>
                </c:pt>
                <c:pt idx="437">
                  <c:v>91.245000000000005</c:v>
                </c:pt>
                <c:pt idx="438">
                  <c:v>92.59</c:v>
                </c:pt>
                <c:pt idx="439">
                  <c:v>89.52</c:v>
                </c:pt>
                <c:pt idx="440">
                  <c:v>86.61</c:v>
                </c:pt>
                <c:pt idx="441">
                  <c:v>82.765000000000001</c:v>
                </c:pt>
                <c:pt idx="442">
                  <c:v>88.875</c:v>
                </c:pt>
                <c:pt idx="443">
                  <c:v>89.795000000000002</c:v>
                </c:pt>
                <c:pt idx="444">
                  <c:v>101.69499999999999</c:v>
                </c:pt>
                <c:pt idx="445">
                  <c:v>101.69499999999999</c:v>
                </c:pt>
                <c:pt idx="446">
                  <c:v>93.465000000000003</c:v>
                </c:pt>
                <c:pt idx="447">
                  <c:v>96.215000000000003</c:v>
                </c:pt>
                <c:pt idx="448">
                  <c:v>88.99</c:v>
                </c:pt>
                <c:pt idx="449">
                  <c:v>93.314999999999998</c:v>
                </c:pt>
                <c:pt idx="450">
                  <c:v>96.31</c:v>
                </c:pt>
                <c:pt idx="451">
                  <c:v>89.504999999999995</c:v>
                </c:pt>
                <c:pt idx="452">
                  <c:v>102.08</c:v>
                </c:pt>
                <c:pt idx="453">
                  <c:v>107.72</c:v>
                </c:pt>
                <c:pt idx="454">
                  <c:v>104.63500000000001</c:v>
                </c:pt>
                <c:pt idx="455">
                  <c:v>107.57</c:v>
                </c:pt>
                <c:pt idx="456">
                  <c:v>102.97499999999999</c:v>
                </c:pt>
                <c:pt idx="457">
                  <c:v>99.82</c:v>
                </c:pt>
                <c:pt idx="458">
                  <c:v>100.255</c:v>
                </c:pt>
                <c:pt idx="459">
                  <c:v>102.08499999999999</c:v>
                </c:pt>
                <c:pt idx="460">
                  <c:v>109.895</c:v>
                </c:pt>
                <c:pt idx="461">
                  <c:v>112.03</c:v>
                </c:pt>
                <c:pt idx="462">
                  <c:v>129.30000000000001</c:v>
                </c:pt>
                <c:pt idx="463">
                  <c:v>127.15</c:v>
                </c:pt>
                <c:pt idx="464">
                  <c:v>127.55500000000001</c:v>
                </c:pt>
                <c:pt idx="465">
                  <c:v>127.01</c:v>
                </c:pt>
                <c:pt idx="466">
                  <c:v>126.19499999999999</c:v>
                </c:pt>
                <c:pt idx="467">
                  <c:v>125.83</c:v>
                </c:pt>
                <c:pt idx="468">
                  <c:v>127.08</c:v>
                </c:pt>
                <c:pt idx="469">
                  <c:v>127.98</c:v>
                </c:pt>
                <c:pt idx="470">
                  <c:v>131.88999999999999</c:v>
                </c:pt>
                <c:pt idx="471">
                  <c:v>136.33500000000001</c:v>
                </c:pt>
                <c:pt idx="472">
                  <c:v>132.035</c:v>
                </c:pt>
                <c:pt idx="473">
                  <c:v>133.46</c:v>
                </c:pt>
                <c:pt idx="474">
                  <c:v>133.46</c:v>
                </c:pt>
                <c:pt idx="475">
                  <c:v>133.06</c:v>
                </c:pt>
                <c:pt idx="476">
                  <c:v>130.58000000000001</c:v>
                </c:pt>
                <c:pt idx="477">
                  <c:v>129.86000000000001</c:v>
                </c:pt>
                <c:pt idx="478">
                  <c:v>128.29499999999999</c:v>
                </c:pt>
                <c:pt idx="479">
                  <c:v>124.535</c:v>
                </c:pt>
                <c:pt idx="480">
                  <c:v>121.95</c:v>
                </c:pt>
                <c:pt idx="481">
                  <c:v>121.655</c:v>
                </c:pt>
                <c:pt idx="482">
                  <c:v>132.16999999999999</c:v>
                </c:pt>
                <c:pt idx="483">
                  <c:v>131.87</c:v>
                </c:pt>
                <c:pt idx="484">
                  <c:v>141.12</c:v>
                </c:pt>
                <c:pt idx="485">
                  <c:v>145.27000000000001</c:v>
                </c:pt>
                <c:pt idx="486">
                  <c:v>146.55500000000001</c:v>
                </c:pt>
                <c:pt idx="487">
                  <c:v>144.69999999999999</c:v>
                </c:pt>
                <c:pt idx="488">
                  <c:v>136.56</c:v>
                </c:pt>
                <c:pt idx="489">
                  <c:v>134.37</c:v>
                </c:pt>
                <c:pt idx="490">
                  <c:v>132.4</c:v>
                </c:pt>
                <c:pt idx="491">
                  <c:v>138.99</c:v>
                </c:pt>
                <c:pt idx="492">
                  <c:v>145.43</c:v>
                </c:pt>
                <c:pt idx="493">
                  <c:v>148.34</c:v>
                </c:pt>
                <c:pt idx="494">
                  <c:v>148.965</c:v>
                </c:pt>
                <c:pt idx="495">
                  <c:v>147.935</c:v>
                </c:pt>
                <c:pt idx="496">
                  <c:v>154.22499999999999</c:v>
                </c:pt>
                <c:pt idx="497">
                  <c:v>154.97</c:v>
                </c:pt>
                <c:pt idx="498">
                  <c:v>156.82</c:v>
                </c:pt>
                <c:pt idx="499">
                  <c:v>156.065</c:v>
                </c:pt>
                <c:pt idx="500">
                  <c:v>151.905</c:v>
                </c:pt>
                <c:pt idx="501">
                  <c:v>143.5</c:v>
                </c:pt>
                <c:pt idx="502">
                  <c:v>140.785</c:v>
                </c:pt>
                <c:pt idx="503">
                  <c:v>139.51499999999999</c:v>
                </c:pt>
                <c:pt idx="504">
                  <c:v>140.87</c:v>
                </c:pt>
                <c:pt idx="505">
                  <c:v>134.89500000000001</c:v>
                </c:pt>
                <c:pt idx="506">
                  <c:v>139.07</c:v>
                </c:pt>
                <c:pt idx="507">
                  <c:v>147.9</c:v>
                </c:pt>
                <c:pt idx="508">
                  <c:v>148.08000000000001</c:v>
                </c:pt>
                <c:pt idx="509">
                  <c:v>149.07</c:v>
                </c:pt>
                <c:pt idx="510">
                  <c:v>150.255</c:v>
                </c:pt>
                <c:pt idx="511">
                  <c:v>151.91</c:v>
                </c:pt>
                <c:pt idx="512">
                  <c:v>153.88999999999999</c:v>
                </c:pt>
                <c:pt idx="513">
                  <c:v>152.38999999999999</c:v>
                </c:pt>
                <c:pt idx="514">
                  <c:v>153.56</c:v>
                </c:pt>
                <c:pt idx="515">
                  <c:v>153.935</c:v>
                </c:pt>
                <c:pt idx="516">
                  <c:v>155.94</c:v>
                </c:pt>
                <c:pt idx="517">
                  <c:v>155.91</c:v>
                </c:pt>
                <c:pt idx="518">
                  <c:v>154.69999999999999</c:v>
                </c:pt>
                <c:pt idx="519">
                  <c:v>157.03</c:v>
                </c:pt>
                <c:pt idx="520">
                  <c:v>157.03</c:v>
                </c:pt>
                <c:pt idx="521">
                  <c:v>156.11500000000001</c:v>
                </c:pt>
                <c:pt idx="522">
                  <c:v>160.78</c:v>
                </c:pt>
                <c:pt idx="523">
                  <c:v>161.83500000000001</c:v>
                </c:pt>
                <c:pt idx="524">
                  <c:v>158.125</c:v>
                </c:pt>
                <c:pt idx="525">
                  <c:v>155.995</c:v>
                </c:pt>
                <c:pt idx="526">
                  <c:v>156.33500000000001</c:v>
                </c:pt>
                <c:pt idx="527">
                  <c:v>158.72999999999999</c:v>
                </c:pt>
                <c:pt idx="528">
                  <c:v>158.73500000000001</c:v>
                </c:pt>
                <c:pt idx="529">
                  <c:v>152.96</c:v>
                </c:pt>
                <c:pt idx="530">
                  <c:v>150.62</c:v>
                </c:pt>
                <c:pt idx="531">
                  <c:v>149.755</c:v>
                </c:pt>
                <c:pt idx="532">
                  <c:v>147.51499999999999</c:v>
                </c:pt>
                <c:pt idx="533">
                  <c:v>143.53</c:v>
                </c:pt>
                <c:pt idx="534">
                  <c:v>147.03</c:v>
                </c:pt>
                <c:pt idx="535">
                  <c:v>155.27000000000001</c:v>
                </c:pt>
                <c:pt idx="536">
                  <c:v>157.29</c:v>
                </c:pt>
                <c:pt idx="537">
                  <c:v>157.44499999999999</c:v>
                </c:pt>
                <c:pt idx="538">
                  <c:v>158.85</c:v>
                </c:pt>
                <c:pt idx="539">
                  <c:v>150.5</c:v>
                </c:pt>
                <c:pt idx="540">
                  <c:v>148.41999999999999</c:v>
                </c:pt>
                <c:pt idx="541">
                  <c:v>150.74</c:v>
                </c:pt>
                <c:pt idx="542">
                  <c:v>154.83000000000001</c:v>
                </c:pt>
                <c:pt idx="543">
                  <c:v>150.505</c:v>
                </c:pt>
                <c:pt idx="544">
                  <c:v>150.47499999999999</c:v>
                </c:pt>
                <c:pt idx="545">
                  <c:v>150.47499999999999</c:v>
                </c:pt>
                <c:pt idx="546">
                  <c:v>144.62</c:v>
                </c:pt>
                <c:pt idx="547">
                  <c:v>147.16499999999999</c:v>
                </c:pt>
                <c:pt idx="548">
                  <c:v>138.935</c:v>
                </c:pt>
                <c:pt idx="549">
                  <c:v>140.45500000000001</c:v>
                </c:pt>
                <c:pt idx="550">
                  <c:v>139.85</c:v>
                </c:pt>
                <c:pt idx="551">
                  <c:v>144.13499999999999</c:v>
                </c:pt>
                <c:pt idx="552">
                  <c:v>139.465</c:v>
                </c:pt>
                <c:pt idx="553">
                  <c:v>142.65</c:v>
                </c:pt>
                <c:pt idx="554">
                  <c:v>144.19999999999999</c:v>
                </c:pt>
                <c:pt idx="555">
                  <c:v>140.47</c:v>
                </c:pt>
                <c:pt idx="556">
                  <c:v>140.14500000000001</c:v>
                </c:pt>
                <c:pt idx="557">
                  <c:v>140.57</c:v>
                </c:pt>
                <c:pt idx="558">
                  <c:v>138.625</c:v>
                </c:pt>
                <c:pt idx="559">
                  <c:v>140.77500000000001</c:v>
                </c:pt>
                <c:pt idx="560">
                  <c:v>138.11000000000001</c:v>
                </c:pt>
                <c:pt idx="561">
                  <c:v>141.02000000000001</c:v>
                </c:pt>
                <c:pt idx="562">
                  <c:v>136.095</c:v>
                </c:pt>
                <c:pt idx="563">
                  <c:v>134.36000000000001</c:v>
                </c:pt>
                <c:pt idx="564">
                  <c:v>136.19</c:v>
                </c:pt>
                <c:pt idx="565">
                  <c:v>135.48500000000001</c:v>
                </c:pt>
                <c:pt idx="566">
                  <c:v>137.16</c:v>
                </c:pt>
                <c:pt idx="567">
                  <c:v>138.61500000000001</c:v>
                </c:pt>
                <c:pt idx="568">
                  <c:v>141.80000000000001</c:v>
                </c:pt>
                <c:pt idx="569">
                  <c:v>142.505</c:v>
                </c:pt>
                <c:pt idx="570">
                  <c:v>141.32499999999999</c:v>
                </c:pt>
                <c:pt idx="571">
                  <c:v>140.12</c:v>
                </c:pt>
                <c:pt idx="572">
                  <c:v>135.26499999999999</c:v>
                </c:pt>
                <c:pt idx="573">
                  <c:v>140.16999999999999</c:v>
                </c:pt>
                <c:pt idx="574">
                  <c:v>140.965</c:v>
                </c:pt>
                <c:pt idx="575">
                  <c:v>143.07</c:v>
                </c:pt>
                <c:pt idx="576">
                  <c:v>144.76</c:v>
                </c:pt>
                <c:pt idx="577">
                  <c:v>149.92500000000001</c:v>
                </c:pt>
                <c:pt idx="578">
                  <c:v>154.54499999999999</c:v>
                </c:pt>
                <c:pt idx="579">
                  <c:v>156.66499999999999</c:v>
                </c:pt>
                <c:pt idx="580">
                  <c:v>153.79499999999999</c:v>
                </c:pt>
                <c:pt idx="581">
                  <c:v>156.95500000000001</c:v>
                </c:pt>
                <c:pt idx="582">
                  <c:v>160.71</c:v>
                </c:pt>
                <c:pt idx="583">
                  <c:v>160.37</c:v>
                </c:pt>
                <c:pt idx="584">
                  <c:v>160.215</c:v>
                </c:pt>
                <c:pt idx="585">
                  <c:v>154.83000000000001</c:v>
                </c:pt>
                <c:pt idx="586">
                  <c:v>149.44999999999999</c:v>
                </c:pt>
                <c:pt idx="587">
                  <c:v>144.465</c:v>
                </c:pt>
                <c:pt idx="588">
                  <c:v>137.11500000000001</c:v>
                </c:pt>
                <c:pt idx="589">
                  <c:v>136.91</c:v>
                </c:pt>
                <c:pt idx="590">
                  <c:v>136.91</c:v>
                </c:pt>
                <c:pt idx="591">
                  <c:v>138.51499999999999</c:v>
                </c:pt>
                <c:pt idx="592">
                  <c:v>138.26499999999999</c:v>
                </c:pt>
                <c:pt idx="593">
                  <c:v>146.15</c:v>
                </c:pt>
                <c:pt idx="594">
                  <c:v>139.86000000000001</c:v>
                </c:pt>
                <c:pt idx="595">
                  <c:v>139.49</c:v>
                </c:pt>
                <c:pt idx="596">
                  <c:v>138.02500000000001</c:v>
                </c:pt>
                <c:pt idx="597">
                  <c:v>137.02500000000001</c:v>
                </c:pt>
                <c:pt idx="598">
                  <c:v>140.89500000000001</c:v>
                </c:pt>
                <c:pt idx="599">
                  <c:v>139.535</c:v>
                </c:pt>
                <c:pt idx="600">
                  <c:v>137.45500000000001</c:v>
                </c:pt>
                <c:pt idx="601">
                  <c:v>135.46</c:v>
                </c:pt>
                <c:pt idx="602">
                  <c:v>141.65</c:v>
                </c:pt>
                <c:pt idx="603">
                  <c:v>143.80500000000001</c:v>
                </c:pt>
                <c:pt idx="604">
                  <c:v>140.19</c:v>
                </c:pt>
                <c:pt idx="605">
                  <c:v>144.24</c:v>
                </c:pt>
                <c:pt idx="606">
                  <c:v>142.245</c:v>
                </c:pt>
                <c:pt idx="607">
                  <c:v>148.85</c:v>
                </c:pt>
                <c:pt idx="608">
                  <c:v>147.46</c:v>
                </c:pt>
                <c:pt idx="609">
                  <c:v>149.81</c:v>
                </c:pt>
                <c:pt idx="610">
                  <c:v>150.92500000000001</c:v>
                </c:pt>
                <c:pt idx="611">
                  <c:v>152.96</c:v>
                </c:pt>
                <c:pt idx="612">
                  <c:v>152.655</c:v>
                </c:pt>
                <c:pt idx="613">
                  <c:v>152.905</c:v>
                </c:pt>
                <c:pt idx="614">
                  <c:v>150.93</c:v>
                </c:pt>
                <c:pt idx="615">
                  <c:v>153.345</c:v>
                </c:pt>
                <c:pt idx="616">
                  <c:v>150.66499999999999</c:v>
                </c:pt>
                <c:pt idx="617">
                  <c:v>147.815</c:v>
                </c:pt>
                <c:pt idx="618">
                  <c:v>151.30500000000001</c:v>
                </c:pt>
                <c:pt idx="619">
                  <c:v>151.23500000000001</c:v>
                </c:pt>
                <c:pt idx="620">
                  <c:v>149.74</c:v>
                </c:pt>
                <c:pt idx="621">
                  <c:v>149.87</c:v>
                </c:pt>
                <c:pt idx="622">
                  <c:v>153.86000000000001</c:v>
                </c:pt>
                <c:pt idx="623">
                  <c:v>146.87</c:v>
                </c:pt>
                <c:pt idx="624">
                  <c:v>151.26499999999999</c:v>
                </c:pt>
                <c:pt idx="625">
                  <c:v>148.255</c:v>
                </c:pt>
                <c:pt idx="626">
                  <c:v>147.17500000000001</c:v>
                </c:pt>
                <c:pt idx="627">
                  <c:v>144.935</c:v>
                </c:pt>
                <c:pt idx="628">
                  <c:v>145.33500000000001</c:v>
                </c:pt>
                <c:pt idx="629">
                  <c:v>144.035</c:v>
                </c:pt>
                <c:pt idx="630">
                  <c:v>140.57499999999999</c:v>
                </c:pt>
                <c:pt idx="631">
                  <c:v>140.66</c:v>
                </c:pt>
                <c:pt idx="632">
                  <c:v>139.91499999999999</c:v>
                </c:pt>
                <c:pt idx="633">
                  <c:v>136.07499999999999</c:v>
                </c:pt>
                <c:pt idx="634">
                  <c:v>131.73500000000001</c:v>
                </c:pt>
                <c:pt idx="635">
                  <c:v>133.22499999999999</c:v>
                </c:pt>
                <c:pt idx="636">
                  <c:v>131.79499999999999</c:v>
                </c:pt>
                <c:pt idx="637">
                  <c:v>130.32</c:v>
                </c:pt>
                <c:pt idx="638">
                  <c:v>127.27</c:v>
                </c:pt>
                <c:pt idx="639">
                  <c:v>121.405</c:v>
                </c:pt>
                <c:pt idx="640">
                  <c:v>119.505</c:v>
                </c:pt>
                <c:pt idx="641">
                  <c:v>125.75</c:v>
                </c:pt>
                <c:pt idx="642">
                  <c:v>123.66</c:v>
                </c:pt>
                <c:pt idx="643">
                  <c:v>127.27500000000001</c:v>
                </c:pt>
                <c:pt idx="644">
                  <c:v>127.535</c:v>
                </c:pt>
                <c:pt idx="645">
                  <c:v>132.875</c:v>
                </c:pt>
                <c:pt idx="646">
                  <c:v>135.10499999999999</c:v>
                </c:pt>
                <c:pt idx="647">
                  <c:v>137.54499999999999</c:v>
                </c:pt>
                <c:pt idx="648">
                  <c:v>137.54499999999999</c:v>
                </c:pt>
                <c:pt idx="649">
                  <c:v>137.54499999999999</c:v>
                </c:pt>
                <c:pt idx="650">
                  <c:v>136.77000000000001</c:v>
                </c:pt>
                <c:pt idx="651">
                  <c:v>132.83500000000001</c:v>
                </c:pt>
                <c:pt idx="652">
                  <c:v>143.25</c:v>
                </c:pt>
                <c:pt idx="653">
                  <c:v>149.57499999999999</c:v>
                </c:pt>
                <c:pt idx="654">
                  <c:v>150.41</c:v>
                </c:pt>
                <c:pt idx="655">
                  <c:v>155</c:v>
                </c:pt>
                <c:pt idx="656">
                  <c:v>151.215</c:v>
                </c:pt>
                <c:pt idx="657">
                  <c:v>148.57</c:v>
                </c:pt>
                <c:pt idx="658">
                  <c:v>147.47</c:v>
                </c:pt>
                <c:pt idx="659">
                  <c:v>148.22999999999999</c:v>
                </c:pt>
                <c:pt idx="660">
                  <c:v>153.55000000000001</c:v>
                </c:pt>
                <c:pt idx="661">
                  <c:v>154.245</c:v>
                </c:pt>
                <c:pt idx="662">
                  <c:v>154.435</c:v>
                </c:pt>
                <c:pt idx="663">
                  <c:v>154.46</c:v>
                </c:pt>
                <c:pt idx="664">
                  <c:v>155.71</c:v>
                </c:pt>
                <c:pt idx="665">
                  <c:v>156.26499999999999</c:v>
                </c:pt>
                <c:pt idx="666">
                  <c:v>159.36000000000001</c:v>
                </c:pt>
                <c:pt idx="667">
                  <c:v>162.55000000000001</c:v>
                </c:pt>
                <c:pt idx="668">
                  <c:v>162.9</c:v>
                </c:pt>
                <c:pt idx="669">
                  <c:v>165.92</c:v>
                </c:pt>
                <c:pt idx="670">
                  <c:v>165.92</c:v>
                </c:pt>
                <c:pt idx="671">
                  <c:v>167.78</c:v>
                </c:pt>
                <c:pt idx="672">
                  <c:v>169.69499999999999</c:v>
                </c:pt>
                <c:pt idx="673">
                  <c:v>171.85499999999999</c:v>
                </c:pt>
                <c:pt idx="674">
                  <c:v>170.215</c:v>
                </c:pt>
                <c:pt idx="675">
                  <c:v>170.215</c:v>
                </c:pt>
                <c:pt idx="676">
                  <c:v>164.78</c:v>
                </c:pt>
                <c:pt idx="677">
                  <c:v>167.34</c:v>
                </c:pt>
                <c:pt idx="678">
                  <c:v>167.02</c:v>
                </c:pt>
                <c:pt idx="679">
                  <c:v>166.72499999999999</c:v>
                </c:pt>
                <c:pt idx="680">
                  <c:v>160.91999999999999</c:v>
                </c:pt>
                <c:pt idx="681">
                  <c:v>157.91999999999999</c:v>
                </c:pt>
                <c:pt idx="682">
                  <c:v>162.41499999999999</c:v>
                </c:pt>
                <c:pt idx="683">
                  <c:v>163.20500000000001</c:v>
                </c:pt>
                <c:pt idx="684">
                  <c:v>163.54499999999999</c:v>
                </c:pt>
                <c:pt idx="685">
                  <c:v>163.54499999999999</c:v>
                </c:pt>
                <c:pt idx="686">
                  <c:v>161.16499999999999</c:v>
                </c:pt>
                <c:pt idx="687">
                  <c:v>154.495</c:v>
                </c:pt>
                <c:pt idx="688">
                  <c:v>153.69999999999999</c:v>
                </c:pt>
                <c:pt idx="689">
                  <c:v>157.17500000000001</c:v>
                </c:pt>
                <c:pt idx="690">
                  <c:v>157.66999999999999</c:v>
                </c:pt>
                <c:pt idx="691">
                  <c:v>158.215</c:v>
                </c:pt>
                <c:pt idx="692">
                  <c:v>154.11500000000001</c:v>
                </c:pt>
                <c:pt idx="693">
                  <c:v>156.30500000000001</c:v>
                </c:pt>
                <c:pt idx="694">
                  <c:v>155.55500000000001</c:v>
                </c:pt>
                <c:pt idx="695">
                  <c:v>153.56</c:v>
                </c:pt>
                <c:pt idx="696">
                  <c:v>156.71</c:v>
                </c:pt>
                <c:pt idx="697">
                  <c:v>160.66</c:v>
                </c:pt>
                <c:pt idx="698">
                  <c:v>154.41499999999999</c:v>
                </c:pt>
                <c:pt idx="699">
                  <c:v>157.12</c:v>
                </c:pt>
                <c:pt idx="700">
                  <c:v>152.28</c:v>
                </c:pt>
                <c:pt idx="701">
                  <c:v>150.125</c:v>
                </c:pt>
                <c:pt idx="702">
                  <c:v>156.64500000000001</c:v>
                </c:pt>
                <c:pt idx="703">
                  <c:v>158.27000000000001</c:v>
                </c:pt>
                <c:pt idx="704">
                  <c:v>160.46</c:v>
                </c:pt>
                <c:pt idx="705">
                  <c:v>154.33500000000001</c:v>
                </c:pt>
                <c:pt idx="706">
                  <c:v>154.52000000000001</c:v>
                </c:pt>
                <c:pt idx="707">
                  <c:v>153.79</c:v>
                </c:pt>
                <c:pt idx="708">
                  <c:v>150.07</c:v>
                </c:pt>
                <c:pt idx="709">
                  <c:v>154.285</c:v>
                </c:pt>
                <c:pt idx="710">
                  <c:v>154.285</c:v>
                </c:pt>
                <c:pt idx="711">
                  <c:v>153.65</c:v>
                </c:pt>
                <c:pt idx="712">
                  <c:v>156.95500000000001</c:v>
                </c:pt>
                <c:pt idx="713">
                  <c:v>159.86000000000001</c:v>
                </c:pt>
                <c:pt idx="714">
                  <c:v>158.77500000000001</c:v>
                </c:pt>
                <c:pt idx="715">
                  <c:v>160.54499999999999</c:v>
                </c:pt>
                <c:pt idx="716">
                  <c:v>159.19</c:v>
                </c:pt>
                <c:pt idx="717">
                  <c:v>153.67500000000001</c:v>
                </c:pt>
                <c:pt idx="718">
                  <c:v>150.03</c:v>
                </c:pt>
                <c:pt idx="719">
                  <c:v>149.56</c:v>
                </c:pt>
                <c:pt idx="720">
                  <c:v>152.22999999999999</c:v>
                </c:pt>
                <c:pt idx="721">
                  <c:v>153.97999999999999</c:v>
                </c:pt>
                <c:pt idx="722">
                  <c:v>152.26</c:v>
                </c:pt>
                <c:pt idx="723">
                  <c:v>150.18</c:v>
                </c:pt>
                <c:pt idx="724">
                  <c:v>147.76</c:v>
                </c:pt>
                <c:pt idx="725">
                  <c:v>147.19499999999999</c:v>
                </c:pt>
                <c:pt idx="726">
                  <c:v>150.67500000000001</c:v>
                </c:pt>
                <c:pt idx="727">
                  <c:v>149.84</c:v>
                </c:pt>
                <c:pt idx="728">
                  <c:v>151.41999999999999</c:v>
                </c:pt>
                <c:pt idx="729">
                  <c:v>152.51499999999999</c:v>
                </c:pt>
                <c:pt idx="730">
                  <c:v>154.505</c:v>
                </c:pt>
                <c:pt idx="731">
                  <c:v>153.245</c:v>
                </c:pt>
                <c:pt idx="732">
                  <c:v>152.315</c:v>
                </c:pt>
                <c:pt idx="733">
                  <c:v>150.58500000000001</c:v>
                </c:pt>
                <c:pt idx="734">
                  <c:v>153.35499999999999</c:v>
                </c:pt>
                <c:pt idx="735">
                  <c:v>155.88999999999999</c:v>
                </c:pt>
                <c:pt idx="736">
                  <c:v>157.26499999999999</c:v>
                </c:pt>
                <c:pt idx="737">
                  <c:v>162.09</c:v>
                </c:pt>
                <c:pt idx="738">
                  <c:v>162.995</c:v>
                </c:pt>
                <c:pt idx="739">
                  <c:v>165.05</c:v>
                </c:pt>
                <c:pt idx="740">
                  <c:v>164.595</c:v>
                </c:pt>
                <c:pt idx="741">
                  <c:v>167.67</c:v>
                </c:pt>
                <c:pt idx="742">
                  <c:v>166.505</c:v>
                </c:pt>
                <c:pt idx="743">
                  <c:v>168.035</c:v>
                </c:pt>
                <c:pt idx="744">
                  <c:v>169.77</c:v>
                </c:pt>
                <c:pt idx="745">
                  <c:v>170.66</c:v>
                </c:pt>
                <c:pt idx="746">
                  <c:v>169.52</c:v>
                </c:pt>
                <c:pt idx="747">
                  <c:v>168.17</c:v>
                </c:pt>
                <c:pt idx="748">
                  <c:v>167.49</c:v>
                </c:pt>
                <c:pt idx="749">
                  <c:v>167.49</c:v>
                </c:pt>
                <c:pt idx="750">
                  <c:v>165.83500000000001</c:v>
                </c:pt>
                <c:pt idx="751">
                  <c:v>165.22499999999999</c:v>
                </c:pt>
                <c:pt idx="752">
                  <c:v>160.52500000000001</c:v>
                </c:pt>
                <c:pt idx="753">
                  <c:v>162.05000000000001</c:v>
                </c:pt>
                <c:pt idx="754">
                  <c:v>159.57499999999999</c:v>
                </c:pt>
                <c:pt idx="755">
                  <c:v>157.29</c:v>
                </c:pt>
                <c:pt idx="756">
                  <c:v>158.67500000000001</c:v>
                </c:pt>
                <c:pt idx="757">
                  <c:v>154.715</c:v>
                </c:pt>
                <c:pt idx="758">
                  <c:v>150.93</c:v>
                </c:pt>
                <c:pt idx="759">
                  <c:v>149.935</c:v>
                </c:pt>
                <c:pt idx="760">
                  <c:v>147.47</c:v>
                </c:pt>
                <c:pt idx="761">
                  <c:v>146.11000000000001</c:v>
                </c:pt>
                <c:pt idx="762">
                  <c:v>148.13</c:v>
                </c:pt>
                <c:pt idx="763">
                  <c:v>142.745</c:v>
                </c:pt>
                <c:pt idx="764">
                  <c:v>145.21</c:v>
                </c:pt>
                <c:pt idx="765">
                  <c:v>146.53</c:v>
                </c:pt>
                <c:pt idx="766">
                  <c:v>143.94999999999999</c:v>
                </c:pt>
                <c:pt idx="767">
                  <c:v>149.58500000000001</c:v>
                </c:pt>
                <c:pt idx="768">
                  <c:v>152.095</c:v>
                </c:pt>
                <c:pt idx="769">
                  <c:v>153.36000000000001</c:v>
                </c:pt>
                <c:pt idx="770">
                  <c:v>154.51499999999999</c:v>
                </c:pt>
                <c:pt idx="771">
                  <c:v>155.18</c:v>
                </c:pt>
                <c:pt idx="772">
                  <c:v>154.47</c:v>
                </c:pt>
                <c:pt idx="773">
                  <c:v>155.13</c:v>
                </c:pt>
                <c:pt idx="774">
                  <c:v>159.95500000000001</c:v>
                </c:pt>
                <c:pt idx="775">
                  <c:v>161.08500000000001</c:v>
                </c:pt>
                <c:pt idx="776">
                  <c:v>160.88999999999999</c:v>
                </c:pt>
                <c:pt idx="777">
                  <c:v>159.76</c:v>
                </c:pt>
                <c:pt idx="778">
                  <c:v>154.94</c:v>
                </c:pt>
                <c:pt idx="779">
                  <c:v>157.11000000000001</c:v>
                </c:pt>
                <c:pt idx="780">
                  <c:v>157.11000000000001</c:v>
                </c:pt>
                <c:pt idx="781">
                  <c:v>156.93</c:v>
                </c:pt>
                <c:pt idx="782">
                  <c:v>154.52500000000001</c:v>
                </c:pt>
                <c:pt idx="783">
                  <c:v>155.13999999999999</c:v>
                </c:pt>
                <c:pt idx="784">
                  <c:v>152.83500000000001</c:v>
                </c:pt>
                <c:pt idx="785">
                  <c:v>149.435</c:v>
                </c:pt>
                <c:pt idx="786">
                  <c:v>151.07499999999999</c:v>
                </c:pt>
                <c:pt idx="787">
                  <c:v>144.68</c:v>
                </c:pt>
                <c:pt idx="788">
                  <c:v>144.38999999999999</c:v>
                </c:pt>
                <c:pt idx="789">
                  <c:v>145.79499999999999</c:v>
                </c:pt>
                <c:pt idx="790">
                  <c:v>144.17500000000001</c:v>
                </c:pt>
                <c:pt idx="791">
                  <c:v>145.19999999999999</c:v>
                </c:pt>
                <c:pt idx="792">
                  <c:v>138.27000000000001</c:v>
                </c:pt>
                <c:pt idx="793">
                  <c:v>139.32</c:v>
                </c:pt>
                <c:pt idx="794">
                  <c:v>141.97999999999999</c:v>
                </c:pt>
                <c:pt idx="795">
                  <c:v>142.56</c:v>
                </c:pt>
                <c:pt idx="796">
                  <c:v>140.77500000000001</c:v>
                </c:pt>
                <c:pt idx="797">
                  <c:v>139.42500000000001</c:v>
                </c:pt>
                <c:pt idx="798">
                  <c:v>140.19999999999999</c:v>
                </c:pt>
                <c:pt idx="799">
                  <c:v>139.41</c:v>
                </c:pt>
                <c:pt idx="800">
                  <c:v>139.56</c:v>
                </c:pt>
                <c:pt idx="801">
                  <c:v>141.89500000000001</c:v>
                </c:pt>
                <c:pt idx="802">
                  <c:v>142.97499999999999</c:v>
                </c:pt>
                <c:pt idx="803">
                  <c:v>144.44999999999999</c:v>
                </c:pt>
                <c:pt idx="804">
                  <c:v>148.745</c:v>
                </c:pt>
                <c:pt idx="805">
                  <c:v>150.72999999999999</c:v>
                </c:pt>
                <c:pt idx="806">
                  <c:v>150.72999999999999</c:v>
                </c:pt>
                <c:pt idx="807">
                  <c:v>147.24</c:v>
                </c:pt>
                <c:pt idx="808">
                  <c:v>150.37</c:v>
                </c:pt>
                <c:pt idx="809">
                  <c:v>147.66499999999999</c:v>
                </c:pt>
                <c:pt idx="810">
                  <c:v>147.82</c:v>
                </c:pt>
                <c:pt idx="811">
                  <c:v>149.55500000000001</c:v>
                </c:pt>
                <c:pt idx="812">
                  <c:v>149.58000000000001</c:v>
                </c:pt>
                <c:pt idx="813">
                  <c:v>149.73500000000001</c:v>
                </c:pt>
                <c:pt idx="814">
                  <c:v>152.55000000000001</c:v>
                </c:pt>
                <c:pt idx="815">
                  <c:v>151.54499999999999</c:v>
                </c:pt>
                <c:pt idx="816">
                  <c:v>153.74</c:v>
                </c:pt>
                <c:pt idx="817">
                  <c:v>157.19</c:v>
                </c:pt>
                <c:pt idx="818">
                  <c:v>155.845</c:v>
                </c:pt>
                <c:pt idx="819">
                  <c:v>151.78</c:v>
                </c:pt>
                <c:pt idx="820">
                  <c:v>150.755</c:v>
                </c:pt>
                <c:pt idx="821">
                  <c:v>155.57499999999999</c:v>
                </c:pt>
                <c:pt idx="822">
                  <c:v>157.315</c:v>
                </c:pt>
                <c:pt idx="823">
                  <c:v>159.345</c:v>
                </c:pt>
                <c:pt idx="824">
                  <c:v>162.20500000000001</c:v>
                </c:pt>
                <c:pt idx="825">
                  <c:v>165.285</c:v>
                </c:pt>
                <c:pt idx="826">
                  <c:v>164.505</c:v>
                </c:pt>
                <c:pt idx="827">
                  <c:v>163.85499999999999</c:v>
                </c:pt>
                <c:pt idx="828">
                  <c:v>162.94</c:v>
                </c:pt>
                <c:pt idx="829">
                  <c:v>164.58</c:v>
                </c:pt>
                <c:pt idx="830">
                  <c:v>162.74</c:v>
                </c:pt>
                <c:pt idx="831">
                  <c:v>161.33000000000001</c:v>
                </c:pt>
                <c:pt idx="832">
                  <c:v>161.69999999999999</c:v>
                </c:pt>
                <c:pt idx="833">
                  <c:v>159.905</c:v>
                </c:pt>
                <c:pt idx="834">
                  <c:v>160.67500000000001</c:v>
                </c:pt>
                <c:pt idx="835">
                  <c:v>156.495</c:v>
                </c:pt>
                <c:pt idx="836">
                  <c:v>156.69999999999999</c:v>
                </c:pt>
                <c:pt idx="837">
                  <c:v>154.63</c:v>
                </c:pt>
                <c:pt idx="838">
                  <c:v>156.69</c:v>
                </c:pt>
                <c:pt idx="839">
                  <c:v>161.02500000000001</c:v>
                </c:pt>
                <c:pt idx="840">
                  <c:v>156.41</c:v>
                </c:pt>
                <c:pt idx="841">
                  <c:v>157.505</c:v>
                </c:pt>
                <c:pt idx="842">
                  <c:v>160.88999999999999</c:v>
                </c:pt>
                <c:pt idx="843">
                  <c:v>166.185</c:v>
                </c:pt>
                <c:pt idx="844">
                  <c:v>168.83</c:v>
                </c:pt>
                <c:pt idx="845">
                  <c:v>174.13</c:v>
                </c:pt>
                <c:pt idx="846">
                  <c:v>181.44</c:v>
                </c:pt>
                <c:pt idx="847">
                  <c:v>192.5</c:v>
                </c:pt>
                <c:pt idx="848">
                  <c:v>204.67</c:v>
                </c:pt>
                <c:pt idx="849">
                  <c:v>198.79</c:v>
                </c:pt>
                <c:pt idx="850">
                  <c:v>198.79</c:v>
                </c:pt>
                <c:pt idx="851">
                  <c:v>189.16</c:v>
                </c:pt>
                <c:pt idx="852">
                  <c:v>182.45500000000001</c:v>
                </c:pt>
                <c:pt idx="853">
                  <c:v>183.1</c:v>
                </c:pt>
                <c:pt idx="854">
                  <c:v>179.63499999999999</c:v>
                </c:pt>
                <c:pt idx="855">
                  <c:v>177.82499999999999</c:v>
                </c:pt>
                <c:pt idx="856">
                  <c:v>177.505</c:v>
                </c:pt>
                <c:pt idx="857">
                  <c:v>171.10499999999999</c:v>
                </c:pt>
                <c:pt idx="858">
                  <c:v>166.62</c:v>
                </c:pt>
                <c:pt idx="859">
                  <c:v>170.17</c:v>
                </c:pt>
                <c:pt idx="860">
                  <c:v>170.61</c:v>
                </c:pt>
                <c:pt idx="861">
                  <c:v>168.375</c:v>
                </c:pt>
                <c:pt idx="862">
                  <c:v>167.88499999999999</c:v>
                </c:pt>
                <c:pt idx="863">
                  <c:v>166.35499999999999</c:v>
                </c:pt>
                <c:pt idx="864">
                  <c:v>168.23500000000001</c:v>
                </c:pt>
                <c:pt idx="865">
                  <c:v>172.36500000000001</c:v>
                </c:pt>
                <c:pt idx="866">
                  <c:v>171.08500000000001</c:v>
                </c:pt>
                <c:pt idx="867">
                  <c:v>167.57499999999999</c:v>
                </c:pt>
                <c:pt idx="868">
                  <c:v>166.48</c:v>
                </c:pt>
                <c:pt idx="869">
                  <c:v>162.72499999999999</c:v>
                </c:pt>
                <c:pt idx="870">
                  <c:v>158.03</c:v>
                </c:pt>
                <c:pt idx="871">
                  <c:v>159.17500000000001</c:v>
                </c:pt>
                <c:pt idx="872">
                  <c:v>161.80000000000001</c:v>
                </c:pt>
                <c:pt idx="873">
                  <c:v>166.39</c:v>
                </c:pt>
                <c:pt idx="874">
                  <c:v>159.755</c:v>
                </c:pt>
                <c:pt idx="875">
                  <c:v>158.565</c:v>
                </c:pt>
                <c:pt idx="876">
                  <c:v>162.27500000000001</c:v>
                </c:pt>
                <c:pt idx="877">
                  <c:v>164.42</c:v>
                </c:pt>
                <c:pt idx="878">
                  <c:v>161.41999999999999</c:v>
                </c:pt>
                <c:pt idx="879">
                  <c:v>165.345</c:v>
                </c:pt>
                <c:pt idx="880">
                  <c:v>164.065</c:v>
                </c:pt>
                <c:pt idx="881">
                  <c:v>165.13499999999999</c:v>
                </c:pt>
                <c:pt idx="882">
                  <c:v>166.04</c:v>
                </c:pt>
                <c:pt idx="883">
                  <c:v>165.22</c:v>
                </c:pt>
                <c:pt idx="884">
                  <c:v>167.435</c:v>
                </c:pt>
                <c:pt idx="885">
                  <c:v>168.45500000000001</c:v>
                </c:pt>
                <c:pt idx="886">
                  <c:v>170.3</c:v>
                </c:pt>
                <c:pt idx="887">
                  <c:v>172.85499999999999</c:v>
                </c:pt>
                <c:pt idx="888">
                  <c:v>175.23500000000001</c:v>
                </c:pt>
                <c:pt idx="889">
                  <c:v>174.99</c:v>
                </c:pt>
                <c:pt idx="890">
                  <c:v>173.94499999999999</c:v>
                </c:pt>
                <c:pt idx="891">
                  <c:v>175.875</c:v>
                </c:pt>
                <c:pt idx="892">
                  <c:v>177.47499999999999</c:v>
                </c:pt>
                <c:pt idx="893">
                  <c:v>179.595</c:v>
                </c:pt>
                <c:pt idx="894">
                  <c:v>183.215</c:v>
                </c:pt>
                <c:pt idx="895">
                  <c:v>186.625</c:v>
                </c:pt>
                <c:pt idx="896">
                  <c:v>183.53</c:v>
                </c:pt>
                <c:pt idx="897">
                  <c:v>183.505</c:v>
                </c:pt>
                <c:pt idx="898">
                  <c:v>182.345</c:v>
                </c:pt>
                <c:pt idx="899">
                  <c:v>180.99</c:v>
                </c:pt>
                <c:pt idx="900">
                  <c:v>178.36500000000001</c:v>
                </c:pt>
                <c:pt idx="901">
                  <c:v>174.12</c:v>
                </c:pt>
                <c:pt idx="902">
                  <c:v>170.255</c:v>
                </c:pt>
                <c:pt idx="903">
                  <c:v>166.745</c:v>
                </c:pt>
                <c:pt idx="904">
                  <c:v>169.47</c:v>
                </c:pt>
                <c:pt idx="905">
                  <c:v>170.73</c:v>
                </c:pt>
                <c:pt idx="906">
                  <c:v>174.81</c:v>
                </c:pt>
                <c:pt idx="907">
                  <c:v>174.79</c:v>
                </c:pt>
                <c:pt idx="908">
                  <c:v>174.79</c:v>
                </c:pt>
                <c:pt idx="909">
                  <c:v>174.79</c:v>
                </c:pt>
                <c:pt idx="910">
                  <c:v>176.80500000000001</c:v>
                </c:pt>
                <c:pt idx="911">
                  <c:v>175.61</c:v>
                </c:pt>
                <c:pt idx="912">
                  <c:v>172.76499999999999</c:v>
                </c:pt>
                <c:pt idx="913">
                  <c:v>172.75</c:v>
                </c:pt>
                <c:pt idx="914">
                  <c:v>173.98500000000001</c:v>
                </c:pt>
                <c:pt idx="915">
                  <c:v>169.72</c:v>
                </c:pt>
                <c:pt idx="916">
                  <c:v>172.59</c:v>
                </c:pt>
                <c:pt idx="917">
                  <c:v>165.715</c:v>
                </c:pt>
                <c:pt idx="918">
                  <c:v>169</c:v>
                </c:pt>
                <c:pt idx="919">
                  <c:v>170.16</c:v>
                </c:pt>
                <c:pt idx="920">
                  <c:v>171.26</c:v>
                </c:pt>
                <c:pt idx="921">
                  <c:v>167.88499999999999</c:v>
                </c:pt>
                <c:pt idx="922">
                  <c:v>161.54499999999999</c:v>
                </c:pt>
                <c:pt idx="923">
                  <c:v>165.07</c:v>
                </c:pt>
                <c:pt idx="924">
                  <c:v>163.10499999999999</c:v>
                </c:pt>
                <c:pt idx="925">
                  <c:v>166.25</c:v>
                </c:pt>
                <c:pt idx="926">
                  <c:v>169.13499999999999</c:v>
                </c:pt>
                <c:pt idx="927">
                  <c:v>174.03</c:v>
                </c:pt>
                <c:pt idx="928">
                  <c:v>176.51</c:v>
                </c:pt>
                <c:pt idx="929">
                  <c:v>176.405</c:v>
                </c:pt>
                <c:pt idx="930">
                  <c:v>176.405</c:v>
                </c:pt>
                <c:pt idx="931">
                  <c:v>178.78</c:v>
                </c:pt>
                <c:pt idx="932">
                  <c:v>179.03</c:v>
                </c:pt>
                <c:pt idx="933">
                  <c:v>177.83500000000001</c:v>
                </c:pt>
                <c:pt idx="934">
                  <c:v>178.20500000000001</c:v>
                </c:pt>
                <c:pt idx="935">
                  <c:v>178.20500000000001</c:v>
                </c:pt>
                <c:pt idx="936">
                  <c:v>175.06</c:v>
                </c:pt>
                <c:pt idx="937">
                  <c:v>179.215</c:v>
                </c:pt>
                <c:pt idx="938">
                  <c:v>179.745</c:v>
                </c:pt>
                <c:pt idx="939">
                  <c:v>177.58</c:v>
                </c:pt>
                <c:pt idx="940">
                  <c:v>178.38</c:v>
                </c:pt>
                <c:pt idx="941">
                  <c:v>183.62</c:v>
                </c:pt>
                <c:pt idx="942">
                  <c:v>183.64500000000001</c:v>
                </c:pt>
                <c:pt idx="943">
                  <c:v>184.82499999999999</c:v>
                </c:pt>
                <c:pt idx="944">
                  <c:v>186.82499999999999</c:v>
                </c:pt>
                <c:pt idx="945">
                  <c:v>186.82499999999999</c:v>
                </c:pt>
                <c:pt idx="946">
                  <c:v>186.715</c:v>
                </c:pt>
                <c:pt idx="947">
                  <c:v>188.09</c:v>
                </c:pt>
                <c:pt idx="948">
                  <c:v>190.72499999999999</c:v>
                </c:pt>
                <c:pt idx="949">
                  <c:v>188.73500000000001</c:v>
                </c:pt>
                <c:pt idx="950">
                  <c:v>189.63499999999999</c:v>
                </c:pt>
                <c:pt idx="951">
                  <c:v>193.37</c:v>
                </c:pt>
                <c:pt idx="952">
                  <c:v>194.14</c:v>
                </c:pt>
                <c:pt idx="953">
                  <c:v>193.51499999999999</c:v>
                </c:pt>
                <c:pt idx="954">
                  <c:v>195.63</c:v>
                </c:pt>
                <c:pt idx="955">
                  <c:v>193.85</c:v>
                </c:pt>
                <c:pt idx="956">
                  <c:v>188.94499999999999</c:v>
                </c:pt>
                <c:pt idx="957">
                  <c:v>190.745</c:v>
                </c:pt>
                <c:pt idx="958">
                  <c:v>190.58</c:v>
                </c:pt>
                <c:pt idx="959">
                  <c:v>188.67500000000001</c:v>
                </c:pt>
                <c:pt idx="960">
                  <c:v>186.38499999999999</c:v>
                </c:pt>
                <c:pt idx="961">
                  <c:v>182.64500000000001</c:v>
                </c:pt>
                <c:pt idx="962">
                  <c:v>178.22499999999999</c:v>
                </c:pt>
                <c:pt idx="963">
                  <c:v>178.375</c:v>
                </c:pt>
                <c:pt idx="964">
                  <c:v>171.52</c:v>
                </c:pt>
                <c:pt idx="965">
                  <c:v>168.72499999999999</c:v>
                </c:pt>
                <c:pt idx="966">
                  <c:v>168.38</c:v>
                </c:pt>
                <c:pt idx="967">
                  <c:v>171.5</c:v>
                </c:pt>
                <c:pt idx="968">
                  <c:v>173.95500000000001</c:v>
                </c:pt>
                <c:pt idx="969">
                  <c:v>174.66499999999999</c:v>
                </c:pt>
                <c:pt idx="970">
                  <c:v>174.66499999999999</c:v>
                </c:pt>
                <c:pt idx="971">
                  <c:v>172.155</c:v>
                </c:pt>
                <c:pt idx="972">
                  <c:v>178.85499999999999</c:v>
                </c:pt>
                <c:pt idx="973">
                  <c:v>180.095</c:v>
                </c:pt>
                <c:pt idx="974">
                  <c:v>185.47499999999999</c:v>
                </c:pt>
                <c:pt idx="975">
                  <c:v>186.29499999999999</c:v>
                </c:pt>
                <c:pt idx="976">
                  <c:v>185.30500000000001</c:v>
                </c:pt>
                <c:pt idx="977">
                  <c:v>179.21</c:v>
                </c:pt>
                <c:pt idx="978">
                  <c:v>174.01499999999999</c:v>
                </c:pt>
                <c:pt idx="979">
                  <c:v>175.14</c:v>
                </c:pt>
                <c:pt idx="980">
                  <c:v>178.74</c:v>
                </c:pt>
                <c:pt idx="981">
                  <c:v>177.06</c:v>
                </c:pt>
                <c:pt idx="982">
                  <c:v>172.03</c:v>
                </c:pt>
                <c:pt idx="983">
                  <c:v>167.52</c:v>
                </c:pt>
                <c:pt idx="984">
                  <c:v>170.93</c:v>
                </c:pt>
                <c:pt idx="985">
                  <c:v>169.4</c:v>
                </c:pt>
                <c:pt idx="986">
                  <c:v>179.255</c:v>
                </c:pt>
                <c:pt idx="987">
                  <c:v>183.18</c:v>
                </c:pt>
                <c:pt idx="988">
                  <c:v>184.35499999999999</c:v>
                </c:pt>
                <c:pt idx="989">
                  <c:v>186.84</c:v>
                </c:pt>
                <c:pt idx="990">
                  <c:v>184.36500000000001</c:v>
                </c:pt>
                <c:pt idx="991">
                  <c:v>187.965</c:v>
                </c:pt>
                <c:pt idx="992">
                  <c:v>192.57</c:v>
                </c:pt>
                <c:pt idx="993">
                  <c:v>192.71</c:v>
                </c:pt>
                <c:pt idx="994">
                  <c:v>194.935</c:v>
                </c:pt>
                <c:pt idx="995">
                  <c:v>192.215</c:v>
                </c:pt>
                <c:pt idx="996">
                  <c:v>191.82499999999999</c:v>
                </c:pt>
                <c:pt idx="997">
                  <c:v>192.62</c:v>
                </c:pt>
                <c:pt idx="998">
                  <c:v>193.185</c:v>
                </c:pt>
                <c:pt idx="999">
                  <c:v>193.185</c:v>
                </c:pt>
                <c:pt idx="1000">
                  <c:v>187.98500000000001</c:v>
                </c:pt>
                <c:pt idx="1001">
                  <c:v>187.88499999999999</c:v>
                </c:pt>
                <c:pt idx="1002">
                  <c:v>188.18</c:v>
                </c:pt>
                <c:pt idx="1003">
                  <c:v>188.785</c:v>
                </c:pt>
                <c:pt idx="1004">
                  <c:v>185.345</c:v>
                </c:pt>
                <c:pt idx="1005">
                  <c:v>188.92</c:v>
                </c:pt>
                <c:pt idx="1006">
                  <c:v>195.84</c:v>
                </c:pt>
                <c:pt idx="1007">
                  <c:v>199.86</c:v>
                </c:pt>
                <c:pt idx="1008">
                  <c:v>199.58500000000001</c:v>
                </c:pt>
                <c:pt idx="1009">
                  <c:v>200.965</c:v>
                </c:pt>
                <c:pt idx="1010">
                  <c:v>197.99</c:v>
                </c:pt>
                <c:pt idx="1011">
                  <c:v>197.995</c:v>
                </c:pt>
                <c:pt idx="1012">
                  <c:v>200.45500000000001</c:v>
                </c:pt>
                <c:pt idx="1013">
                  <c:v>201.36500000000001</c:v>
                </c:pt>
                <c:pt idx="1014">
                  <c:v>203.76499999999999</c:v>
                </c:pt>
                <c:pt idx="1015">
                  <c:v>206.995</c:v>
                </c:pt>
                <c:pt idx="1016">
                  <c:v>203.99</c:v>
                </c:pt>
                <c:pt idx="1017">
                  <c:v>202.595</c:v>
                </c:pt>
                <c:pt idx="1018">
                  <c:v>204.85499999999999</c:v>
                </c:pt>
                <c:pt idx="1019">
                  <c:v>205.94</c:v>
                </c:pt>
                <c:pt idx="1020">
                  <c:v>206.38499999999999</c:v>
                </c:pt>
                <c:pt idx="1021">
                  <c:v>202.63499999999999</c:v>
                </c:pt>
                <c:pt idx="1022">
                  <c:v>201.60499999999999</c:v>
                </c:pt>
                <c:pt idx="1023">
                  <c:v>202.375</c:v>
                </c:pt>
                <c:pt idx="1024">
                  <c:v>204.27500000000001</c:v>
                </c:pt>
                <c:pt idx="1025">
                  <c:v>205.97499999999999</c:v>
                </c:pt>
                <c:pt idx="1026">
                  <c:v>203.91499999999999</c:v>
                </c:pt>
                <c:pt idx="1027">
                  <c:v>209.28</c:v>
                </c:pt>
                <c:pt idx="1028">
                  <c:v>211.52500000000001</c:v>
                </c:pt>
                <c:pt idx="1029">
                  <c:v>211.755</c:v>
                </c:pt>
                <c:pt idx="1030">
                  <c:v>212.87</c:v>
                </c:pt>
                <c:pt idx="1031">
                  <c:v>212.755</c:v>
                </c:pt>
                <c:pt idx="1032">
                  <c:v>216.74</c:v>
                </c:pt>
                <c:pt idx="1033">
                  <c:v>215.88499999999999</c:v>
                </c:pt>
                <c:pt idx="1034">
                  <c:v>214.755</c:v>
                </c:pt>
                <c:pt idx="1035">
                  <c:v>217.02500000000001</c:v>
                </c:pt>
                <c:pt idx="1036">
                  <c:v>218.14500000000001</c:v>
                </c:pt>
                <c:pt idx="1037">
                  <c:v>217.51</c:v>
                </c:pt>
                <c:pt idx="1038">
                  <c:v>215.255</c:v>
                </c:pt>
                <c:pt idx="1039">
                  <c:v>209.76499999999999</c:v>
                </c:pt>
                <c:pt idx="1040">
                  <c:v>209.76499999999999</c:v>
                </c:pt>
                <c:pt idx="1041">
                  <c:v>206.035</c:v>
                </c:pt>
                <c:pt idx="1042">
                  <c:v>209.11500000000001</c:v>
                </c:pt>
                <c:pt idx="1043">
                  <c:v>207.8</c:v>
                </c:pt>
                <c:pt idx="1044">
                  <c:v>206.34</c:v>
                </c:pt>
                <c:pt idx="1045">
                  <c:v>204.99</c:v>
                </c:pt>
                <c:pt idx="1046">
                  <c:v>203.12</c:v>
                </c:pt>
                <c:pt idx="1047">
                  <c:v>198.875</c:v>
                </c:pt>
                <c:pt idx="1048">
                  <c:v>203.08</c:v>
                </c:pt>
                <c:pt idx="1049">
                  <c:v>203.20500000000001</c:v>
                </c:pt>
                <c:pt idx="1050">
                  <c:v>202.66499999999999</c:v>
                </c:pt>
                <c:pt idx="1051">
                  <c:v>201.61500000000001</c:v>
                </c:pt>
                <c:pt idx="1052">
                  <c:v>204.82</c:v>
                </c:pt>
                <c:pt idx="1053">
                  <c:v>201.1</c:v>
                </c:pt>
                <c:pt idx="1054">
                  <c:v>194.495</c:v>
                </c:pt>
                <c:pt idx="1055">
                  <c:v>198.035</c:v>
                </c:pt>
                <c:pt idx="1056">
                  <c:v>197.04</c:v>
                </c:pt>
                <c:pt idx="1057">
                  <c:v>195.85</c:v>
                </c:pt>
                <c:pt idx="1058">
                  <c:v>194.33</c:v>
                </c:pt>
                <c:pt idx="1059">
                  <c:v>199.8</c:v>
                </c:pt>
                <c:pt idx="1060">
                  <c:v>197.9</c:v>
                </c:pt>
                <c:pt idx="1061">
                  <c:v>200.08500000000001</c:v>
                </c:pt>
                <c:pt idx="1062">
                  <c:v>205.61</c:v>
                </c:pt>
                <c:pt idx="1063">
                  <c:v>205.09</c:v>
                </c:pt>
                <c:pt idx="1064">
                  <c:v>209.495</c:v>
                </c:pt>
                <c:pt idx="1065">
                  <c:v>204.73</c:v>
                </c:pt>
                <c:pt idx="1066">
                  <c:v>206.38499999999999</c:v>
                </c:pt>
                <c:pt idx="1067">
                  <c:v>206.38499999999999</c:v>
                </c:pt>
                <c:pt idx="1068">
                  <c:v>207.70500000000001</c:v>
                </c:pt>
                <c:pt idx="1069">
                  <c:v>205.97499999999999</c:v>
                </c:pt>
                <c:pt idx="1070">
                  <c:v>210.22499999999999</c:v>
                </c:pt>
                <c:pt idx="1071">
                  <c:v>211.53</c:v>
                </c:pt>
                <c:pt idx="1072">
                  <c:v>201.39</c:v>
                </c:pt>
                <c:pt idx="1073">
                  <c:v>203.04499999999999</c:v>
                </c:pt>
                <c:pt idx="1074">
                  <c:v>206.04499999999999</c:v>
                </c:pt>
                <c:pt idx="1075">
                  <c:v>195.845</c:v>
                </c:pt>
                <c:pt idx="1076">
                  <c:v>198.31</c:v>
                </c:pt>
                <c:pt idx="1077">
                  <c:v>199.715</c:v>
                </c:pt>
                <c:pt idx="1078">
                  <c:v>199.1</c:v>
                </c:pt>
                <c:pt idx="1079">
                  <c:v>201.5</c:v>
                </c:pt>
                <c:pt idx="1080">
                  <c:v>203.69</c:v>
                </c:pt>
                <c:pt idx="1081">
                  <c:v>203.935</c:v>
                </c:pt>
                <c:pt idx="1082">
                  <c:v>207.435</c:v>
                </c:pt>
                <c:pt idx="1083">
                  <c:v>210.93</c:v>
                </c:pt>
                <c:pt idx="1084">
                  <c:v>210.815</c:v>
                </c:pt>
                <c:pt idx="1085">
                  <c:v>211.23</c:v>
                </c:pt>
                <c:pt idx="1086">
                  <c:v>207.05</c:v>
                </c:pt>
                <c:pt idx="1087">
                  <c:v>203.63499999999999</c:v>
                </c:pt>
                <c:pt idx="1088">
                  <c:v>205.56</c:v>
                </c:pt>
                <c:pt idx="1089">
                  <c:v>204.92500000000001</c:v>
                </c:pt>
                <c:pt idx="1090">
                  <c:v>204.98500000000001</c:v>
                </c:pt>
                <c:pt idx="1091">
                  <c:v>208.8</c:v>
                </c:pt>
                <c:pt idx="1092">
                  <c:v>200.45</c:v>
                </c:pt>
                <c:pt idx="1093">
                  <c:v>199.24</c:v>
                </c:pt>
                <c:pt idx="1094">
                  <c:v>203.595</c:v>
                </c:pt>
                <c:pt idx="1095">
                  <c:v>201.095</c:v>
                </c:pt>
                <c:pt idx="1096">
                  <c:v>203.035</c:v>
                </c:pt>
                <c:pt idx="1097">
                  <c:v>199.41499999999999</c:v>
                </c:pt>
                <c:pt idx="1098">
                  <c:v>198.49</c:v>
                </c:pt>
                <c:pt idx="1099">
                  <c:v>198.51499999999999</c:v>
                </c:pt>
                <c:pt idx="1100">
                  <c:v>202.38499999999999</c:v>
                </c:pt>
                <c:pt idx="1101">
                  <c:v>202.59</c:v>
                </c:pt>
                <c:pt idx="1102">
                  <c:v>206.92500000000001</c:v>
                </c:pt>
                <c:pt idx="1103">
                  <c:v>202.88499999999999</c:v>
                </c:pt>
                <c:pt idx="1104">
                  <c:v>205.03</c:v>
                </c:pt>
                <c:pt idx="1105">
                  <c:v>206.29499999999999</c:v>
                </c:pt>
                <c:pt idx="1106">
                  <c:v>206.38499999999999</c:v>
                </c:pt>
                <c:pt idx="1107">
                  <c:v>208.23</c:v>
                </c:pt>
                <c:pt idx="1108">
                  <c:v>208.9</c:v>
                </c:pt>
                <c:pt idx="1109">
                  <c:v>206.7</c:v>
                </c:pt>
                <c:pt idx="1110">
                  <c:v>206.7</c:v>
                </c:pt>
                <c:pt idx="1111">
                  <c:v>204.67</c:v>
                </c:pt>
                <c:pt idx="1112">
                  <c:v>199.255</c:v>
                </c:pt>
                <c:pt idx="1113">
                  <c:v>197.1</c:v>
                </c:pt>
                <c:pt idx="1114">
                  <c:v>198.6</c:v>
                </c:pt>
                <c:pt idx="1115">
                  <c:v>198.17</c:v>
                </c:pt>
                <c:pt idx="1116">
                  <c:v>204.04499999999999</c:v>
                </c:pt>
                <c:pt idx="1117">
                  <c:v>205.95500000000001</c:v>
                </c:pt>
                <c:pt idx="1118">
                  <c:v>201.29</c:v>
                </c:pt>
                <c:pt idx="1119">
                  <c:v>198.89500000000001</c:v>
                </c:pt>
                <c:pt idx="1120">
                  <c:v>199.55500000000001</c:v>
                </c:pt>
                <c:pt idx="1121">
                  <c:v>202.66499999999999</c:v>
                </c:pt>
                <c:pt idx="1122">
                  <c:v>204.57</c:v>
                </c:pt>
                <c:pt idx="1123">
                  <c:v>204.33500000000001</c:v>
                </c:pt>
                <c:pt idx="1124">
                  <c:v>204.58500000000001</c:v>
                </c:pt>
                <c:pt idx="1125">
                  <c:v>208.47</c:v>
                </c:pt>
                <c:pt idx="1126">
                  <c:v>209.85</c:v>
                </c:pt>
                <c:pt idx="1127">
                  <c:v>209.37</c:v>
                </c:pt>
                <c:pt idx="1128">
                  <c:v>212.815</c:v>
                </c:pt>
                <c:pt idx="1129">
                  <c:v>213.82</c:v>
                </c:pt>
                <c:pt idx="1130">
                  <c:v>218.5</c:v>
                </c:pt>
                <c:pt idx="1131">
                  <c:v>218.315</c:v>
                </c:pt>
                <c:pt idx="1132">
                  <c:v>220.03</c:v>
                </c:pt>
                <c:pt idx="1133">
                  <c:v>215.41499999999999</c:v>
                </c:pt>
                <c:pt idx="1134">
                  <c:v>214.86</c:v>
                </c:pt>
                <c:pt idx="1135">
                  <c:v>215.47</c:v>
                </c:pt>
                <c:pt idx="1136">
                  <c:v>211.86500000000001</c:v>
                </c:pt>
                <c:pt idx="1137">
                  <c:v>206.16499999999999</c:v>
                </c:pt>
                <c:pt idx="1138">
                  <c:v>197.02</c:v>
                </c:pt>
                <c:pt idx="1139">
                  <c:v>197.95</c:v>
                </c:pt>
                <c:pt idx="1140">
                  <c:v>197.93</c:v>
                </c:pt>
                <c:pt idx="1141">
                  <c:v>201.23</c:v>
                </c:pt>
                <c:pt idx="1142">
                  <c:v>194.77</c:v>
                </c:pt>
                <c:pt idx="1143">
                  <c:v>189.73500000000001</c:v>
                </c:pt>
                <c:pt idx="1144">
                  <c:v>191.86500000000001</c:v>
                </c:pt>
                <c:pt idx="1145">
                  <c:v>191.32</c:v>
                </c:pt>
                <c:pt idx="1146">
                  <c:v>184.01499999999999</c:v>
                </c:pt>
                <c:pt idx="1147">
                  <c:v>182.68</c:v>
                </c:pt>
                <c:pt idx="1148">
                  <c:v>183.16499999999999</c:v>
                </c:pt>
                <c:pt idx="1149">
                  <c:v>183.07499999999999</c:v>
                </c:pt>
                <c:pt idx="1150">
                  <c:v>184.89</c:v>
                </c:pt>
                <c:pt idx="1151">
                  <c:v>183.05500000000001</c:v>
                </c:pt>
                <c:pt idx="1152">
                  <c:v>177.315</c:v>
                </c:pt>
                <c:pt idx="1153">
                  <c:v>174.15</c:v>
                </c:pt>
                <c:pt idx="1154">
                  <c:v>172.70500000000001</c:v>
                </c:pt>
                <c:pt idx="1155">
                  <c:v>170.815</c:v>
                </c:pt>
                <c:pt idx="1156">
                  <c:v>170.9</c:v>
                </c:pt>
                <c:pt idx="1157">
                  <c:v>165.61500000000001</c:v>
                </c:pt>
                <c:pt idx="1158">
                  <c:v>164.93</c:v>
                </c:pt>
                <c:pt idx="1159">
                  <c:v>162.13999999999999</c:v>
                </c:pt>
                <c:pt idx="1160">
                  <c:v>163.16999999999999</c:v>
                </c:pt>
                <c:pt idx="1161">
                  <c:v>153.14500000000001</c:v>
                </c:pt>
                <c:pt idx="1162">
                  <c:v>153.56</c:v>
                </c:pt>
                <c:pt idx="1163">
                  <c:v>152.91</c:v>
                </c:pt>
                <c:pt idx="1164">
                  <c:v>154.82499999999999</c:v>
                </c:pt>
                <c:pt idx="1165">
                  <c:v>155.79</c:v>
                </c:pt>
                <c:pt idx="1166">
                  <c:v>147.79499999999999</c:v>
                </c:pt>
                <c:pt idx="1167">
                  <c:v>149.93</c:v>
                </c:pt>
                <c:pt idx="1168">
                  <c:v>149.93</c:v>
                </c:pt>
                <c:pt idx="1169">
                  <c:v>149.93</c:v>
                </c:pt>
                <c:pt idx="1170">
                  <c:v>142.495</c:v>
                </c:pt>
                <c:pt idx="1171">
                  <c:v>140.4</c:v>
                </c:pt>
                <c:pt idx="1172">
                  <c:v>138.215</c:v>
                </c:pt>
                <c:pt idx="1173">
                  <c:v>143.91499999999999</c:v>
                </c:pt>
                <c:pt idx="1174">
                  <c:v>140.99</c:v>
                </c:pt>
                <c:pt idx="1175">
                  <c:v>144.26499999999999</c:v>
                </c:pt>
                <c:pt idx="1176">
                  <c:v>145.715</c:v>
                </c:pt>
                <c:pt idx="1177">
                  <c:v>145.31</c:v>
                </c:pt>
                <c:pt idx="1178">
                  <c:v>143.59</c:v>
                </c:pt>
                <c:pt idx="1179">
                  <c:v>148.58000000000001</c:v>
                </c:pt>
                <c:pt idx="1180">
                  <c:v>141.51499999999999</c:v>
                </c:pt>
                <c:pt idx="1181">
                  <c:v>143.60499999999999</c:v>
                </c:pt>
                <c:pt idx="1182">
                  <c:v>140.91499999999999</c:v>
                </c:pt>
                <c:pt idx="1183">
                  <c:v>144.57</c:v>
                </c:pt>
                <c:pt idx="1184">
                  <c:v>141.18</c:v>
                </c:pt>
                <c:pt idx="1185">
                  <c:v>138.04</c:v>
                </c:pt>
                <c:pt idx="1186">
                  <c:v>132.285</c:v>
                </c:pt>
                <c:pt idx="1187">
                  <c:v>134.81</c:v>
                </c:pt>
                <c:pt idx="1188">
                  <c:v>126.99</c:v>
                </c:pt>
                <c:pt idx="1189">
                  <c:v>126.36</c:v>
                </c:pt>
                <c:pt idx="1190">
                  <c:v>126.36</c:v>
                </c:pt>
                <c:pt idx="1191">
                  <c:v>126.36</c:v>
                </c:pt>
                <c:pt idx="1192">
                  <c:v>127.04</c:v>
                </c:pt>
                <c:pt idx="1193">
                  <c:v>123.875</c:v>
                </c:pt>
                <c:pt idx="1194">
                  <c:v>126.99</c:v>
                </c:pt>
                <c:pt idx="1195">
                  <c:v>126.99</c:v>
                </c:pt>
                <c:pt idx="1196">
                  <c:v>126.99</c:v>
                </c:pt>
                <c:pt idx="1197">
                  <c:v>130.31</c:v>
                </c:pt>
                <c:pt idx="1198">
                  <c:v>132.44999999999999</c:v>
                </c:pt>
                <c:pt idx="1199">
                  <c:v>131.78</c:v>
                </c:pt>
                <c:pt idx="1200">
                  <c:v>131.155</c:v>
                </c:pt>
                <c:pt idx="1201">
                  <c:v>132.26</c:v>
                </c:pt>
                <c:pt idx="1202">
                  <c:v>138.01499999999999</c:v>
                </c:pt>
                <c:pt idx="1203">
                  <c:v>139.07</c:v>
                </c:pt>
                <c:pt idx="1204">
                  <c:v>135.94499999999999</c:v>
                </c:pt>
                <c:pt idx="1205">
                  <c:v>133.13</c:v>
                </c:pt>
                <c:pt idx="1206">
                  <c:v>139.26499999999999</c:v>
                </c:pt>
                <c:pt idx="1207">
                  <c:v>140.34</c:v>
                </c:pt>
                <c:pt idx="1208">
                  <c:v>142.25</c:v>
                </c:pt>
                <c:pt idx="1209">
                  <c:v>145.03</c:v>
                </c:pt>
                <c:pt idx="1210">
                  <c:v>145.03</c:v>
                </c:pt>
                <c:pt idx="1211">
                  <c:v>140.68</c:v>
                </c:pt>
                <c:pt idx="1212">
                  <c:v>139.66999999999999</c:v>
                </c:pt>
                <c:pt idx="1213">
                  <c:v>139.97499999999999</c:v>
                </c:pt>
                <c:pt idx="1214">
                  <c:v>139.97</c:v>
                </c:pt>
                <c:pt idx="1215">
                  <c:v>134.83000000000001</c:v>
                </c:pt>
                <c:pt idx="1216">
                  <c:v>136.845</c:v>
                </c:pt>
                <c:pt idx="1217">
                  <c:v>140.13499999999999</c:v>
                </c:pt>
                <c:pt idx="1218">
                  <c:v>138.38499999999999</c:v>
                </c:pt>
                <c:pt idx="1219">
                  <c:v>144.065</c:v>
                </c:pt>
                <c:pt idx="1220">
                  <c:v>143.10499999999999</c:v>
                </c:pt>
                <c:pt idx="1221">
                  <c:v>142.54</c:v>
                </c:pt>
                <c:pt idx="1222">
                  <c:v>146.31</c:v>
                </c:pt>
                <c:pt idx="1223">
                  <c:v>144.20500000000001</c:v>
                </c:pt>
                <c:pt idx="1224">
                  <c:v>146.88999999999999</c:v>
                </c:pt>
                <c:pt idx="1225">
                  <c:v>144.41999999999999</c:v>
                </c:pt>
                <c:pt idx="1226">
                  <c:v>145.595</c:v>
                </c:pt>
                <c:pt idx="1227">
                  <c:v>149.76</c:v>
                </c:pt>
                <c:pt idx="1228">
                  <c:v>153.6</c:v>
                </c:pt>
                <c:pt idx="1229">
                  <c:v>160.61500000000001</c:v>
                </c:pt>
                <c:pt idx="1230">
                  <c:v>160.61500000000001</c:v>
                </c:pt>
                <c:pt idx="1231">
                  <c:v>159.005</c:v>
                </c:pt>
                <c:pt idx="1232">
                  <c:v>161.69</c:v>
                </c:pt>
                <c:pt idx="1233">
                  <c:v>162.78</c:v>
                </c:pt>
                <c:pt idx="1234">
                  <c:v>162.66499999999999</c:v>
                </c:pt>
                <c:pt idx="1235">
                  <c:v>154.995</c:v>
                </c:pt>
                <c:pt idx="1236">
                  <c:v>160.93</c:v>
                </c:pt>
                <c:pt idx="1237">
                  <c:v>165.56</c:v>
                </c:pt>
                <c:pt idx="1238">
                  <c:v>165.35499999999999</c:v>
                </c:pt>
                <c:pt idx="1239">
                  <c:v>163.53</c:v>
                </c:pt>
                <c:pt idx="1240">
                  <c:v>166.15</c:v>
                </c:pt>
                <c:pt idx="1241">
                  <c:v>166.99</c:v>
                </c:pt>
                <c:pt idx="1242">
                  <c:v>173.52500000000001</c:v>
                </c:pt>
                <c:pt idx="1243">
                  <c:v>175.79</c:v>
                </c:pt>
                <c:pt idx="1244">
                  <c:v>177.17</c:v>
                </c:pt>
                <c:pt idx="1245">
                  <c:v>180.85</c:v>
                </c:pt>
                <c:pt idx="1246">
                  <c:v>178.8</c:v>
                </c:pt>
                <c:pt idx="1247">
                  <c:v>183.55500000000001</c:v>
                </c:pt>
                <c:pt idx="1248">
                  <c:v>182.32499999999999</c:v>
                </c:pt>
                <c:pt idx="1249">
                  <c:v>182.39500000000001</c:v>
                </c:pt>
                <c:pt idx="1250">
                  <c:v>185.28</c:v>
                </c:pt>
                <c:pt idx="1251">
                  <c:v>187.08500000000001</c:v>
                </c:pt>
                <c:pt idx="1252">
                  <c:v>190.63499999999999</c:v>
                </c:pt>
                <c:pt idx="1253">
                  <c:v>190.285</c:v>
                </c:pt>
                <c:pt idx="1254">
                  <c:v>190.48500000000001</c:v>
                </c:pt>
                <c:pt idx="1255">
                  <c:v>190.55500000000001</c:v>
                </c:pt>
                <c:pt idx="1256">
                  <c:v>192.6</c:v>
                </c:pt>
                <c:pt idx="1257">
                  <c:v>188.70500000000001</c:v>
                </c:pt>
                <c:pt idx="1258">
                  <c:v>186.76499999999999</c:v>
                </c:pt>
                <c:pt idx="1259">
                  <c:v>188.15</c:v>
                </c:pt>
                <c:pt idx="1260">
                  <c:v>189.76499999999999</c:v>
                </c:pt>
                <c:pt idx="1261">
                  <c:v>193.6</c:v>
                </c:pt>
                <c:pt idx="1262">
                  <c:v>196.19499999999999</c:v>
                </c:pt>
                <c:pt idx="1263">
                  <c:v>194.965</c:v>
                </c:pt>
                <c:pt idx="1264">
                  <c:v>197.02</c:v>
                </c:pt>
                <c:pt idx="1265">
                  <c:v>198.72499999999999</c:v>
                </c:pt>
                <c:pt idx="1266">
                  <c:v>201</c:v>
                </c:pt>
                <c:pt idx="1267">
                  <c:v>207.67</c:v>
                </c:pt>
                <c:pt idx="1268">
                  <c:v>202.59</c:v>
                </c:pt>
                <c:pt idx="1269">
                  <c:v>202</c:v>
                </c:pt>
                <c:pt idx="1270">
                  <c:v>199.93</c:v>
                </c:pt>
                <c:pt idx="1271">
                  <c:v>200.17</c:v>
                </c:pt>
                <c:pt idx="1272">
                  <c:v>199.93</c:v>
                </c:pt>
                <c:pt idx="1273">
                  <c:v>201.72</c:v>
                </c:pt>
                <c:pt idx="1274">
                  <c:v>201.72</c:v>
                </c:pt>
                <c:pt idx="1275">
                  <c:v>205.25</c:v>
                </c:pt>
                <c:pt idx="1276">
                  <c:v>204.42500000000001</c:v>
                </c:pt>
                <c:pt idx="1277">
                  <c:v>202.48500000000001</c:v>
                </c:pt>
                <c:pt idx="1278">
                  <c:v>202.19499999999999</c:v>
                </c:pt>
                <c:pt idx="1279">
                  <c:v>200.005</c:v>
                </c:pt>
                <c:pt idx="1280">
                  <c:v>197.74</c:v>
                </c:pt>
                <c:pt idx="1281">
                  <c:v>201.28</c:v>
                </c:pt>
                <c:pt idx="1282">
                  <c:v>201.47</c:v>
                </c:pt>
                <c:pt idx="1283">
                  <c:v>196.83</c:v>
                </c:pt>
                <c:pt idx="1284">
                  <c:v>197.52500000000001</c:v>
                </c:pt>
                <c:pt idx="1285">
                  <c:v>192.16</c:v>
                </c:pt>
                <c:pt idx="1286">
                  <c:v>186.995</c:v>
                </c:pt>
                <c:pt idx="1287">
                  <c:v>188.97499999999999</c:v>
                </c:pt>
                <c:pt idx="1288">
                  <c:v>188.11500000000001</c:v>
                </c:pt>
                <c:pt idx="1289">
                  <c:v>190.035</c:v>
                </c:pt>
                <c:pt idx="1290">
                  <c:v>186.995</c:v>
                </c:pt>
                <c:pt idx="1291">
                  <c:v>187.54499999999999</c:v>
                </c:pt>
                <c:pt idx="1292">
                  <c:v>191.64500000000001</c:v>
                </c:pt>
                <c:pt idx="1293">
                  <c:v>195.05500000000001</c:v>
                </c:pt>
                <c:pt idx="1294">
                  <c:v>192.35499999999999</c:v>
                </c:pt>
                <c:pt idx="1295">
                  <c:v>188.74</c:v>
                </c:pt>
                <c:pt idx="1296">
                  <c:v>190.28</c:v>
                </c:pt>
                <c:pt idx="1297">
                  <c:v>187.55</c:v>
                </c:pt>
                <c:pt idx="1298">
                  <c:v>181.22499999999999</c:v>
                </c:pt>
                <c:pt idx="1299">
                  <c:v>184.94499999999999</c:v>
                </c:pt>
                <c:pt idx="1300">
                  <c:v>184.94499999999999</c:v>
                </c:pt>
                <c:pt idx="1301">
                  <c:v>187.6</c:v>
                </c:pt>
                <c:pt idx="1302">
                  <c:v>186.67</c:v>
                </c:pt>
                <c:pt idx="1303">
                  <c:v>180.32</c:v>
                </c:pt>
                <c:pt idx="1304">
                  <c:v>172.39</c:v>
                </c:pt>
                <c:pt idx="1305">
                  <c:v>169.255</c:v>
                </c:pt>
                <c:pt idx="1306">
                  <c:v>168.995</c:v>
                </c:pt>
                <c:pt idx="1307">
                  <c:v>166.28</c:v>
                </c:pt>
                <c:pt idx="1308">
                  <c:v>167.76</c:v>
                </c:pt>
                <c:pt idx="1309">
                  <c:v>170.39</c:v>
                </c:pt>
                <c:pt idx="1310">
                  <c:v>168.905</c:v>
                </c:pt>
                <c:pt idx="1311">
                  <c:v>170.13</c:v>
                </c:pt>
                <c:pt idx="1312">
                  <c:v>161.73500000000001</c:v>
                </c:pt>
                <c:pt idx="1313">
                  <c:v>166.61500000000001</c:v>
                </c:pt>
                <c:pt idx="1314">
                  <c:v>167.375</c:v>
                </c:pt>
                <c:pt idx="1315">
                  <c:v>162.83000000000001</c:v>
                </c:pt>
                <c:pt idx="1316">
                  <c:v>165.76499999999999</c:v>
                </c:pt>
                <c:pt idx="1317">
                  <c:v>166.21</c:v>
                </c:pt>
                <c:pt idx="1318">
                  <c:v>171.44499999999999</c:v>
                </c:pt>
                <c:pt idx="1319">
                  <c:v>176.86</c:v>
                </c:pt>
                <c:pt idx="1320">
                  <c:v>176.02</c:v>
                </c:pt>
                <c:pt idx="1321">
                  <c:v>178.36</c:v>
                </c:pt>
                <c:pt idx="1322">
                  <c:v>186.85</c:v>
                </c:pt>
                <c:pt idx="1323">
                  <c:v>185.24</c:v>
                </c:pt>
                <c:pt idx="1324">
                  <c:v>184.035</c:v>
                </c:pt>
                <c:pt idx="1325">
                  <c:v>187.55</c:v>
                </c:pt>
                <c:pt idx="1326">
                  <c:v>181.53</c:v>
                </c:pt>
                <c:pt idx="1327">
                  <c:v>188.42</c:v>
                </c:pt>
                <c:pt idx="1328">
                  <c:v>188.42</c:v>
                </c:pt>
                <c:pt idx="1329">
                  <c:v>188.42</c:v>
                </c:pt>
                <c:pt idx="1330">
                  <c:v>186.13</c:v>
                </c:pt>
                <c:pt idx="1331">
                  <c:v>188.69</c:v>
                </c:pt>
                <c:pt idx="1332">
                  <c:v>196.64500000000001</c:v>
                </c:pt>
                <c:pt idx="1333">
                  <c:v>196.32499999999999</c:v>
                </c:pt>
                <c:pt idx="1334">
                  <c:v>196.2</c:v>
                </c:pt>
                <c:pt idx="1335">
                  <c:v>189.28</c:v>
                </c:pt>
                <c:pt idx="1336">
                  <c:v>185.43</c:v>
                </c:pt>
                <c:pt idx="1337">
                  <c:v>183.495</c:v>
                </c:pt>
                <c:pt idx="1338">
                  <c:v>177.79499999999999</c:v>
                </c:pt>
                <c:pt idx="1339">
                  <c:v>178.3</c:v>
                </c:pt>
                <c:pt idx="1340">
                  <c:v>176.79</c:v>
                </c:pt>
                <c:pt idx="1341">
                  <c:v>179.27500000000001</c:v>
                </c:pt>
                <c:pt idx="1342">
                  <c:v>177.78</c:v>
                </c:pt>
                <c:pt idx="1343">
                  <c:v>178.89</c:v>
                </c:pt>
                <c:pt idx="1344">
                  <c:v>179.49</c:v>
                </c:pt>
                <c:pt idx="1345">
                  <c:v>179.155</c:v>
                </c:pt>
                <c:pt idx="1346">
                  <c:v>182.22499999999999</c:v>
                </c:pt>
                <c:pt idx="1347">
                  <c:v>185.03</c:v>
                </c:pt>
                <c:pt idx="1348">
                  <c:v>174.74</c:v>
                </c:pt>
                <c:pt idx="1349">
                  <c:v>179.02500000000001</c:v>
                </c:pt>
                <c:pt idx="1350">
                  <c:v>169.8</c:v>
                </c:pt>
                <c:pt idx="1351">
                  <c:v>166.405</c:v>
                </c:pt>
                <c:pt idx="1352">
                  <c:v>159.78</c:v>
                </c:pt>
                <c:pt idx="1353">
                  <c:v>161.82</c:v>
                </c:pt>
                <c:pt idx="1354">
                  <c:v>164.22499999999999</c:v>
                </c:pt>
                <c:pt idx="1355">
                  <c:v>162.47</c:v>
                </c:pt>
                <c:pt idx="1356">
                  <c:v>169.64</c:v>
                </c:pt>
                <c:pt idx="1357">
                  <c:v>164.83</c:v>
                </c:pt>
                <c:pt idx="1358">
                  <c:v>161.51499999999999</c:v>
                </c:pt>
                <c:pt idx="1359">
                  <c:v>163.655</c:v>
                </c:pt>
                <c:pt idx="1360">
                  <c:v>164.59</c:v>
                </c:pt>
                <c:pt idx="1361">
                  <c:v>165.57</c:v>
                </c:pt>
                <c:pt idx="1362">
                  <c:v>167.14</c:v>
                </c:pt>
                <c:pt idx="1363">
                  <c:v>164.87</c:v>
                </c:pt>
                <c:pt idx="1364">
                  <c:v>162.52500000000001</c:v>
                </c:pt>
                <c:pt idx="1365">
                  <c:v>162.04</c:v>
                </c:pt>
                <c:pt idx="1366">
                  <c:v>164.87</c:v>
                </c:pt>
                <c:pt idx="1367">
                  <c:v>167.98</c:v>
                </c:pt>
                <c:pt idx="1368">
                  <c:v>169.23</c:v>
                </c:pt>
                <c:pt idx="1369">
                  <c:v>163.845</c:v>
                </c:pt>
                <c:pt idx="1370">
                  <c:v>163.845</c:v>
                </c:pt>
                <c:pt idx="1371">
                  <c:v>157.92500000000001</c:v>
                </c:pt>
                <c:pt idx="1372">
                  <c:v>160.61500000000001</c:v>
                </c:pt>
                <c:pt idx="1373">
                  <c:v>161.72499999999999</c:v>
                </c:pt>
                <c:pt idx="1374">
                  <c:v>165.57</c:v>
                </c:pt>
                <c:pt idx="1375">
                  <c:v>166.33500000000001</c:v>
                </c:pt>
                <c:pt idx="1376">
                  <c:v>167.005</c:v>
                </c:pt>
                <c:pt idx="1377">
                  <c:v>166.11500000000001</c:v>
                </c:pt>
                <c:pt idx="1378">
                  <c:v>163.80000000000001</c:v>
                </c:pt>
                <c:pt idx="1379">
                  <c:v>163.685</c:v>
                </c:pt>
                <c:pt idx="1380">
                  <c:v>183.11500000000001</c:v>
                </c:pt>
                <c:pt idx="1381">
                  <c:v>173.38499999999999</c:v>
                </c:pt>
                <c:pt idx="1382">
                  <c:v>170.76</c:v>
                </c:pt>
                <c:pt idx="1383">
                  <c:v>175.435</c:v>
                </c:pt>
                <c:pt idx="1384">
                  <c:v>172.45</c:v>
                </c:pt>
                <c:pt idx="1385">
                  <c:v>173.05</c:v>
                </c:pt>
                <c:pt idx="1386">
                  <c:v>169.51499999999999</c:v>
                </c:pt>
                <c:pt idx="1387">
                  <c:v>166.77</c:v>
                </c:pt>
                <c:pt idx="1388">
                  <c:v>169.83500000000001</c:v>
                </c:pt>
                <c:pt idx="1389">
                  <c:v>168.32499999999999</c:v>
                </c:pt>
                <c:pt idx="1390">
                  <c:v>163.77500000000001</c:v>
                </c:pt>
                <c:pt idx="1391">
                  <c:v>163.745</c:v>
                </c:pt>
                <c:pt idx="1392">
                  <c:v>161.17500000000001</c:v>
                </c:pt>
                <c:pt idx="1393">
                  <c:v>161.59</c:v>
                </c:pt>
                <c:pt idx="1394">
                  <c:v>162.26499999999999</c:v>
                </c:pt>
                <c:pt idx="1395">
                  <c:v>163.19</c:v>
                </c:pt>
                <c:pt idx="1396">
                  <c:v>163.94</c:v>
                </c:pt>
                <c:pt idx="1397">
                  <c:v>164.535</c:v>
                </c:pt>
                <c:pt idx="1398">
                  <c:v>167.95500000000001</c:v>
                </c:pt>
                <c:pt idx="1399">
                  <c:v>168.63</c:v>
                </c:pt>
                <c:pt idx="1400">
                  <c:v>165.82</c:v>
                </c:pt>
                <c:pt idx="1401">
                  <c:v>164.565</c:v>
                </c:pt>
                <c:pt idx="1402">
                  <c:v>164.73</c:v>
                </c:pt>
                <c:pt idx="1403">
                  <c:v>166.125</c:v>
                </c:pt>
                <c:pt idx="1404">
                  <c:v>161.655</c:v>
                </c:pt>
                <c:pt idx="1405">
                  <c:v>160.39500000000001</c:v>
                </c:pt>
                <c:pt idx="1406">
                  <c:v>160.9</c:v>
                </c:pt>
                <c:pt idx="1407">
                  <c:v>163.68</c:v>
                </c:pt>
                <c:pt idx="1408">
                  <c:v>164.215</c:v>
                </c:pt>
                <c:pt idx="1409">
                  <c:v>165.185</c:v>
                </c:pt>
                <c:pt idx="1410">
                  <c:v>165.44</c:v>
                </c:pt>
                <c:pt idx="1411">
                  <c:v>165.785</c:v>
                </c:pt>
                <c:pt idx="1412">
                  <c:v>163.155</c:v>
                </c:pt>
                <c:pt idx="1413">
                  <c:v>160.71</c:v>
                </c:pt>
                <c:pt idx="1414">
                  <c:v>167.14500000000001</c:v>
                </c:pt>
                <c:pt idx="1415">
                  <c:v>167.62</c:v>
                </c:pt>
                <c:pt idx="1416">
                  <c:v>168.88499999999999</c:v>
                </c:pt>
                <c:pt idx="1417">
                  <c:v>163.37</c:v>
                </c:pt>
                <c:pt idx="1418">
                  <c:v>163.42500000000001</c:v>
                </c:pt>
                <c:pt idx="1419">
                  <c:v>162.62</c:v>
                </c:pt>
                <c:pt idx="1420">
                  <c:v>160.36500000000001</c:v>
                </c:pt>
                <c:pt idx="1421">
                  <c:v>160.69</c:v>
                </c:pt>
                <c:pt idx="1422">
                  <c:v>163.15</c:v>
                </c:pt>
                <c:pt idx="1423">
                  <c:v>160.78</c:v>
                </c:pt>
                <c:pt idx="1424">
                  <c:v>162.375</c:v>
                </c:pt>
                <c:pt idx="1425">
                  <c:v>160.94999999999999</c:v>
                </c:pt>
                <c:pt idx="1426">
                  <c:v>159.005</c:v>
                </c:pt>
                <c:pt idx="1427">
                  <c:v>163.76</c:v>
                </c:pt>
                <c:pt idx="1428">
                  <c:v>168.38</c:v>
                </c:pt>
                <c:pt idx="1429">
                  <c:v>165.48</c:v>
                </c:pt>
                <c:pt idx="1430">
                  <c:v>166.65</c:v>
                </c:pt>
                <c:pt idx="1431">
                  <c:v>168.535</c:v>
                </c:pt>
                <c:pt idx="1432">
                  <c:v>165.77500000000001</c:v>
                </c:pt>
                <c:pt idx="1433">
                  <c:v>165.77500000000001</c:v>
                </c:pt>
                <c:pt idx="1434">
                  <c:v>165.77500000000001</c:v>
                </c:pt>
                <c:pt idx="1435">
                  <c:v>154.95500000000001</c:v>
                </c:pt>
                <c:pt idx="1436">
                  <c:v>153.88999999999999</c:v>
                </c:pt>
                <c:pt idx="1437">
                  <c:v>157.37</c:v>
                </c:pt>
                <c:pt idx="1438">
                  <c:v>158.61000000000001</c:v>
                </c:pt>
                <c:pt idx="1439">
                  <c:v>161.86500000000001</c:v>
                </c:pt>
                <c:pt idx="1440">
                  <c:v>162.22999999999999</c:v>
                </c:pt>
                <c:pt idx="1441">
                  <c:v>161.67500000000001</c:v>
                </c:pt>
                <c:pt idx="1442">
                  <c:v>158.86000000000001</c:v>
                </c:pt>
                <c:pt idx="1443">
                  <c:v>159.28</c:v>
                </c:pt>
                <c:pt idx="1444">
                  <c:v>162.495</c:v>
                </c:pt>
                <c:pt idx="1445">
                  <c:v>159.02000000000001</c:v>
                </c:pt>
                <c:pt idx="1446">
                  <c:v>163.99</c:v>
                </c:pt>
                <c:pt idx="1447">
                  <c:v>164.74</c:v>
                </c:pt>
                <c:pt idx="1448">
                  <c:v>167.57</c:v>
                </c:pt>
                <c:pt idx="1449">
                  <c:v>168.845</c:v>
                </c:pt>
                <c:pt idx="1450">
                  <c:v>169.65</c:v>
                </c:pt>
                <c:pt idx="1451">
                  <c:v>171.86500000000001</c:v>
                </c:pt>
                <c:pt idx="1452">
                  <c:v>171.86500000000001</c:v>
                </c:pt>
                <c:pt idx="1453">
                  <c:v>174.89</c:v>
                </c:pt>
                <c:pt idx="1454">
                  <c:v>174.845</c:v>
                </c:pt>
                <c:pt idx="1455">
                  <c:v>171.65</c:v>
                </c:pt>
                <c:pt idx="1456">
                  <c:v>167.92500000000001</c:v>
                </c:pt>
                <c:pt idx="1457">
                  <c:v>167.92500000000001</c:v>
                </c:pt>
                <c:pt idx="1458">
                  <c:v>169.67</c:v>
                </c:pt>
                <c:pt idx="1459">
                  <c:v>174.05500000000001</c:v>
                </c:pt>
                <c:pt idx="1460">
                  <c:v>174.065</c:v>
                </c:pt>
                <c:pt idx="1461">
                  <c:v>170.89500000000001</c:v>
                </c:pt>
                <c:pt idx="1462">
                  <c:v>162.88</c:v>
                </c:pt>
                <c:pt idx="1463">
                  <c:v>163.14500000000001</c:v>
                </c:pt>
                <c:pt idx="1464">
                  <c:v>163.83500000000001</c:v>
                </c:pt>
                <c:pt idx="1465">
                  <c:v>163.98</c:v>
                </c:pt>
                <c:pt idx="1466">
                  <c:v>163.44</c:v>
                </c:pt>
                <c:pt idx="1467">
                  <c:v>161.43</c:v>
                </c:pt>
                <c:pt idx="1468">
                  <c:v>164.57499999999999</c:v>
                </c:pt>
                <c:pt idx="1469">
                  <c:v>163.36500000000001</c:v>
                </c:pt>
                <c:pt idx="1470">
                  <c:v>163.36500000000001</c:v>
                </c:pt>
                <c:pt idx="1471">
                  <c:v>162.965</c:v>
                </c:pt>
                <c:pt idx="1472">
                  <c:v>156.84</c:v>
                </c:pt>
                <c:pt idx="1473">
                  <c:v>155.05000000000001</c:v>
                </c:pt>
                <c:pt idx="1474">
                  <c:v>150.215</c:v>
                </c:pt>
                <c:pt idx="1475">
                  <c:v>147.30000000000001</c:v>
                </c:pt>
                <c:pt idx="1476">
                  <c:v>149.80500000000001</c:v>
                </c:pt>
                <c:pt idx="1477">
                  <c:v>152.20500000000001</c:v>
                </c:pt>
                <c:pt idx="1478">
                  <c:v>149.17500000000001</c:v>
                </c:pt>
                <c:pt idx="1479">
                  <c:v>148.785</c:v>
                </c:pt>
                <c:pt idx="1480">
                  <c:v>144.89500000000001</c:v>
                </c:pt>
                <c:pt idx="1481">
                  <c:v>141.19499999999999</c:v>
                </c:pt>
                <c:pt idx="1482">
                  <c:v>144.38</c:v>
                </c:pt>
                <c:pt idx="1483">
                  <c:v>145.42500000000001</c:v>
                </c:pt>
                <c:pt idx="1484">
                  <c:v>147.88999999999999</c:v>
                </c:pt>
                <c:pt idx="1485">
                  <c:v>148.63</c:v>
                </c:pt>
                <c:pt idx="1486">
                  <c:v>148.04499999999999</c:v>
                </c:pt>
                <c:pt idx="1487">
                  <c:v>155.22499999999999</c:v>
                </c:pt>
                <c:pt idx="1488">
                  <c:v>155.89500000000001</c:v>
                </c:pt>
                <c:pt idx="1489">
                  <c:v>155.47999999999999</c:v>
                </c:pt>
                <c:pt idx="1490">
                  <c:v>155.47999999999999</c:v>
                </c:pt>
                <c:pt idx="1491">
                  <c:v>159.11500000000001</c:v>
                </c:pt>
                <c:pt idx="1492">
                  <c:v>165.39</c:v>
                </c:pt>
                <c:pt idx="1493">
                  <c:v>168.95</c:v>
                </c:pt>
                <c:pt idx="1494">
                  <c:v>165.495</c:v>
                </c:pt>
                <c:pt idx="1495">
                  <c:v>162.94499999999999</c:v>
                </c:pt>
                <c:pt idx="1496">
                  <c:v>156.94</c:v>
                </c:pt>
                <c:pt idx="1497">
                  <c:v>148.82499999999999</c:v>
                </c:pt>
                <c:pt idx="1498">
                  <c:v>144.935</c:v>
                </c:pt>
                <c:pt idx="1499">
                  <c:v>141.53</c:v>
                </c:pt>
                <c:pt idx="1500">
                  <c:v>147.46</c:v>
                </c:pt>
                <c:pt idx="1501">
                  <c:v>147.255</c:v>
                </c:pt>
                <c:pt idx="1502">
                  <c:v>153.17500000000001</c:v>
                </c:pt>
                <c:pt idx="1503">
                  <c:v>149.43</c:v>
                </c:pt>
                <c:pt idx="1504">
                  <c:v>132.9</c:v>
                </c:pt>
                <c:pt idx="1505">
                  <c:v>105.815</c:v>
                </c:pt>
                <c:pt idx="1506">
                  <c:v>108.71</c:v>
                </c:pt>
                <c:pt idx="1507">
                  <c:v>105.03</c:v>
                </c:pt>
                <c:pt idx="1508">
                  <c:v>87.75</c:v>
                </c:pt>
                <c:pt idx="1509">
                  <c:v>89.42</c:v>
                </c:pt>
                <c:pt idx="1510">
                  <c:v>68.614999999999995</c:v>
                </c:pt>
                <c:pt idx="1511">
                  <c:v>68.39</c:v>
                </c:pt>
                <c:pt idx="1512">
                  <c:v>57.77</c:v>
                </c:pt>
                <c:pt idx="1513">
                  <c:v>63.875</c:v>
                </c:pt>
                <c:pt idx="1514">
                  <c:v>54.435000000000002</c:v>
                </c:pt>
                <c:pt idx="1515">
                  <c:v>40.22</c:v>
                </c:pt>
                <c:pt idx="1516">
                  <c:v>41.05</c:v>
                </c:pt>
                <c:pt idx="1517">
                  <c:v>48.29</c:v>
                </c:pt>
                <c:pt idx="1518">
                  <c:v>46.424999999999997</c:v>
                </c:pt>
                <c:pt idx="1519">
                  <c:v>50.36</c:v>
                </c:pt>
                <c:pt idx="1520">
                  <c:v>50.305</c:v>
                </c:pt>
                <c:pt idx="1521">
                  <c:v>47.02</c:v>
                </c:pt>
                <c:pt idx="1522">
                  <c:v>42.4</c:v>
                </c:pt>
                <c:pt idx="1523">
                  <c:v>56.354999999999997</c:v>
                </c:pt>
                <c:pt idx="1524">
                  <c:v>58.284999999999997</c:v>
                </c:pt>
                <c:pt idx="1525">
                  <c:v>57.41</c:v>
                </c:pt>
                <c:pt idx="1526">
                  <c:v>52.32</c:v>
                </c:pt>
                <c:pt idx="1527">
                  <c:v>56.174999999999997</c:v>
                </c:pt>
                <c:pt idx="1528">
                  <c:v>57.73</c:v>
                </c:pt>
                <c:pt idx="1529">
                  <c:v>57.73</c:v>
                </c:pt>
                <c:pt idx="1530">
                  <c:v>59.58</c:v>
                </c:pt>
                <c:pt idx="1531">
                  <c:v>61.5</c:v>
                </c:pt>
                <c:pt idx="1532">
                  <c:v>61.164999999999999</c:v>
                </c:pt>
                <c:pt idx="1533">
                  <c:v>58.634999999999998</c:v>
                </c:pt>
                <c:pt idx="1534">
                  <c:v>58.82</c:v>
                </c:pt>
                <c:pt idx="1535">
                  <c:v>56.424999999999997</c:v>
                </c:pt>
                <c:pt idx="1536">
                  <c:v>42.7</c:v>
                </c:pt>
                <c:pt idx="1537">
                  <c:v>55.375</c:v>
                </c:pt>
                <c:pt idx="1538">
                  <c:v>55.46</c:v>
                </c:pt>
                <c:pt idx="1539">
                  <c:v>55.76</c:v>
                </c:pt>
                <c:pt idx="1540">
                  <c:v>54.365000000000002</c:v>
                </c:pt>
                <c:pt idx="1541">
                  <c:v>57.725000000000001</c:v>
                </c:pt>
                <c:pt idx="1542">
                  <c:v>62.4</c:v>
                </c:pt>
                <c:pt idx="1543">
                  <c:v>65.495000000000005</c:v>
                </c:pt>
                <c:pt idx="1544">
                  <c:v>63.38</c:v>
                </c:pt>
                <c:pt idx="1545">
                  <c:v>69.400000000000006</c:v>
                </c:pt>
                <c:pt idx="1546">
                  <c:v>78.13</c:v>
                </c:pt>
                <c:pt idx="1547">
                  <c:v>75.814999999999998</c:v>
                </c:pt>
                <c:pt idx="1548">
                  <c:v>81.89</c:v>
                </c:pt>
                <c:pt idx="1549">
                  <c:v>83.47</c:v>
                </c:pt>
                <c:pt idx="1550">
                  <c:v>81.12</c:v>
                </c:pt>
                <c:pt idx="1551">
                  <c:v>80.724999999999994</c:v>
                </c:pt>
                <c:pt idx="1552">
                  <c:v>74.52</c:v>
                </c:pt>
                <c:pt idx="1553">
                  <c:v>81.825000000000003</c:v>
                </c:pt>
                <c:pt idx="1554">
                  <c:v>87.144999999999996</c:v>
                </c:pt>
                <c:pt idx="1555">
                  <c:v>92.204999999999998</c:v>
                </c:pt>
                <c:pt idx="1556">
                  <c:v>93.924999999999997</c:v>
                </c:pt>
                <c:pt idx="1557">
                  <c:v>93.36</c:v>
                </c:pt>
                <c:pt idx="1558">
                  <c:v>93.305000000000007</c:v>
                </c:pt>
                <c:pt idx="1559">
                  <c:v>92.18</c:v>
                </c:pt>
                <c:pt idx="1560">
                  <c:v>92.18</c:v>
                </c:pt>
                <c:pt idx="1561">
                  <c:v>94.23</c:v>
                </c:pt>
                <c:pt idx="1562">
                  <c:v>89.894999999999996</c:v>
                </c:pt>
                <c:pt idx="1563">
                  <c:v>91.9</c:v>
                </c:pt>
                <c:pt idx="1564">
                  <c:v>97.35</c:v>
                </c:pt>
                <c:pt idx="1565">
                  <c:v>96.295000000000002</c:v>
                </c:pt>
                <c:pt idx="1566">
                  <c:v>102.705</c:v>
                </c:pt>
                <c:pt idx="1567">
                  <c:v>102.43</c:v>
                </c:pt>
                <c:pt idx="1568">
                  <c:v>105.52500000000001</c:v>
                </c:pt>
                <c:pt idx="1569">
                  <c:v>112.61</c:v>
                </c:pt>
                <c:pt idx="1570">
                  <c:v>111.375</c:v>
                </c:pt>
                <c:pt idx="1571">
                  <c:v>112.905</c:v>
                </c:pt>
                <c:pt idx="1572">
                  <c:v>112.36499999999999</c:v>
                </c:pt>
                <c:pt idx="1573">
                  <c:v>103.005</c:v>
                </c:pt>
                <c:pt idx="1574">
                  <c:v>104.30500000000001</c:v>
                </c:pt>
                <c:pt idx="1575">
                  <c:v>108.94499999999999</c:v>
                </c:pt>
                <c:pt idx="1576">
                  <c:v>113.23</c:v>
                </c:pt>
                <c:pt idx="1577">
                  <c:v>114.28</c:v>
                </c:pt>
                <c:pt idx="1578">
                  <c:v>117.77</c:v>
                </c:pt>
                <c:pt idx="1579">
                  <c:v>118.35</c:v>
                </c:pt>
                <c:pt idx="1580">
                  <c:v>120.16500000000001</c:v>
                </c:pt>
                <c:pt idx="1581">
                  <c:v>121.705</c:v>
                </c:pt>
                <c:pt idx="1582">
                  <c:v>111.545</c:v>
                </c:pt>
                <c:pt idx="1583">
                  <c:v>112.095</c:v>
                </c:pt>
                <c:pt idx="1584">
                  <c:v>109.815</c:v>
                </c:pt>
                <c:pt idx="1585">
                  <c:v>113.53</c:v>
                </c:pt>
                <c:pt idx="1586">
                  <c:v>114.9</c:v>
                </c:pt>
                <c:pt idx="1587">
                  <c:v>116.315</c:v>
                </c:pt>
                <c:pt idx="1588">
                  <c:v>120.045</c:v>
                </c:pt>
                <c:pt idx="1589">
                  <c:v>120.045</c:v>
                </c:pt>
                <c:pt idx="1590">
                  <c:v>118.205</c:v>
                </c:pt>
                <c:pt idx="1591">
                  <c:v>120.875</c:v>
                </c:pt>
                <c:pt idx="1592">
                  <c:v>121.965</c:v>
                </c:pt>
                <c:pt idx="1593">
                  <c:v>117.05</c:v>
                </c:pt>
                <c:pt idx="1594">
                  <c:v>120.185</c:v>
                </c:pt>
                <c:pt idx="1595">
                  <c:v>118.59</c:v>
                </c:pt>
                <c:pt idx="1596">
                  <c:v>116.11499999999999</c:v>
                </c:pt>
                <c:pt idx="1597">
                  <c:v>117.825</c:v>
                </c:pt>
                <c:pt idx="1598">
                  <c:v>114.39</c:v>
                </c:pt>
                <c:pt idx="1599">
                  <c:v>113.45</c:v>
                </c:pt>
                <c:pt idx="1600">
                  <c:v>113.56</c:v>
                </c:pt>
                <c:pt idx="1601">
                  <c:v>118.66500000000001</c:v>
                </c:pt>
                <c:pt idx="1602">
                  <c:v>119.28</c:v>
                </c:pt>
                <c:pt idx="1603">
                  <c:v>115.705</c:v>
                </c:pt>
                <c:pt idx="1604">
                  <c:v>118.47499999999999</c:v>
                </c:pt>
                <c:pt idx="1605">
                  <c:v>116.97</c:v>
                </c:pt>
                <c:pt idx="1606">
                  <c:v>116.52</c:v>
                </c:pt>
                <c:pt idx="1607">
                  <c:v>113.32</c:v>
                </c:pt>
                <c:pt idx="1608">
                  <c:v>111.455</c:v>
                </c:pt>
                <c:pt idx="1609">
                  <c:v>109.485</c:v>
                </c:pt>
                <c:pt idx="1610">
                  <c:v>113.56</c:v>
                </c:pt>
                <c:pt idx="1611">
                  <c:v>114.05500000000001</c:v>
                </c:pt>
                <c:pt idx="1612">
                  <c:v>115.53</c:v>
                </c:pt>
                <c:pt idx="1613">
                  <c:v>117.06</c:v>
                </c:pt>
                <c:pt idx="1614">
                  <c:v>116.76</c:v>
                </c:pt>
                <c:pt idx="1615">
                  <c:v>118.05500000000001</c:v>
                </c:pt>
                <c:pt idx="1616">
                  <c:v>115.825</c:v>
                </c:pt>
                <c:pt idx="1617">
                  <c:v>119.13</c:v>
                </c:pt>
                <c:pt idx="1618">
                  <c:v>118.355</c:v>
                </c:pt>
                <c:pt idx="1619">
                  <c:v>119.46</c:v>
                </c:pt>
                <c:pt idx="1620">
                  <c:v>121.875</c:v>
                </c:pt>
                <c:pt idx="1621">
                  <c:v>123.49</c:v>
                </c:pt>
                <c:pt idx="1622">
                  <c:v>123.6</c:v>
                </c:pt>
                <c:pt idx="1623">
                  <c:v>124.11499999999999</c:v>
                </c:pt>
                <c:pt idx="1624">
                  <c:v>123.175</c:v>
                </c:pt>
                <c:pt idx="1625">
                  <c:v>130.97999999999999</c:v>
                </c:pt>
                <c:pt idx="1626">
                  <c:v>130.85</c:v>
                </c:pt>
                <c:pt idx="1627">
                  <c:v>130.34</c:v>
                </c:pt>
                <c:pt idx="1628">
                  <c:v>123.82</c:v>
                </c:pt>
                <c:pt idx="1629">
                  <c:v>126.77500000000001</c:v>
                </c:pt>
                <c:pt idx="1630">
                  <c:v>124.37</c:v>
                </c:pt>
                <c:pt idx="1631">
                  <c:v>122.97</c:v>
                </c:pt>
                <c:pt idx="1632">
                  <c:v>121.45</c:v>
                </c:pt>
                <c:pt idx="1633">
                  <c:v>122.36499999999999</c:v>
                </c:pt>
                <c:pt idx="1634">
                  <c:v>119.595</c:v>
                </c:pt>
                <c:pt idx="1635">
                  <c:v>119.595</c:v>
                </c:pt>
                <c:pt idx="1636">
                  <c:v>111.03</c:v>
                </c:pt>
                <c:pt idx="1637">
                  <c:v>112.55500000000001</c:v>
                </c:pt>
                <c:pt idx="1638">
                  <c:v>109.52</c:v>
                </c:pt>
                <c:pt idx="1639">
                  <c:v>110.14</c:v>
                </c:pt>
                <c:pt idx="1640">
                  <c:v>112.405</c:v>
                </c:pt>
                <c:pt idx="1641">
                  <c:v>115.185</c:v>
                </c:pt>
                <c:pt idx="1642">
                  <c:v>120.64</c:v>
                </c:pt>
                <c:pt idx="1643">
                  <c:v>122.515</c:v>
                </c:pt>
                <c:pt idx="1644">
                  <c:v>123.61</c:v>
                </c:pt>
                <c:pt idx="1645">
                  <c:v>117.96</c:v>
                </c:pt>
                <c:pt idx="1646">
                  <c:v>115.88</c:v>
                </c:pt>
                <c:pt idx="1647">
                  <c:v>117.03</c:v>
                </c:pt>
                <c:pt idx="1648">
                  <c:v>119.32</c:v>
                </c:pt>
                <c:pt idx="1649">
                  <c:v>123.73</c:v>
                </c:pt>
                <c:pt idx="1650">
                  <c:v>124.82</c:v>
                </c:pt>
                <c:pt idx="1651">
                  <c:v>119.235</c:v>
                </c:pt>
                <c:pt idx="1652">
                  <c:v>118.96</c:v>
                </c:pt>
                <c:pt idx="1653">
                  <c:v>116.86499999999999</c:v>
                </c:pt>
                <c:pt idx="1654">
                  <c:v>113.3</c:v>
                </c:pt>
                <c:pt idx="1655">
                  <c:v>120.41</c:v>
                </c:pt>
                <c:pt idx="1656">
                  <c:v>125.31</c:v>
                </c:pt>
                <c:pt idx="1657">
                  <c:v>121.815</c:v>
                </c:pt>
                <c:pt idx="1658">
                  <c:v>125.41</c:v>
                </c:pt>
                <c:pt idx="1659">
                  <c:v>121.82</c:v>
                </c:pt>
                <c:pt idx="1660">
                  <c:v>118.44499999999999</c:v>
                </c:pt>
                <c:pt idx="1661">
                  <c:v>117.895</c:v>
                </c:pt>
                <c:pt idx="1662">
                  <c:v>119.21</c:v>
                </c:pt>
                <c:pt idx="1663">
                  <c:v>116.5</c:v>
                </c:pt>
                <c:pt idx="1664">
                  <c:v>114.88</c:v>
                </c:pt>
                <c:pt idx="1665">
                  <c:v>114.23</c:v>
                </c:pt>
                <c:pt idx="1666">
                  <c:v>118.34</c:v>
                </c:pt>
                <c:pt idx="1667">
                  <c:v>111.71</c:v>
                </c:pt>
                <c:pt idx="1668">
                  <c:v>112.77</c:v>
                </c:pt>
                <c:pt idx="1669">
                  <c:v>111.575</c:v>
                </c:pt>
                <c:pt idx="1670">
                  <c:v>107.69</c:v>
                </c:pt>
                <c:pt idx="1671">
                  <c:v>110.63</c:v>
                </c:pt>
                <c:pt idx="1672">
                  <c:v>103.685</c:v>
                </c:pt>
                <c:pt idx="1673">
                  <c:v>100.8</c:v>
                </c:pt>
                <c:pt idx="1674">
                  <c:v>101.595</c:v>
                </c:pt>
                <c:pt idx="1675">
                  <c:v>103.175</c:v>
                </c:pt>
                <c:pt idx="1676">
                  <c:v>105.315</c:v>
                </c:pt>
                <c:pt idx="1677">
                  <c:v>107.935</c:v>
                </c:pt>
                <c:pt idx="1678">
                  <c:v>108.715</c:v>
                </c:pt>
                <c:pt idx="1679">
                  <c:v>105.94</c:v>
                </c:pt>
                <c:pt idx="1680">
                  <c:v>113.32</c:v>
                </c:pt>
                <c:pt idx="1681">
                  <c:v>117.16</c:v>
                </c:pt>
                <c:pt idx="1682">
                  <c:v>115.09</c:v>
                </c:pt>
                <c:pt idx="1683">
                  <c:v>113.58499999999999</c:v>
                </c:pt>
                <c:pt idx="1684">
                  <c:v>110.79</c:v>
                </c:pt>
                <c:pt idx="1685">
                  <c:v>112.43</c:v>
                </c:pt>
                <c:pt idx="1686">
                  <c:v>113.69499999999999</c:v>
                </c:pt>
                <c:pt idx="1687">
                  <c:v>115.13500000000001</c:v>
                </c:pt>
                <c:pt idx="1688">
                  <c:v>114.08499999999999</c:v>
                </c:pt>
                <c:pt idx="1689">
                  <c:v>115.655</c:v>
                </c:pt>
                <c:pt idx="1690">
                  <c:v>118.46</c:v>
                </c:pt>
                <c:pt idx="1691">
                  <c:v>123.285</c:v>
                </c:pt>
                <c:pt idx="1692">
                  <c:v>125.22499999999999</c:v>
                </c:pt>
                <c:pt idx="1693">
                  <c:v>125.22499999999999</c:v>
                </c:pt>
                <c:pt idx="1694">
                  <c:v>125.22499999999999</c:v>
                </c:pt>
                <c:pt idx="1695">
                  <c:v>122.26</c:v>
                </c:pt>
                <c:pt idx="1696">
                  <c:v>120.61499999999999</c:v>
                </c:pt>
                <c:pt idx="1697">
                  <c:v>122.24</c:v>
                </c:pt>
                <c:pt idx="1698">
                  <c:v>124.795</c:v>
                </c:pt>
                <c:pt idx="1699">
                  <c:v>125.02500000000001</c:v>
                </c:pt>
                <c:pt idx="1700">
                  <c:v>123.455</c:v>
                </c:pt>
                <c:pt idx="1701">
                  <c:v>123.465</c:v>
                </c:pt>
                <c:pt idx="1702">
                  <c:v>125.59</c:v>
                </c:pt>
                <c:pt idx="1703">
                  <c:v>129.58500000000001</c:v>
                </c:pt>
                <c:pt idx="1704">
                  <c:v>129.22</c:v>
                </c:pt>
                <c:pt idx="1705">
                  <c:v>130.16</c:v>
                </c:pt>
                <c:pt idx="1706">
                  <c:v>131.05500000000001</c:v>
                </c:pt>
                <c:pt idx="1707">
                  <c:v>133.69</c:v>
                </c:pt>
                <c:pt idx="1708">
                  <c:v>137.26</c:v>
                </c:pt>
                <c:pt idx="1709">
                  <c:v>138.06</c:v>
                </c:pt>
                <c:pt idx="1710">
                  <c:v>133.72999999999999</c:v>
                </c:pt>
                <c:pt idx="1711">
                  <c:v>132.22499999999999</c:v>
                </c:pt>
                <c:pt idx="1712">
                  <c:v>136.37</c:v>
                </c:pt>
                <c:pt idx="1713">
                  <c:v>135.97</c:v>
                </c:pt>
                <c:pt idx="1714">
                  <c:v>135.97</c:v>
                </c:pt>
                <c:pt idx="1715">
                  <c:v>134.32</c:v>
                </c:pt>
                <c:pt idx="1716">
                  <c:v>136.20500000000001</c:v>
                </c:pt>
                <c:pt idx="1717">
                  <c:v>139.63</c:v>
                </c:pt>
                <c:pt idx="1718">
                  <c:v>139.76</c:v>
                </c:pt>
                <c:pt idx="1719">
                  <c:v>139.76</c:v>
                </c:pt>
                <c:pt idx="1720">
                  <c:v>135.66499999999999</c:v>
                </c:pt>
                <c:pt idx="1721">
                  <c:v>143.21</c:v>
                </c:pt>
                <c:pt idx="1722">
                  <c:v>145.125</c:v>
                </c:pt>
                <c:pt idx="1723">
                  <c:v>146.27000000000001</c:v>
                </c:pt>
                <c:pt idx="1724">
                  <c:v>153.35499999999999</c:v>
                </c:pt>
                <c:pt idx="1725">
                  <c:v>150.70500000000001</c:v>
                </c:pt>
                <c:pt idx="1726">
                  <c:v>154.67500000000001</c:v>
                </c:pt>
                <c:pt idx="1727">
                  <c:v>154.005</c:v>
                </c:pt>
                <c:pt idx="1728">
                  <c:v>154.13999999999999</c:v>
                </c:pt>
                <c:pt idx="1729">
                  <c:v>150.965</c:v>
                </c:pt>
                <c:pt idx="1730">
                  <c:v>150.965</c:v>
                </c:pt>
                <c:pt idx="1731">
                  <c:v>151.84</c:v>
                </c:pt>
                <c:pt idx="1732">
                  <c:v>152.62</c:v>
                </c:pt>
                <c:pt idx="1733">
                  <c:v>153.22</c:v>
                </c:pt>
                <c:pt idx="1734">
                  <c:v>153.125</c:v>
                </c:pt>
                <c:pt idx="1735">
                  <c:v>154.41499999999999</c:v>
                </c:pt>
                <c:pt idx="1736">
                  <c:v>156.10499999999999</c:v>
                </c:pt>
                <c:pt idx="1737">
                  <c:v>155.66</c:v>
                </c:pt>
                <c:pt idx="1738">
                  <c:v>155.91499999999999</c:v>
                </c:pt>
                <c:pt idx="1739">
                  <c:v>153.52000000000001</c:v>
                </c:pt>
                <c:pt idx="1740">
                  <c:v>157.33500000000001</c:v>
                </c:pt>
                <c:pt idx="1741">
                  <c:v>159.6</c:v>
                </c:pt>
                <c:pt idx="1742">
                  <c:v>162.61000000000001</c:v>
                </c:pt>
                <c:pt idx="1743">
                  <c:v>162.22999999999999</c:v>
                </c:pt>
                <c:pt idx="1744">
                  <c:v>162.68</c:v>
                </c:pt>
                <c:pt idx="1745">
                  <c:v>165.10499999999999</c:v>
                </c:pt>
                <c:pt idx="1746">
                  <c:v>164.73500000000001</c:v>
                </c:pt>
                <c:pt idx="1747">
                  <c:v>162.215</c:v>
                </c:pt>
                <c:pt idx="1748">
                  <c:v>162.02000000000001</c:v>
                </c:pt>
                <c:pt idx="1749">
                  <c:v>166.5</c:v>
                </c:pt>
                <c:pt idx="1750">
                  <c:v>166.5</c:v>
                </c:pt>
                <c:pt idx="1751">
                  <c:v>176.16499999999999</c:v>
                </c:pt>
                <c:pt idx="1752">
                  <c:v>182.38</c:v>
                </c:pt>
                <c:pt idx="1753">
                  <c:v>180.845</c:v>
                </c:pt>
                <c:pt idx="1754">
                  <c:v>184.11500000000001</c:v>
                </c:pt>
                <c:pt idx="1755">
                  <c:v>187.16499999999999</c:v>
                </c:pt>
                <c:pt idx="1756">
                  <c:v>187.25</c:v>
                </c:pt>
                <c:pt idx="1757">
                  <c:v>187.52</c:v>
                </c:pt>
                <c:pt idx="1758">
                  <c:v>186.01499999999999</c:v>
                </c:pt>
                <c:pt idx="1759">
                  <c:v>185.8</c:v>
                </c:pt>
                <c:pt idx="1760">
                  <c:v>188.54</c:v>
                </c:pt>
                <c:pt idx="1761">
                  <c:v>189.51499999999999</c:v>
                </c:pt>
                <c:pt idx="1762">
                  <c:v>190.68</c:v>
                </c:pt>
                <c:pt idx="1763">
                  <c:v>192.16499999999999</c:v>
                </c:pt>
                <c:pt idx="1764">
                  <c:v>199.095</c:v>
                </c:pt>
                <c:pt idx="1765">
                  <c:v>197.245</c:v>
                </c:pt>
                <c:pt idx="1766">
                  <c:v>199.77</c:v>
                </c:pt>
                <c:pt idx="1767">
                  <c:v>204.45</c:v>
                </c:pt>
                <c:pt idx="1768">
                  <c:v>212.17500000000001</c:v>
                </c:pt>
                <c:pt idx="1769">
                  <c:v>212.25</c:v>
                </c:pt>
                <c:pt idx="1770">
                  <c:v>206.71</c:v>
                </c:pt>
                <c:pt idx="1771">
                  <c:v>205.37</c:v>
                </c:pt>
                <c:pt idx="1772">
                  <c:v>199.33500000000001</c:v>
                </c:pt>
                <c:pt idx="1773">
                  <c:v>189.41</c:v>
                </c:pt>
                <c:pt idx="1774">
                  <c:v>189.12</c:v>
                </c:pt>
                <c:pt idx="1775">
                  <c:v>191.34</c:v>
                </c:pt>
                <c:pt idx="1776">
                  <c:v>185.34</c:v>
                </c:pt>
                <c:pt idx="1777">
                  <c:v>194.125</c:v>
                </c:pt>
                <c:pt idx="1778">
                  <c:v>186.71</c:v>
                </c:pt>
                <c:pt idx="1779">
                  <c:v>192.34</c:v>
                </c:pt>
                <c:pt idx="1780">
                  <c:v>195.715</c:v>
                </c:pt>
                <c:pt idx="1781">
                  <c:v>196.14</c:v>
                </c:pt>
                <c:pt idx="1782">
                  <c:v>192.47</c:v>
                </c:pt>
                <c:pt idx="1783">
                  <c:v>199.35499999999999</c:v>
                </c:pt>
                <c:pt idx="1784">
                  <c:v>199.35499999999999</c:v>
                </c:pt>
                <c:pt idx="1785">
                  <c:v>192.86</c:v>
                </c:pt>
                <c:pt idx="1786">
                  <c:v>194.005</c:v>
                </c:pt>
                <c:pt idx="1787">
                  <c:v>193.93</c:v>
                </c:pt>
                <c:pt idx="1788">
                  <c:v>193.18</c:v>
                </c:pt>
                <c:pt idx="1789">
                  <c:v>193.71</c:v>
                </c:pt>
                <c:pt idx="1790">
                  <c:v>194.375</c:v>
                </c:pt>
                <c:pt idx="1791">
                  <c:v>194.32</c:v>
                </c:pt>
                <c:pt idx="1792">
                  <c:v>200.17500000000001</c:v>
                </c:pt>
                <c:pt idx="1793">
                  <c:v>201.68</c:v>
                </c:pt>
                <c:pt idx="1794">
                  <c:v>199.74</c:v>
                </c:pt>
                <c:pt idx="1795">
                  <c:v>200.28</c:v>
                </c:pt>
                <c:pt idx="1796">
                  <c:v>197.34</c:v>
                </c:pt>
                <c:pt idx="1797">
                  <c:v>193.31</c:v>
                </c:pt>
                <c:pt idx="1798">
                  <c:v>195.61</c:v>
                </c:pt>
                <c:pt idx="1799">
                  <c:v>195.76</c:v>
                </c:pt>
                <c:pt idx="1800">
                  <c:v>195.02</c:v>
                </c:pt>
                <c:pt idx="1801">
                  <c:v>199.255</c:v>
                </c:pt>
                <c:pt idx="1802">
                  <c:v>203.18</c:v>
                </c:pt>
                <c:pt idx="1803">
                  <c:v>205.88</c:v>
                </c:pt>
                <c:pt idx="1804">
                  <c:v>202.255</c:v>
                </c:pt>
                <c:pt idx="1805">
                  <c:v>205.52500000000001</c:v>
                </c:pt>
                <c:pt idx="1806">
                  <c:v>208.37</c:v>
                </c:pt>
                <c:pt idx="1807">
                  <c:v>207.755</c:v>
                </c:pt>
                <c:pt idx="1808">
                  <c:v>203.62</c:v>
                </c:pt>
                <c:pt idx="1809">
                  <c:v>205.565</c:v>
                </c:pt>
                <c:pt idx="1810">
                  <c:v>208.09</c:v>
                </c:pt>
                <c:pt idx="1811">
                  <c:v>207.61500000000001</c:v>
                </c:pt>
                <c:pt idx="1812">
                  <c:v>209.35</c:v>
                </c:pt>
                <c:pt idx="1813">
                  <c:v>201.53</c:v>
                </c:pt>
                <c:pt idx="1814">
                  <c:v>206.41</c:v>
                </c:pt>
                <c:pt idx="1815">
                  <c:v>208.83</c:v>
                </c:pt>
                <c:pt idx="1816">
                  <c:v>208.84</c:v>
                </c:pt>
                <c:pt idx="1817">
                  <c:v>203.19</c:v>
                </c:pt>
                <c:pt idx="1818">
                  <c:v>195.87</c:v>
                </c:pt>
                <c:pt idx="1819">
                  <c:v>198.215</c:v>
                </c:pt>
                <c:pt idx="1820">
                  <c:v>203.04499999999999</c:v>
                </c:pt>
                <c:pt idx="1821">
                  <c:v>202.91499999999999</c:v>
                </c:pt>
                <c:pt idx="1822">
                  <c:v>205.62</c:v>
                </c:pt>
                <c:pt idx="1823">
                  <c:v>206.27</c:v>
                </c:pt>
                <c:pt idx="1824">
                  <c:v>204.44</c:v>
                </c:pt>
                <c:pt idx="1825">
                  <c:v>204.44</c:v>
                </c:pt>
                <c:pt idx="1826">
                  <c:v>207.41499999999999</c:v>
                </c:pt>
                <c:pt idx="1827">
                  <c:v>210.535</c:v>
                </c:pt>
                <c:pt idx="1828">
                  <c:v>211.43</c:v>
                </c:pt>
                <c:pt idx="1829">
                  <c:v>212.15</c:v>
                </c:pt>
                <c:pt idx="1830">
                  <c:v>210.435</c:v>
                </c:pt>
                <c:pt idx="1831">
                  <c:v>214.27500000000001</c:v>
                </c:pt>
                <c:pt idx="1832">
                  <c:v>213.5</c:v>
                </c:pt>
                <c:pt idx="1833">
                  <c:v>214.845</c:v>
                </c:pt>
                <c:pt idx="1834">
                  <c:v>212.11</c:v>
                </c:pt>
                <c:pt idx="1835">
                  <c:v>209.87</c:v>
                </c:pt>
                <c:pt idx="1836">
                  <c:v>209.17500000000001</c:v>
                </c:pt>
                <c:pt idx="1837">
                  <c:v>207.745</c:v>
                </c:pt>
                <c:pt idx="1838">
                  <c:v>205.67</c:v>
                </c:pt>
                <c:pt idx="1839">
                  <c:v>209.58</c:v>
                </c:pt>
                <c:pt idx="1840">
                  <c:v>212.94</c:v>
                </c:pt>
                <c:pt idx="1841">
                  <c:v>216.18</c:v>
                </c:pt>
                <c:pt idx="1842">
                  <c:v>220.69</c:v>
                </c:pt>
                <c:pt idx="1843">
                  <c:v>219.59</c:v>
                </c:pt>
                <c:pt idx="1844">
                  <c:v>219.37</c:v>
                </c:pt>
                <c:pt idx="1845">
                  <c:v>214.52</c:v>
                </c:pt>
                <c:pt idx="1846">
                  <c:v>217.02500000000001</c:v>
                </c:pt>
                <c:pt idx="1847">
                  <c:v>218.005</c:v>
                </c:pt>
                <c:pt idx="1848">
                  <c:v>220.26</c:v>
                </c:pt>
                <c:pt idx="1849">
                  <c:v>225.98</c:v>
                </c:pt>
                <c:pt idx="1850">
                  <c:v>225.98</c:v>
                </c:pt>
                <c:pt idx="1851">
                  <c:v>218.44499999999999</c:v>
                </c:pt>
                <c:pt idx="1852">
                  <c:v>215.72499999999999</c:v>
                </c:pt>
                <c:pt idx="1853">
                  <c:v>220.89500000000001</c:v>
                </c:pt>
                <c:pt idx="1854">
                  <c:v>224.57499999999999</c:v>
                </c:pt>
                <c:pt idx="1855">
                  <c:v>222.97</c:v>
                </c:pt>
                <c:pt idx="1856">
                  <c:v>227.08</c:v>
                </c:pt>
                <c:pt idx="1857">
                  <c:v>223.97499999999999</c:v>
                </c:pt>
                <c:pt idx="1858">
                  <c:v>219.78</c:v>
                </c:pt>
                <c:pt idx="1859">
                  <c:v>220.86</c:v>
                </c:pt>
                <c:pt idx="1860">
                  <c:v>205.54</c:v>
                </c:pt>
                <c:pt idx="1861">
                  <c:v>208.27500000000001</c:v>
                </c:pt>
                <c:pt idx="1862">
                  <c:v>216.17</c:v>
                </c:pt>
                <c:pt idx="1863">
                  <c:v>222.19499999999999</c:v>
                </c:pt>
                <c:pt idx="1864">
                  <c:v>222.63</c:v>
                </c:pt>
                <c:pt idx="1865">
                  <c:v>224.29</c:v>
                </c:pt>
                <c:pt idx="1866">
                  <c:v>223.505</c:v>
                </c:pt>
                <c:pt idx="1867">
                  <c:v>223.7</c:v>
                </c:pt>
                <c:pt idx="1868">
                  <c:v>228.76</c:v>
                </c:pt>
                <c:pt idx="1869">
                  <c:v>230.22</c:v>
                </c:pt>
                <c:pt idx="1870">
                  <c:v>223.72</c:v>
                </c:pt>
                <c:pt idx="1871">
                  <c:v>223.20500000000001</c:v>
                </c:pt>
                <c:pt idx="1872">
                  <c:v>220.875</c:v>
                </c:pt>
                <c:pt idx="1873">
                  <c:v>225.65</c:v>
                </c:pt>
                <c:pt idx="1874">
                  <c:v>222.315</c:v>
                </c:pt>
                <c:pt idx="1875">
                  <c:v>219.98</c:v>
                </c:pt>
                <c:pt idx="1876">
                  <c:v>222.66499999999999</c:v>
                </c:pt>
                <c:pt idx="1877">
                  <c:v>226.52</c:v>
                </c:pt>
                <c:pt idx="1878">
                  <c:v>223.41499999999999</c:v>
                </c:pt>
                <c:pt idx="1879">
                  <c:v>222.76</c:v>
                </c:pt>
                <c:pt idx="1880">
                  <c:v>214.84</c:v>
                </c:pt>
                <c:pt idx="1881">
                  <c:v>211.31</c:v>
                </c:pt>
                <c:pt idx="1882">
                  <c:v>210.14500000000001</c:v>
                </c:pt>
                <c:pt idx="1883">
                  <c:v>203.52500000000001</c:v>
                </c:pt>
                <c:pt idx="1884">
                  <c:v>197.73500000000001</c:v>
                </c:pt>
                <c:pt idx="1885">
                  <c:v>208.57</c:v>
                </c:pt>
                <c:pt idx="1886">
                  <c:v>214.26</c:v>
                </c:pt>
                <c:pt idx="1887">
                  <c:v>224.25</c:v>
                </c:pt>
                <c:pt idx="1888">
                  <c:v>218.48</c:v>
                </c:pt>
                <c:pt idx="1889">
                  <c:v>221.96</c:v>
                </c:pt>
                <c:pt idx="1890">
                  <c:v>225.13</c:v>
                </c:pt>
                <c:pt idx="1891">
                  <c:v>221.94</c:v>
                </c:pt>
                <c:pt idx="1892">
                  <c:v>219.34</c:v>
                </c:pt>
                <c:pt idx="1893">
                  <c:v>224.35</c:v>
                </c:pt>
                <c:pt idx="1894">
                  <c:v>221.9</c:v>
                </c:pt>
                <c:pt idx="1895">
                  <c:v>221.9</c:v>
                </c:pt>
                <c:pt idx="1896">
                  <c:v>221.25</c:v>
                </c:pt>
                <c:pt idx="1897">
                  <c:v>218.21</c:v>
                </c:pt>
                <c:pt idx="1898">
                  <c:v>215.345</c:v>
                </c:pt>
                <c:pt idx="1899">
                  <c:v>222.02500000000001</c:v>
                </c:pt>
                <c:pt idx="1900">
                  <c:v>222.215</c:v>
                </c:pt>
                <c:pt idx="1901">
                  <c:v>222.99</c:v>
                </c:pt>
                <c:pt idx="1902">
                  <c:v>226.16</c:v>
                </c:pt>
                <c:pt idx="1903">
                  <c:v>221.995</c:v>
                </c:pt>
                <c:pt idx="1904">
                  <c:v>220.13</c:v>
                </c:pt>
                <c:pt idx="1905">
                  <c:v>212.77</c:v>
                </c:pt>
                <c:pt idx="1906">
                  <c:v>210.77</c:v>
                </c:pt>
                <c:pt idx="1907">
                  <c:v>213.76499999999999</c:v>
                </c:pt>
                <c:pt idx="1908">
                  <c:v>218.65</c:v>
                </c:pt>
                <c:pt idx="1909">
                  <c:v>217.77</c:v>
                </c:pt>
                <c:pt idx="1910">
                  <c:v>219.875</c:v>
                </c:pt>
                <c:pt idx="1911">
                  <c:v>217.375</c:v>
                </c:pt>
                <c:pt idx="1912">
                  <c:v>219.75</c:v>
                </c:pt>
                <c:pt idx="1913">
                  <c:v>220.9</c:v>
                </c:pt>
                <c:pt idx="1914">
                  <c:v>226.5</c:v>
                </c:pt>
                <c:pt idx="1915">
                  <c:v>232.67500000000001</c:v>
                </c:pt>
                <c:pt idx="1916">
                  <c:v>237.66499999999999</c:v>
                </c:pt>
                <c:pt idx="1917">
                  <c:v>232.69499999999999</c:v>
                </c:pt>
                <c:pt idx="1918">
                  <c:v>235.44</c:v>
                </c:pt>
                <c:pt idx="1919">
                  <c:v>239.495</c:v>
                </c:pt>
                <c:pt idx="1920">
                  <c:v>238.91499999999999</c:v>
                </c:pt>
                <c:pt idx="1921">
                  <c:v>238.91499999999999</c:v>
                </c:pt>
                <c:pt idx="1922">
                  <c:v>241.17500000000001</c:v>
                </c:pt>
                <c:pt idx="1923">
                  <c:v>244.625</c:v>
                </c:pt>
                <c:pt idx="1924">
                  <c:v>248.26499999999999</c:v>
                </c:pt>
                <c:pt idx="1925">
                  <c:v>246.91</c:v>
                </c:pt>
                <c:pt idx="1926">
                  <c:v>246.42500000000001</c:v>
                </c:pt>
                <c:pt idx="1927">
                  <c:v>249.84</c:v>
                </c:pt>
                <c:pt idx="1928">
                  <c:v>248.26</c:v>
                </c:pt>
                <c:pt idx="1929">
                  <c:v>249.08500000000001</c:v>
                </c:pt>
                <c:pt idx="1930">
                  <c:v>252.87</c:v>
                </c:pt>
                <c:pt idx="1931">
                  <c:v>248.39500000000001</c:v>
                </c:pt>
                <c:pt idx="1932">
                  <c:v>240.42</c:v>
                </c:pt>
                <c:pt idx="1933">
                  <c:v>239.14</c:v>
                </c:pt>
                <c:pt idx="1934">
                  <c:v>242.72</c:v>
                </c:pt>
                <c:pt idx="1935">
                  <c:v>244.55500000000001</c:v>
                </c:pt>
                <c:pt idx="1936">
                  <c:v>249.13499999999999</c:v>
                </c:pt>
                <c:pt idx="1937">
                  <c:v>235.97499999999999</c:v>
                </c:pt>
                <c:pt idx="1938">
                  <c:v>228.76</c:v>
                </c:pt>
                <c:pt idx="1939">
                  <c:v>232.34</c:v>
                </c:pt>
                <c:pt idx="1940">
                  <c:v>232.095</c:v>
                </c:pt>
                <c:pt idx="1941">
                  <c:v>237.02</c:v>
                </c:pt>
                <c:pt idx="1942">
                  <c:v>228.97</c:v>
                </c:pt>
                <c:pt idx="1943">
                  <c:v>230.53</c:v>
                </c:pt>
                <c:pt idx="1944">
                  <c:v>229.39</c:v>
                </c:pt>
                <c:pt idx="1945">
                  <c:v>230.63</c:v>
                </c:pt>
                <c:pt idx="1946">
                  <c:v>231.97</c:v>
                </c:pt>
                <c:pt idx="1947">
                  <c:v>224.28</c:v>
                </c:pt>
                <c:pt idx="1948">
                  <c:v>225.80500000000001</c:v>
                </c:pt>
                <c:pt idx="1949">
                  <c:v>217.69</c:v>
                </c:pt>
                <c:pt idx="1950">
                  <c:v>223.77</c:v>
                </c:pt>
                <c:pt idx="1951">
                  <c:v>231.97</c:v>
                </c:pt>
                <c:pt idx="1952">
                  <c:v>230.84</c:v>
                </c:pt>
                <c:pt idx="1953">
                  <c:v>230.84</c:v>
                </c:pt>
                <c:pt idx="1954">
                  <c:v>230.84</c:v>
                </c:pt>
                <c:pt idx="1955">
                  <c:v>206.8</c:v>
                </c:pt>
                <c:pt idx="1956">
                  <c:v>197.76</c:v>
                </c:pt>
                <c:pt idx="1957">
                  <c:v>197.36</c:v>
                </c:pt>
                <c:pt idx="1958">
                  <c:v>198.77</c:v>
                </c:pt>
                <c:pt idx="1959">
                  <c:v>196.66499999999999</c:v>
                </c:pt>
                <c:pt idx="1960">
                  <c:v>207.08</c:v>
                </c:pt>
                <c:pt idx="1961">
                  <c:v>211.375</c:v>
                </c:pt>
                <c:pt idx="1962">
                  <c:v>215.85</c:v>
                </c:pt>
                <c:pt idx="1963">
                  <c:v>212.965</c:v>
                </c:pt>
                <c:pt idx="1964">
                  <c:v>212.72</c:v>
                </c:pt>
                <c:pt idx="1965">
                  <c:v>209.65</c:v>
                </c:pt>
                <c:pt idx="1966">
                  <c:v>208.83</c:v>
                </c:pt>
                <c:pt idx="1967">
                  <c:v>210.75</c:v>
                </c:pt>
                <c:pt idx="1968">
                  <c:v>215.28</c:v>
                </c:pt>
                <c:pt idx="1969">
                  <c:v>209.54499999999999</c:v>
                </c:pt>
                <c:pt idx="1970">
                  <c:v>207</c:v>
                </c:pt>
                <c:pt idx="1971">
                  <c:v>213.845</c:v>
                </c:pt>
                <c:pt idx="1972">
                  <c:v>215.67500000000001</c:v>
                </c:pt>
                <c:pt idx="1973">
                  <c:v>221.20500000000001</c:v>
                </c:pt>
                <c:pt idx="1974">
                  <c:v>221.20500000000001</c:v>
                </c:pt>
                <c:pt idx="1975">
                  <c:v>222.91499999999999</c:v>
                </c:pt>
                <c:pt idx="1976">
                  <c:v>224.35</c:v>
                </c:pt>
                <c:pt idx="1977">
                  <c:v>225.96</c:v>
                </c:pt>
                <c:pt idx="1978">
                  <c:v>229.89</c:v>
                </c:pt>
                <c:pt idx="1979">
                  <c:v>229.89</c:v>
                </c:pt>
                <c:pt idx="1980">
                  <c:v>225.65</c:v>
                </c:pt>
                <c:pt idx="1981">
                  <c:v>227.38</c:v>
                </c:pt>
                <c:pt idx="1982">
                  <c:v>229.58500000000001</c:v>
                </c:pt>
                <c:pt idx="1983">
                  <c:v>230.80500000000001</c:v>
                </c:pt>
                <c:pt idx="1984">
                  <c:v>230.76499999999999</c:v>
                </c:pt>
                <c:pt idx="1985">
                  <c:v>228.79</c:v>
                </c:pt>
                <c:pt idx="1986">
                  <c:v>237.14</c:v>
                </c:pt>
                <c:pt idx="1987">
                  <c:v>240.20500000000001</c:v>
                </c:pt>
                <c:pt idx="1988">
                  <c:v>239.16</c:v>
                </c:pt>
                <c:pt idx="1989">
                  <c:v>242.77500000000001</c:v>
                </c:pt>
                <c:pt idx="1990">
                  <c:v>242.77500000000001</c:v>
                </c:pt>
                <c:pt idx="1991">
                  <c:v>244.30500000000001</c:v>
                </c:pt>
                <c:pt idx="1992">
                  <c:v>246.2</c:v>
                </c:pt>
                <c:pt idx="1993">
                  <c:v>246.14500000000001</c:v>
                </c:pt>
                <c:pt idx="1994">
                  <c:v>244.74</c:v>
                </c:pt>
                <c:pt idx="1995">
                  <c:v>240.21</c:v>
                </c:pt>
                <c:pt idx="1996">
                  <c:v>247.26</c:v>
                </c:pt>
                <c:pt idx="1997">
                  <c:v>253.07</c:v>
                </c:pt>
                <c:pt idx="1998">
                  <c:v>252.47499999999999</c:v>
                </c:pt>
                <c:pt idx="1999">
                  <c:v>253.91499999999999</c:v>
                </c:pt>
                <c:pt idx="2000">
                  <c:v>255.715</c:v>
                </c:pt>
                <c:pt idx="2001">
                  <c:v>258.02</c:v>
                </c:pt>
                <c:pt idx="2002">
                  <c:v>263.45</c:v>
                </c:pt>
                <c:pt idx="2003">
                  <c:v>265.14499999999998</c:v>
                </c:pt>
                <c:pt idx="2004">
                  <c:v>268.97500000000002</c:v>
                </c:pt>
                <c:pt idx="2005">
                  <c:v>270.15499999999997</c:v>
                </c:pt>
                <c:pt idx="2006">
                  <c:v>263.51</c:v>
                </c:pt>
                <c:pt idx="2007">
                  <c:v>266.08999999999997</c:v>
                </c:pt>
                <c:pt idx="2008">
                  <c:v>267.29000000000002</c:v>
                </c:pt>
                <c:pt idx="2009">
                  <c:v>274.61</c:v>
                </c:pt>
                <c:pt idx="2010">
                  <c:v>279.19</c:v>
                </c:pt>
                <c:pt idx="2011">
                  <c:v>267.41000000000003</c:v>
                </c:pt>
                <c:pt idx="2012">
                  <c:v>267.83499999999998</c:v>
                </c:pt>
                <c:pt idx="2013">
                  <c:v>265.36</c:v>
                </c:pt>
                <c:pt idx="2014">
                  <c:v>267.08499999999998</c:v>
                </c:pt>
                <c:pt idx="2015">
                  <c:v>267.08499999999998</c:v>
                </c:pt>
                <c:pt idx="2016">
                  <c:v>269.83</c:v>
                </c:pt>
                <c:pt idx="2017">
                  <c:v>269.97500000000002</c:v>
                </c:pt>
                <c:pt idx="2018">
                  <c:v>273.89999999999998</c:v>
                </c:pt>
                <c:pt idx="2019">
                  <c:v>265.53500000000003</c:v>
                </c:pt>
                <c:pt idx="2020">
                  <c:v>279.75</c:v>
                </c:pt>
                <c:pt idx="2021">
                  <c:v>294.87</c:v>
                </c:pt>
                <c:pt idx="2022">
                  <c:v>318.08</c:v>
                </c:pt>
                <c:pt idx="2023">
                  <c:v>317.94</c:v>
                </c:pt>
                <c:pt idx="2024">
                  <c:v>345.15</c:v>
                </c:pt>
                <c:pt idx="2025">
                  <c:v>342.21</c:v>
                </c:pt>
                <c:pt idx="2026">
                  <c:v>352.88499999999999</c:v>
                </c:pt>
                <c:pt idx="2027">
                  <c:v>316.63</c:v>
                </c:pt>
                <c:pt idx="2028">
                  <c:v>309.29500000000002</c:v>
                </c:pt>
                <c:pt idx="2029">
                  <c:v>324.70999999999998</c:v>
                </c:pt>
              </c:numCache>
            </c:numRef>
          </c:val>
          <c:smooth val="0"/>
          <c:extLst>
            <c:ext xmlns:c16="http://schemas.microsoft.com/office/drawing/2014/chart" uri="{C3380CC4-5D6E-409C-BE32-E72D297353CC}">
              <c16:uniqueId val="{00000000-1162-4D1E-B47C-099DAE84C247}"/>
            </c:ext>
          </c:extLst>
        </c:ser>
        <c:ser>
          <c:idx val="1"/>
          <c:order val="1"/>
          <c:tx>
            <c:strRef>
              <c:f>Hoja3!$C$1</c:f>
              <c:strCache>
                <c:ptCount val="1"/>
                <c:pt idx="0">
                  <c:v>Gasolina 97</c:v>
                </c:pt>
              </c:strCache>
            </c:strRef>
          </c:tx>
          <c:spPr>
            <a:ln w="28575" cap="rnd">
              <a:solidFill>
                <a:srgbClr val="FF000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Hoja3!$C$2:$C$2031</c:f>
              <c:numCache>
                <c:formatCode>0</c:formatCode>
                <c:ptCount val="2030"/>
                <c:pt idx="0">
                  <c:v>315.74</c:v>
                </c:pt>
                <c:pt idx="1">
                  <c:v>318.12</c:v>
                </c:pt>
                <c:pt idx="2">
                  <c:v>316.27</c:v>
                </c:pt>
                <c:pt idx="3">
                  <c:v>319.13</c:v>
                </c:pt>
                <c:pt idx="4">
                  <c:v>307.14999999999998</c:v>
                </c:pt>
                <c:pt idx="5">
                  <c:v>312.73</c:v>
                </c:pt>
                <c:pt idx="6">
                  <c:v>310.45</c:v>
                </c:pt>
                <c:pt idx="7">
                  <c:v>313.08</c:v>
                </c:pt>
                <c:pt idx="8">
                  <c:v>329.12</c:v>
                </c:pt>
                <c:pt idx="9">
                  <c:v>330.52</c:v>
                </c:pt>
                <c:pt idx="10">
                  <c:v>325.68</c:v>
                </c:pt>
                <c:pt idx="11">
                  <c:v>327.61</c:v>
                </c:pt>
                <c:pt idx="12">
                  <c:v>330.82</c:v>
                </c:pt>
                <c:pt idx="13">
                  <c:v>336.3</c:v>
                </c:pt>
                <c:pt idx="14">
                  <c:v>336.52</c:v>
                </c:pt>
                <c:pt idx="15">
                  <c:v>330.26</c:v>
                </c:pt>
                <c:pt idx="16">
                  <c:v>332.33</c:v>
                </c:pt>
                <c:pt idx="17">
                  <c:v>329.02</c:v>
                </c:pt>
                <c:pt idx="18">
                  <c:v>325.745</c:v>
                </c:pt>
                <c:pt idx="19">
                  <c:v>329.92</c:v>
                </c:pt>
                <c:pt idx="20">
                  <c:v>326.83</c:v>
                </c:pt>
                <c:pt idx="21">
                  <c:v>326.16000000000003</c:v>
                </c:pt>
                <c:pt idx="22">
                  <c:v>328.15</c:v>
                </c:pt>
                <c:pt idx="23">
                  <c:v>330.73</c:v>
                </c:pt>
                <c:pt idx="24">
                  <c:v>330.73</c:v>
                </c:pt>
                <c:pt idx="25">
                  <c:v>313.14999999999998</c:v>
                </c:pt>
                <c:pt idx="26">
                  <c:v>318.04000000000002</c:v>
                </c:pt>
                <c:pt idx="27">
                  <c:v>313.52</c:v>
                </c:pt>
                <c:pt idx="28">
                  <c:v>316.01</c:v>
                </c:pt>
                <c:pt idx="29">
                  <c:v>311.10000000000002</c:v>
                </c:pt>
                <c:pt idx="30">
                  <c:v>307.01</c:v>
                </c:pt>
                <c:pt idx="31">
                  <c:v>297.86</c:v>
                </c:pt>
                <c:pt idx="32">
                  <c:v>292.625</c:v>
                </c:pt>
                <c:pt idx="33">
                  <c:v>293.04500000000002</c:v>
                </c:pt>
                <c:pt idx="34">
                  <c:v>295.40499999999997</c:v>
                </c:pt>
                <c:pt idx="35">
                  <c:v>305.39</c:v>
                </c:pt>
                <c:pt idx="36">
                  <c:v>306.82</c:v>
                </c:pt>
                <c:pt idx="37">
                  <c:v>304.26</c:v>
                </c:pt>
                <c:pt idx="38">
                  <c:v>302.05500000000001</c:v>
                </c:pt>
                <c:pt idx="39">
                  <c:v>294.77999999999997</c:v>
                </c:pt>
                <c:pt idx="40">
                  <c:v>287.54500000000002</c:v>
                </c:pt>
                <c:pt idx="41">
                  <c:v>293.14499999999998</c:v>
                </c:pt>
                <c:pt idx="42">
                  <c:v>293.45499999999998</c:v>
                </c:pt>
                <c:pt idx="43">
                  <c:v>291.625</c:v>
                </c:pt>
                <c:pt idx="44">
                  <c:v>280.55500000000001</c:v>
                </c:pt>
                <c:pt idx="45">
                  <c:v>276.49</c:v>
                </c:pt>
                <c:pt idx="46">
                  <c:v>277.05</c:v>
                </c:pt>
                <c:pt idx="47">
                  <c:v>282.47000000000003</c:v>
                </c:pt>
                <c:pt idx="48">
                  <c:v>285.48</c:v>
                </c:pt>
                <c:pt idx="49">
                  <c:v>287.12</c:v>
                </c:pt>
                <c:pt idx="50">
                  <c:v>289.25</c:v>
                </c:pt>
                <c:pt idx="51">
                  <c:v>300.2</c:v>
                </c:pt>
                <c:pt idx="52">
                  <c:v>307.19</c:v>
                </c:pt>
                <c:pt idx="53">
                  <c:v>299.91000000000003</c:v>
                </c:pt>
                <c:pt idx="54">
                  <c:v>303.11</c:v>
                </c:pt>
                <c:pt idx="55">
                  <c:v>297.85000000000002</c:v>
                </c:pt>
                <c:pt idx="56">
                  <c:v>303.79000000000002</c:v>
                </c:pt>
                <c:pt idx="57">
                  <c:v>281.01</c:v>
                </c:pt>
                <c:pt idx="58">
                  <c:v>284.5</c:v>
                </c:pt>
                <c:pt idx="59">
                  <c:v>283.58999999999997</c:v>
                </c:pt>
                <c:pt idx="60">
                  <c:v>286.72000000000003</c:v>
                </c:pt>
                <c:pt idx="61">
                  <c:v>283.51</c:v>
                </c:pt>
                <c:pt idx="62">
                  <c:v>287.8</c:v>
                </c:pt>
                <c:pt idx="63">
                  <c:v>294.58</c:v>
                </c:pt>
                <c:pt idx="64">
                  <c:v>297.79000000000002</c:v>
                </c:pt>
                <c:pt idx="65">
                  <c:v>297.79000000000002</c:v>
                </c:pt>
                <c:pt idx="66">
                  <c:v>289.8</c:v>
                </c:pt>
                <c:pt idx="67">
                  <c:v>303.75</c:v>
                </c:pt>
                <c:pt idx="68">
                  <c:v>301.74</c:v>
                </c:pt>
                <c:pt idx="69">
                  <c:v>299.58999999999997</c:v>
                </c:pt>
                <c:pt idx="70">
                  <c:v>297.44</c:v>
                </c:pt>
                <c:pt idx="71">
                  <c:v>294.33999999999997</c:v>
                </c:pt>
                <c:pt idx="72">
                  <c:v>292.14999999999998</c:v>
                </c:pt>
                <c:pt idx="73">
                  <c:v>291.91000000000003</c:v>
                </c:pt>
                <c:pt idx="74">
                  <c:v>295.13</c:v>
                </c:pt>
                <c:pt idx="75">
                  <c:v>298.58</c:v>
                </c:pt>
                <c:pt idx="76">
                  <c:v>301.38</c:v>
                </c:pt>
                <c:pt idx="77">
                  <c:v>301.17</c:v>
                </c:pt>
                <c:pt idx="78">
                  <c:v>300.35000000000002</c:v>
                </c:pt>
                <c:pt idx="79">
                  <c:v>305.39</c:v>
                </c:pt>
                <c:pt idx="80">
                  <c:v>299.72000000000003</c:v>
                </c:pt>
                <c:pt idx="81">
                  <c:v>299.77499999999998</c:v>
                </c:pt>
                <c:pt idx="82">
                  <c:v>302.48</c:v>
                </c:pt>
                <c:pt idx="83">
                  <c:v>295.48</c:v>
                </c:pt>
                <c:pt idx="84">
                  <c:v>288.31</c:v>
                </c:pt>
                <c:pt idx="85">
                  <c:v>293.17</c:v>
                </c:pt>
                <c:pt idx="86">
                  <c:v>281.48</c:v>
                </c:pt>
                <c:pt idx="87">
                  <c:v>282.72000000000003</c:v>
                </c:pt>
                <c:pt idx="88">
                  <c:v>279.16000000000003</c:v>
                </c:pt>
                <c:pt idx="89">
                  <c:v>276.10000000000002</c:v>
                </c:pt>
                <c:pt idx="90">
                  <c:v>288.57</c:v>
                </c:pt>
                <c:pt idx="91">
                  <c:v>282.83</c:v>
                </c:pt>
                <c:pt idx="92">
                  <c:v>278.08999999999997</c:v>
                </c:pt>
                <c:pt idx="93">
                  <c:v>273.74</c:v>
                </c:pt>
                <c:pt idx="94">
                  <c:v>271</c:v>
                </c:pt>
                <c:pt idx="95">
                  <c:v>270.15499999999997</c:v>
                </c:pt>
                <c:pt idx="96">
                  <c:v>259.89499999999998</c:v>
                </c:pt>
                <c:pt idx="97">
                  <c:v>248.62</c:v>
                </c:pt>
                <c:pt idx="98">
                  <c:v>254.84</c:v>
                </c:pt>
                <c:pt idx="99">
                  <c:v>257.02</c:v>
                </c:pt>
                <c:pt idx="100">
                  <c:v>253.77</c:v>
                </c:pt>
                <c:pt idx="101">
                  <c:v>257.71499999999997</c:v>
                </c:pt>
                <c:pt idx="102">
                  <c:v>248.685</c:v>
                </c:pt>
                <c:pt idx="103">
                  <c:v>251.94</c:v>
                </c:pt>
                <c:pt idx="104">
                  <c:v>248.92</c:v>
                </c:pt>
                <c:pt idx="105">
                  <c:v>245.77</c:v>
                </c:pt>
                <c:pt idx="106">
                  <c:v>248.27</c:v>
                </c:pt>
                <c:pt idx="107">
                  <c:v>250.91</c:v>
                </c:pt>
                <c:pt idx="108">
                  <c:v>248.85</c:v>
                </c:pt>
                <c:pt idx="109">
                  <c:v>247.53</c:v>
                </c:pt>
                <c:pt idx="110">
                  <c:v>244.51</c:v>
                </c:pt>
                <c:pt idx="111">
                  <c:v>241.55</c:v>
                </c:pt>
                <c:pt idx="112">
                  <c:v>242.42</c:v>
                </c:pt>
                <c:pt idx="113">
                  <c:v>245.76</c:v>
                </c:pt>
                <c:pt idx="114">
                  <c:v>237.14500000000001</c:v>
                </c:pt>
                <c:pt idx="115">
                  <c:v>234.36</c:v>
                </c:pt>
                <c:pt idx="116">
                  <c:v>229.11</c:v>
                </c:pt>
                <c:pt idx="117">
                  <c:v>221.07499999999999</c:v>
                </c:pt>
                <c:pt idx="118">
                  <c:v>208.535</c:v>
                </c:pt>
                <c:pt idx="119">
                  <c:v>213.5</c:v>
                </c:pt>
                <c:pt idx="120">
                  <c:v>204.63</c:v>
                </c:pt>
                <c:pt idx="121">
                  <c:v>206.32</c:v>
                </c:pt>
                <c:pt idx="122">
                  <c:v>206.255</c:v>
                </c:pt>
                <c:pt idx="123">
                  <c:v>202.26</c:v>
                </c:pt>
                <c:pt idx="124">
                  <c:v>205.9</c:v>
                </c:pt>
                <c:pt idx="125">
                  <c:v>203.59</c:v>
                </c:pt>
                <c:pt idx="126">
                  <c:v>202.73</c:v>
                </c:pt>
                <c:pt idx="127">
                  <c:v>200.19</c:v>
                </c:pt>
                <c:pt idx="128">
                  <c:v>200.19</c:v>
                </c:pt>
                <c:pt idx="129">
                  <c:v>200.19</c:v>
                </c:pt>
                <c:pt idx="130">
                  <c:v>194.97499999999999</c:v>
                </c:pt>
                <c:pt idx="131">
                  <c:v>186.16</c:v>
                </c:pt>
                <c:pt idx="132">
                  <c:v>187.95</c:v>
                </c:pt>
                <c:pt idx="133">
                  <c:v>183.73</c:v>
                </c:pt>
                <c:pt idx="134">
                  <c:v>183.84</c:v>
                </c:pt>
                <c:pt idx="135">
                  <c:v>175.16</c:v>
                </c:pt>
                <c:pt idx="136">
                  <c:v>176.61</c:v>
                </c:pt>
                <c:pt idx="137">
                  <c:v>169.80500000000001</c:v>
                </c:pt>
                <c:pt idx="138">
                  <c:v>165.19</c:v>
                </c:pt>
                <c:pt idx="139">
                  <c:v>166.98</c:v>
                </c:pt>
                <c:pt idx="140">
                  <c:v>160.88999999999999</c:v>
                </c:pt>
                <c:pt idx="141">
                  <c:v>159.6</c:v>
                </c:pt>
                <c:pt idx="142">
                  <c:v>163.37</c:v>
                </c:pt>
                <c:pt idx="143">
                  <c:v>159.47</c:v>
                </c:pt>
                <c:pt idx="144">
                  <c:v>160.94999999999999</c:v>
                </c:pt>
                <c:pt idx="145">
                  <c:v>147.5</c:v>
                </c:pt>
                <c:pt idx="146">
                  <c:v>155.29</c:v>
                </c:pt>
                <c:pt idx="147">
                  <c:v>151.77000000000001</c:v>
                </c:pt>
                <c:pt idx="148">
                  <c:v>151.77000000000001</c:v>
                </c:pt>
                <c:pt idx="149">
                  <c:v>151.77000000000001</c:v>
                </c:pt>
                <c:pt idx="150">
                  <c:v>144.03</c:v>
                </c:pt>
                <c:pt idx="151">
                  <c:v>151.61000000000001</c:v>
                </c:pt>
                <c:pt idx="152">
                  <c:v>157.71</c:v>
                </c:pt>
                <c:pt idx="153">
                  <c:v>157.71</c:v>
                </c:pt>
                <c:pt idx="154">
                  <c:v>155.59</c:v>
                </c:pt>
                <c:pt idx="155">
                  <c:v>160.88999999999999</c:v>
                </c:pt>
                <c:pt idx="156">
                  <c:v>149.80500000000001</c:v>
                </c:pt>
                <c:pt idx="157">
                  <c:v>151.01</c:v>
                </c:pt>
                <c:pt idx="158">
                  <c:v>151.34</c:v>
                </c:pt>
                <c:pt idx="159">
                  <c:v>149.57</c:v>
                </c:pt>
                <c:pt idx="160">
                  <c:v>143.94999999999999</c:v>
                </c:pt>
                <c:pt idx="161">
                  <c:v>142.47499999999999</c:v>
                </c:pt>
                <c:pt idx="162">
                  <c:v>151.82</c:v>
                </c:pt>
                <c:pt idx="163">
                  <c:v>146.69</c:v>
                </c:pt>
                <c:pt idx="164">
                  <c:v>152.63</c:v>
                </c:pt>
                <c:pt idx="165">
                  <c:v>152.63</c:v>
                </c:pt>
                <c:pt idx="166">
                  <c:v>140.53</c:v>
                </c:pt>
                <c:pt idx="167">
                  <c:v>144.30000000000001</c:v>
                </c:pt>
                <c:pt idx="168">
                  <c:v>145.83000000000001</c:v>
                </c:pt>
                <c:pt idx="169">
                  <c:v>149.29</c:v>
                </c:pt>
                <c:pt idx="170">
                  <c:v>147.41999999999999</c:v>
                </c:pt>
                <c:pt idx="171">
                  <c:v>156.38499999999999</c:v>
                </c:pt>
                <c:pt idx="172">
                  <c:v>147.75</c:v>
                </c:pt>
                <c:pt idx="173">
                  <c:v>150.88</c:v>
                </c:pt>
                <c:pt idx="174">
                  <c:v>164.63</c:v>
                </c:pt>
                <c:pt idx="175">
                  <c:v>174.96</c:v>
                </c:pt>
                <c:pt idx="176">
                  <c:v>179.38</c:v>
                </c:pt>
                <c:pt idx="177">
                  <c:v>160.91999999999999</c:v>
                </c:pt>
                <c:pt idx="178">
                  <c:v>165.23</c:v>
                </c:pt>
                <c:pt idx="179">
                  <c:v>170.66</c:v>
                </c:pt>
                <c:pt idx="180">
                  <c:v>173.32</c:v>
                </c:pt>
                <c:pt idx="181">
                  <c:v>170.73</c:v>
                </c:pt>
                <c:pt idx="182">
                  <c:v>171.57</c:v>
                </c:pt>
                <c:pt idx="183">
                  <c:v>174.55</c:v>
                </c:pt>
                <c:pt idx="184">
                  <c:v>177.62</c:v>
                </c:pt>
                <c:pt idx="185">
                  <c:v>177.62</c:v>
                </c:pt>
                <c:pt idx="186">
                  <c:v>174.01</c:v>
                </c:pt>
                <c:pt idx="187">
                  <c:v>173.86</c:v>
                </c:pt>
                <c:pt idx="188">
                  <c:v>177.745</c:v>
                </c:pt>
                <c:pt idx="189">
                  <c:v>181.82</c:v>
                </c:pt>
                <c:pt idx="190">
                  <c:v>186.37</c:v>
                </c:pt>
                <c:pt idx="191">
                  <c:v>183.77</c:v>
                </c:pt>
                <c:pt idx="192">
                  <c:v>195.44</c:v>
                </c:pt>
                <c:pt idx="193">
                  <c:v>191.33</c:v>
                </c:pt>
                <c:pt idx="194">
                  <c:v>198.79</c:v>
                </c:pt>
                <c:pt idx="195">
                  <c:v>188.98</c:v>
                </c:pt>
                <c:pt idx="196">
                  <c:v>196.24</c:v>
                </c:pt>
                <c:pt idx="197">
                  <c:v>192.44499999999999</c:v>
                </c:pt>
                <c:pt idx="198">
                  <c:v>191.85499999999999</c:v>
                </c:pt>
                <c:pt idx="199">
                  <c:v>190.44</c:v>
                </c:pt>
                <c:pt idx="200">
                  <c:v>189.72</c:v>
                </c:pt>
                <c:pt idx="201">
                  <c:v>190.33</c:v>
                </c:pt>
                <c:pt idx="202">
                  <c:v>190.89</c:v>
                </c:pt>
                <c:pt idx="203">
                  <c:v>185.7</c:v>
                </c:pt>
                <c:pt idx="204">
                  <c:v>179.60499999999999</c:v>
                </c:pt>
                <c:pt idx="205">
                  <c:v>177.98500000000001</c:v>
                </c:pt>
                <c:pt idx="206">
                  <c:v>179.76</c:v>
                </c:pt>
                <c:pt idx="207">
                  <c:v>185.785</c:v>
                </c:pt>
                <c:pt idx="208">
                  <c:v>183.80500000000001</c:v>
                </c:pt>
                <c:pt idx="209">
                  <c:v>185.655</c:v>
                </c:pt>
                <c:pt idx="210">
                  <c:v>197.14</c:v>
                </c:pt>
                <c:pt idx="211">
                  <c:v>186.47</c:v>
                </c:pt>
                <c:pt idx="212">
                  <c:v>188.9</c:v>
                </c:pt>
                <c:pt idx="213">
                  <c:v>193.42</c:v>
                </c:pt>
                <c:pt idx="214">
                  <c:v>192.93</c:v>
                </c:pt>
                <c:pt idx="215">
                  <c:v>191.77</c:v>
                </c:pt>
                <c:pt idx="216">
                  <c:v>187.375</c:v>
                </c:pt>
                <c:pt idx="217">
                  <c:v>196.745</c:v>
                </c:pt>
                <c:pt idx="218">
                  <c:v>189.755</c:v>
                </c:pt>
                <c:pt idx="219">
                  <c:v>189.755</c:v>
                </c:pt>
                <c:pt idx="220">
                  <c:v>198.375</c:v>
                </c:pt>
                <c:pt idx="221">
                  <c:v>195.84</c:v>
                </c:pt>
                <c:pt idx="222">
                  <c:v>184.17</c:v>
                </c:pt>
                <c:pt idx="223">
                  <c:v>188.17</c:v>
                </c:pt>
                <c:pt idx="224">
                  <c:v>190.98</c:v>
                </c:pt>
                <c:pt idx="225">
                  <c:v>190.96</c:v>
                </c:pt>
                <c:pt idx="226">
                  <c:v>192.85</c:v>
                </c:pt>
                <c:pt idx="227">
                  <c:v>201.35</c:v>
                </c:pt>
                <c:pt idx="228">
                  <c:v>205.29</c:v>
                </c:pt>
                <c:pt idx="229">
                  <c:v>204.99</c:v>
                </c:pt>
                <c:pt idx="230">
                  <c:v>207.4</c:v>
                </c:pt>
                <c:pt idx="231">
                  <c:v>205.31</c:v>
                </c:pt>
                <c:pt idx="232">
                  <c:v>211.32499999999999</c:v>
                </c:pt>
                <c:pt idx="233">
                  <c:v>215.935</c:v>
                </c:pt>
                <c:pt idx="234">
                  <c:v>219.95500000000001</c:v>
                </c:pt>
                <c:pt idx="235">
                  <c:v>221.24</c:v>
                </c:pt>
                <c:pt idx="236">
                  <c:v>224.44</c:v>
                </c:pt>
                <c:pt idx="237">
                  <c:v>224.5</c:v>
                </c:pt>
                <c:pt idx="238">
                  <c:v>223.76</c:v>
                </c:pt>
                <c:pt idx="239">
                  <c:v>222.78</c:v>
                </c:pt>
                <c:pt idx="240">
                  <c:v>219.89</c:v>
                </c:pt>
                <c:pt idx="241">
                  <c:v>223.59</c:v>
                </c:pt>
                <c:pt idx="242">
                  <c:v>224.91</c:v>
                </c:pt>
                <c:pt idx="243">
                  <c:v>221.28</c:v>
                </c:pt>
                <c:pt idx="244">
                  <c:v>216.93</c:v>
                </c:pt>
                <c:pt idx="245">
                  <c:v>216.64</c:v>
                </c:pt>
                <c:pt idx="246">
                  <c:v>221.93</c:v>
                </c:pt>
                <c:pt idx="247">
                  <c:v>222.8</c:v>
                </c:pt>
                <c:pt idx="248">
                  <c:v>223.5</c:v>
                </c:pt>
                <c:pt idx="249">
                  <c:v>229.43</c:v>
                </c:pt>
                <c:pt idx="250">
                  <c:v>228.86</c:v>
                </c:pt>
                <c:pt idx="251">
                  <c:v>228.25</c:v>
                </c:pt>
                <c:pt idx="252">
                  <c:v>232.86</c:v>
                </c:pt>
                <c:pt idx="253">
                  <c:v>239.99</c:v>
                </c:pt>
                <c:pt idx="254">
                  <c:v>241.14</c:v>
                </c:pt>
                <c:pt idx="255">
                  <c:v>241.14</c:v>
                </c:pt>
                <c:pt idx="256">
                  <c:v>235.14</c:v>
                </c:pt>
                <c:pt idx="257">
                  <c:v>232.51</c:v>
                </c:pt>
                <c:pt idx="258">
                  <c:v>237</c:v>
                </c:pt>
                <c:pt idx="259">
                  <c:v>246.77</c:v>
                </c:pt>
                <c:pt idx="260">
                  <c:v>246.345</c:v>
                </c:pt>
                <c:pt idx="261">
                  <c:v>247.23</c:v>
                </c:pt>
                <c:pt idx="262">
                  <c:v>245.28</c:v>
                </c:pt>
                <c:pt idx="263">
                  <c:v>241.81</c:v>
                </c:pt>
                <c:pt idx="264">
                  <c:v>244</c:v>
                </c:pt>
                <c:pt idx="265">
                  <c:v>238.5</c:v>
                </c:pt>
                <c:pt idx="266">
                  <c:v>244.46</c:v>
                </c:pt>
                <c:pt idx="267">
                  <c:v>252.39</c:v>
                </c:pt>
                <c:pt idx="268">
                  <c:v>251.935</c:v>
                </c:pt>
                <c:pt idx="269">
                  <c:v>251.86</c:v>
                </c:pt>
                <c:pt idx="270">
                  <c:v>250.66</c:v>
                </c:pt>
                <c:pt idx="271">
                  <c:v>252.45</c:v>
                </c:pt>
                <c:pt idx="272">
                  <c:v>250.67500000000001</c:v>
                </c:pt>
                <c:pt idx="273">
                  <c:v>251.63499999999999</c:v>
                </c:pt>
                <c:pt idx="274">
                  <c:v>247.11</c:v>
                </c:pt>
                <c:pt idx="275">
                  <c:v>244.22</c:v>
                </c:pt>
                <c:pt idx="276">
                  <c:v>249.41</c:v>
                </c:pt>
                <c:pt idx="277">
                  <c:v>246.73</c:v>
                </c:pt>
                <c:pt idx="278">
                  <c:v>248.1</c:v>
                </c:pt>
                <c:pt idx="279">
                  <c:v>249.29</c:v>
                </c:pt>
                <c:pt idx="280">
                  <c:v>250.33</c:v>
                </c:pt>
                <c:pt idx="281">
                  <c:v>256.69</c:v>
                </c:pt>
                <c:pt idx="282">
                  <c:v>255.35499999999999</c:v>
                </c:pt>
                <c:pt idx="283">
                  <c:v>258.68</c:v>
                </c:pt>
                <c:pt idx="284">
                  <c:v>258.68</c:v>
                </c:pt>
                <c:pt idx="285">
                  <c:v>248.87</c:v>
                </c:pt>
                <c:pt idx="286">
                  <c:v>254.69</c:v>
                </c:pt>
                <c:pt idx="287">
                  <c:v>258.39999999999998</c:v>
                </c:pt>
                <c:pt idx="288">
                  <c:v>258.13499999999999</c:v>
                </c:pt>
                <c:pt idx="289">
                  <c:v>251.4</c:v>
                </c:pt>
                <c:pt idx="290">
                  <c:v>243.51</c:v>
                </c:pt>
                <c:pt idx="291">
                  <c:v>241.57</c:v>
                </c:pt>
                <c:pt idx="292">
                  <c:v>238.26499999999999</c:v>
                </c:pt>
                <c:pt idx="293">
                  <c:v>242.42</c:v>
                </c:pt>
                <c:pt idx="294">
                  <c:v>244.36</c:v>
                </c:pt>
                <c:pt idx="295">
                  <c:v>242.78</c:v>
                </c:pt>
                <c:pt idx="296">
                  <c:v>242.34</c:v>
                </c:pt>
                <c:pt idx="297">
                  <c:v>234.76</c:v>
                </c:pt>
                <c:pt idx="298">
                  <c:v>231.31</c:v>
                </c:pt>
                <c:pt idx="299">
                  <c:v>221.99</c:v>
                </c:pt>
                <c:pt idx="300">
                  <c:v>215.41</c:v>
                </c:pt>
                <c:pt idx="301">
                  <c:v>221.59</c:v>
                </c:pt>
                <c:pt idx="302">
                  <c:v>223.75</c:v>
                </c:pt>
                <c:pt idx="303">
                  <c:v>220.15</c:v>
                </c:pt>
                <c:pt idx="304">
                  <c:v>220.7</c:v>
                </c:pt>
                <c:pt idx="305">
                  <c:v>213.82499999999999</c:v>
                </c:pt>
                <c:pt idx="306">
                  <c:v>215.52</c:v>
                </c:pt>
                <c:pt idx="307">
                  <c:v>216.3</c:v>
                </c:pt>
                <c:pt idx="308">
                  <c:v>211.405</c:v>
                </c:pt>
                <c:pt idx="309">
                  <c:v>200.67500000000001</c:v>
                </c:pt>
                <c:pt idx="310">
                  <c:v>206.27500000000001</c:v>
                </c:pt>
                <c:pt idx="311">
                  <c:v>205.87</c:v>
                </c:pt>
                <c:pt idx="312">
                  <c:v>215.6</c:v>
                </c:pt>
                <c:pt idx="313">
                  <c:v>214.66</c:v>
                </c:pt>
                <c:pt idx="314">
                  <c:v>208.815</c:v>
                </c:pt>
                <c:pt idx="315">
                  <c:v>201.29499999999999</c:v>
                </c:pt>
                <c:pt idx="316">
                  <c:v>194.55500000000001</c:v>
                </c:pt>
                <c:pt idx="317">
                  <c:v>185.17</c:v>
                </c:pt>
                <c:pt idx="318">
                  <c:v>178.58500000000001</c:v>
                </c:pt>
                <c:pt idx="319">
                  <c:v>178.61500000000001</c:v>
                </c:pt>
                <c:pt idx="320">
                  <c:v>169.97499999999999</c:v>
                </c:pt>
                <c:pt idx="321">
                  <c:v>156.72499999999999</c:v>
                </c:pt>
                <c:pt idx="322">
                  <c:v>147.435</c:v>
                </c:pt>
                <c:pt idx="323">
                  <c:v>151.62</c:v>
                </c:pt>
                <c:pt idx="324">
                  <c:v>163.33500000000001</c:v>
                </c:pt>
                <c:pt idx="325">
                  <c:v>177.66</c:v>
                </c:pt>
                <c:pt idx="326">
                  <c:v>162.56</c:v>
                </c:pt>
                <c:pt idx="327">
                  <c:v>162.9</c:v>
                </c:pt>
                <c:pt idx="328">
                  <c:v>164.46</c:v>
                </c:pt>
                <c:pt idx="329">
                  <c:v>164.19499999999999</c:v>
                </c:pt>
                <c:pt idx="330">
                  <c:v>164.19499999999999</c:v>
                </c:pt>
                <c:pt idx="331">
                  <c:v>161.21</c:v>
                </c:pt>
                <c:pt idx="332">
                  <c:v>157.47</c:v>
                </c:pt>
                <c:pt idx="333">
                  <c:v>156.11000000000001</c:v>
                </c:pt>
                <c:pt idx="334">
                  <c:v>152.36500000000001</c:v>
                </c:pt>
                <c:pt idx="335">
                  <c:v>144.93</c:v>
                </c:pt>
                <c:pt idx="336">
                  <c:v>150.29</c:v>
                </c:pt>
                <c:pt idx="337">
                  <c:v>157.46</c:v>
                </c:pt>
                <c:pt idx="338">
                  <c:v>156.85</c:v>
                </c:pt>
                <c:pt idx="339">
                  <c:v>156.87</c:v>
                </c:pt>
                <c:pt idx="340">
                  <c:v>162.63</c:v>
                </c:pt>
                <c:pt idx="341">
                  <c:v>161.01</c:v>
                </c:pt>
                <c:pt idx="342">
                  <c:v>156.86500000000001</c:v>
                </c:pt>
                <c:pt idx="343">
                  <c:v>153.38</c:v>
                </c:pt>
                <c:pt idx="344">
                  <c:v>160.06</c:v>
                </c:pt>
                <c:pt idx="345">
                  <c:v>158.26</c:v>
                </c:pt>
                <c:pt idx="346">
                  <c:v>159.94999999999999</c:v>
                </c:pt>
                <c:pt idx="347">
                  <c:v>163.41999999999999</c:v>
                </c:pt>
                <c:pt idx="348">
                  <c:v>160.68</c:v>
                </c:pt>
                <c:pt idx="349">
                  <c:v>159.89500000000001</c:v>
                </c:pt>
                <c:pt idx="350">
                  <c:v>165.91</c:v>
                </c:pt>
                <c:pt idx="351">
                  <c:v>165.37</c:v>
                </c:pt>
                <c:pt idx="352">
                  <c:v>159.5</c:v>
                </c:pt>
                <c:pt idx="353">
                  <c:v>166.03</c:v>
                </c:pt>
                <c:pt idx="354">
                  <c:v>165.17</c:v>
                </c:pt>
                <c:pt idx="355">
                  <c:v>156.48500000000001</c:v>
                </c:pt>
                <c:pt idx="356">
                  <c:v>147.77500000000001</c:v>
                </c:pt>
                <c:pt idx="357">
                  <c:v>144.08000000000001</c:v>
                </c:pt>
                <c:pt idx="358">
                  <c:v>146.095</c:v>
                </c:pt>
                <c:pt idx="359">
                  <c:v>148.30000000000001</c:v>
                </c:pt>
                <c:pt idx="360">
                  <c:v>140.13999999999999</c:v>
                </c:pt>
                <c:pt idx="361">
                  <c:v>140.95500000000001</c:v>
                </c:pt>
                <c:pt idx="362">
                  <c:v>140.215</c:v>
                </c:pt>
                <c:pt idx="363">
                  <c:v>142.1</c:v>
                </c:pt>
                <c:pt idx="364">
                  <c:v>140.88999999999999</c:v>
                </c:pt>
                <c:pt idx="365">
                  <c:v>139.28</c:v>
                </c:pt>
                <c:pt idx="366">
                  <c:v>139.58000000000001</c:v>
                </c:pt>
                <c:pt idx="367">
                  <c:v>147.215</c:v>
                </c:pt>
                <c:pt idx="368">
                  <c:v>150.19</c:v>
                </c:pt>
                <c:pt idx="369">
                  <c:v>153.035</c:v>
                </c:pt>
                <c:pt idx="370">
                  <c:v>159.28</c:v>
                </c:pt>
                <c:pt idx="371">
                  <c:v>177.55</c:v>
                </c:pt>
                <c:pt idx="372">
                  <c:v>173.565</c:v>
                </c:pt>
                <c:pt idx="373">
                  <c:v>167.6</c:v>
                </c:pt>
                <c:pt idx="374">
                  <c:v>164.95</c:v>
                </c:pt>
                <c:pt idx="375">
                  <c:v>154.92500000000001</c:v>
                </c:pt>
                <c:pt idx="376">
                  <c:v>148.18</c:v>
                </c:pt>
                <c:pt idx="377">
                  <c:v>140.69</c:v>
                </c:pt>
                <c:pt idx="378">
                  <c:v>133.31</c:v>
                </c:pt>
                <c:pt idx="379">
                  <c:v>131.76499999999999</c:v>
                </c:pt>
                <c:pt idx="380">
                  <c:v>131.23500000000001</c:v>
                </c:pt>
                <c:pt idx="381">
                  <c:v>133.05000000000001</c:v>
                </c:pt>
                <c:pt idx="382">
                  <c:v>135.73500000000001</c:v>
                </c:pt>
                <c:pt idx="383">
                  <c:v>133.51</c:v>
                </c:pt>
                <c:pt idx="384">
                  <c:v>132.46</c:v>
                </c:pt>
                <c:pt idx="385">
                  <c:v>135.52000000000001</c:v>
                </c:pt>
                <c:pt idx="386">
                  <c:v>141.37</c:v>
                </c:pt>
                <c:pt idx="387">
                  <c:v>141.61000000000001</c:v>
                </c:pt>
                <c:pt idx="388">
                  <c:v>141.61000000000001</c:v>
                </c:pt>
                <c:pt idx="389">
                  <c:v>141.61000000000001</c:v>
                </c:pt>
                <c:pt idx="390">
                  <c:v>136.315</c:v>
                </c:pt>
                <c:pt idx="391">
                  <c:v>142.05000000000001</c:v>
                </c:pt>
                <c:pt idx="392">
                  <c:v>134.06</c:v>
                </c:pt>
                <c:pt idx="393">
                  <c:v>138.88</c:v>
                </c:pt>
                <c:pt idx="394">
                  <c:v>137.4</c:v>
                </c:pt>
                <c:pt idx="395">
                  <c:v>128.565</c:v>
                </c:pt>
                <c:pt idx="396">
                  <c:v>129.83500000000001</c:v>
                </c:pt>
                <c:pt idx="397">
                  <c:v>133.79499999999999</c:v>
                </c:pt>
                <c:pt idx="398">
                  <c:v>138.64500000000001</c:v>
                </c:pt>
                <c:pt idx="399">
                  <c:v>139.9</c:v>
                </c:pt>
                <c:pt idx="400">
                  <c:v>132.58000000000001</c:v>
                </c:pt>
                <c:pt idx="401">
                  <c:v>129.315</c:v>
                </c:pt>
                <c:pt idx="402">
                  <c:v>131.63</c:v>
                </c:pt>
                <c:pt idx="403">
                  <c:v>132.91</c:v>
                </c:pt>
                <c:pt idx="404">
                  <c:v>138.25</c:v>
                </c:pt>
                <c:pt idx="405">
                  <c:v>131.97999999999999</c:v>
                </c:pt>
                <c:pt idx="406">
                  <c:v>126.34</c:v>
                </c:pt>
                <c:pt idx="407">
                  <c:v>131.94999999999999</c:v>
                </c:pt>
                <c:pt idx="408">
                  <c:v>135.08000000000001</c:v>
                </c:pt>
                <c:pt idx="409">
                  <c:v>135.08000000000001</c:v>
                </c:pt>
                <c:pt idx="410">
                  <c:v>132.80000000000001</c:v>
                </c:pt>
                <c:pt idx="411">
                  <c:v>136.28</c:v>
                </c:pt>
                <c:pt idx="412">
                  <c:v>133.61000000000001</c:v>
                </c:pt>
                <c:pt idx="413">
                  <c:v>135.97499999999999</c:v>
                </c:pt>
                <c:pt idx="414">
                  <c:v>135.97499999999999</c:v>
                </c:pt>
                <c:pt idx="415">
                  <c:v>138.69499999999999</c:v>
                </c:pt>
                <c:pt idx="416">
                  <c:v>133.66999999999999</c:v>
                </c:pt>
                <c:pt idx="417">
                  <c:v>124.43</c:v>
                </c:pt>
                <c:pt idx="418">
                  <c:v>129.47499999999999</c:v>
                </c:pt>
                <c:pt idx="419">
                  <c:v>129.02000000000001</c:v>
                </c:pt>
                <c:pt idx="420">
                  <c:v>126.175</c:v>
                </c:pt>
                <c:pt idx="421">
                  <c:v>120.23</c:v>
                </c:pt>
                <c:pt idx="422">
                  <c:v>113.28</c:v>
                </c:pt>
                <c:pt idx="423">
                  <c:v>113.09</c:v>
                </c:pt>
                <c:pt idx="424">
                  <c:v>109.87</c:v>
                </c:pt>
                <c:pt idx="425">
                  <c:v>109.87</c:v>
                </c:pt>
                <c:pt idx="426">
                  <c:v>110.12</c:v>
                </c:pt>
                <c:pt idx="427">
                  <c:v>107.52</c:v>
                </c:pt>
                <c:pt idx="428">
                  <c:v>110.11499999999999</c:v>
                </c:pt>
                <c:pt idx="429">
                  <c:v>117.06</c:v>
                </c:pt>
                <c:pt idx="430">
                  <c:v>121.5</c:v>
                </c:pt>
                <c:pt idx="431">
                  <c:v>123.6</c:v>
                </c:pt>
                <c:pt idx="432">
                  <c:v>124.45</c:v>
                </c:pt>
                <c:pt idx="433">
                  <c:v>129.03</c:v>
                </c:pt>
                <c:pt idx="434">
                  <c:v>132.38</c:v>
                </c:pt>
                <c:pt idx="435">
                  <c:v>130.55000000000001</c:v>
                </c:pt>
                <c:pt idx="436">
                  <c:v>124.58</c:v>
                </c:pt>
                <c:pt idx="437">
                  <c:v>123.995</c:v>
                </c:pt>
                <c:pt idx="438">
                  <c:v>121.09</c:v>
                </c:pt>
                <c:pt idx="439">
                  <c:v>113.02</c:v>
                </c:pt>
                <c:pt idx="440">
                  <c:v>101.86</c:v>
                </c:pt>
                <c:pt idx="441">
                  <c:v>98.14</c:v>
                </c:pt>
                <c:pt idx="442">
                  <c:v>104</c:v>
                </c:pt>
                <c:pt idx="443">
                  <c:v>104.045</c:v>
                </c:pt>
                <c:pt idx="444">
                  <c:v>115.94499999999999</c:v>
                </c:pt>
                <c:pt idx="445">
                  <c:v>115.94499999999999</c:v>
                </c:pt>
                <c:pt idx="446">
                  <c:v>107.715</c:v>
                </c:pt>
                <c:pt idx="447">
                  <c:v>112.34</c:v>
                </c:pt>
                <c:pt idx="448">
                  <c:v>102.99</c:v>
                </c:pt>
                <c:pt idx="449">
                  <c:v>107.315</c:v>
                </c:pt>
                <c:pt idx="450">
                  <c:v>110.06</c:v>
                </c:pt>
                <c:pt idx="451">
                  <c:v>105.38</c:v>
                </c:pt>
                <c:pt idx="452">
                  <c:v>118.08</c:v>
                </c:pt>
                <c:pt idx="453">
                  <c:v>117.72</c:v>
                </c:pt>
                <c:pt idx="454">
                  <c:v>114.26</c:v>
                </c:pt>
                <c:pt idx="455">
                  <c:v>120.32</c:v>
                </c:pt>
                <c:pt idx="456">
                  <c:v>114.97499999999999</c:v>
                </c:pt>
                <c:pt idx="457">
                  <c:v>111.82</c:v>
                </c:pt>
                <c:pt idx="458">
                  <c:v>112.255</c:v>
                </c:pt>
                <c:pt idx="459">
                  <c:v>120.21</c:v>
                </c:pt>
                <c:pt idx="460">
                  <c:v>127.895</c:v>
                </c:pt>
                <c:pt idx="461">
                  <c:v>130.03</c:v>
                </c:pt>
                <c:pt idx="462">
                  <c:v>139.30000000000001</c:v>
                </c:pt>
                <c:pt idx="463">
                  <c:v>138.65</c:v>
                </c:pt>
                <c:pt idx="464">
                  <c:v>140.43</c:v>
                </c:pt>
                <c:pt idx="465">
                  <c:v>138.51</c:v>
                </c:pt>
                <c:pt idx="466">
                  <c:v>137.69499999999999</c:v>
                </c:pt>
                <c:pt idx="467">
                  <c:v>137.58000000000001</c:v>
                </c:pt>
                <c:pt idx="468">
                  <c:v>138.83000000000001</c:v>
                </c:pt>
                <c:pt idx="469">
                  <c:v>139.72999999999999</c:v>
                </c:pt>
                <c:pt idx="470">
                  <c:v>144.63999999999999</c:v>
                </c:pt>
                <c:pt idx="471">
                  <c:v>150.08500000000001</c:v>
                </c:pt>
                <c:pt idx="472">
                  <c:v>148.785</c:v>
                </c:pt>
                <c:pt idx="473">
                  <c:v>158.71</c:v>
                </c:pt>
                <c:pt idx="474">
                  <c:v>158.71</c:v>
                </c:pt>
                <c:pt idx="475">
                  <c:v>154.31</c:v>
                </c:pt>
                <c:pt idx="476">
                  <c:v>153.83000000000001</c:v>
                </c:pt>
                <c:pt idx="477">
                  <c:v>150.11000000000001</c:v>
                </c:pt>
                <c:pt idx="478">
                  <c:v>150.41999999999999</c:v>
                </c:pt>
                <c:pt idx="479">
                  <c:v>146.035</c:v>
                </c:pt>
                <c:pt idx="480">
                  <c:v>143.57499999999999</c:v>
                </c:pt>
                <c:pt idx="481">
                  <c:v>143.155</c:v>
                </c:pt>
                <c:pt idx="482">
                  <c:v>145.22</c:v>
                </c:pt>
                <c:pt idx="483">
                  <c:v>144.995</c:v>
                </c:pt>
                <c:pt idx="484">
                  <c:v>155.12</c:v>
                </c:pt>
                <c:pt idx="485">
                  <c:v>158.27000000000001</c:v>
                </c:pt>
                <c:pt idx="486">
                  <c:v>159.93</c:v>
                </c:pt>
                <c:pt idx="487">
                  <c:v>159.44999999999999</c:v>
                </c:pt>
                <c:pt idx="488">
                  <c:v>153.56</c:v>
                </c:pt>
                <c:pt idx="489">
                  <c:v>151.37</c:v>
                </c:pt>
                <c:pt idx="490">
                  <c:v>146.65</c:v>
                </c:pt>
                <c:pt idx="491">
                  <c:v>153.24</c:v>
                </c:pt>
                <c:pt idx="492">
                  <c:v>157.68</c:v>
                </c:pt>
                <c:pt idx="493">
                  <c:v>162.84</c:v>
                </c:pt>
                <c:pt idx="494">
                  <c:v>163.465</c:v>
                </c:pt>
                <c:pt idx="495">
                  <c:v>162.56</c:v>
                </c:pt>
                <c:pt idx="496">
                  <c:v>170.35</c:v>
                </c:pt>
                <c:pt idx="497">
                  <c:v>171.095</c:v>
                </c:pt>
                <c:pt idx="498">
                  <c:v>172.94499999999999</c:v>
                </c:pt>
                <c:pt idx="499">
                  <c:v>170.065</c:v>
                </c:pt>
                <c:pt idx="500">
                  <c:v>165.78</c:v>
                </c:pt>
                <c:pt idx="501">
                  <c:v>160.5</c:v>
                </c:pt>
                <c:pt idx="502">
                  <c:v>161.41</c:v>
                </c:pt>
                <c:pt idx="503">
                  <c:v>162.88999999999999</c:v>
                </c:pt>
                <c:pt idx="504">
                  <c:v>164.37</c:v>
                </c:pt>
                <c:pt idx="505">
                  <c:v>149.27000000000001</c:v>
                </c:pt>
                <c:pt idx="506">
                  <c:v>153.07</c:v>
                </c:pt>
                <c:pt idx="507">
                  <c:v>160.65</c:v>
                </c:pt>
                <c:pt idx="508">
                  <c:v>160.83000000000001</c:v>
                </c:pt>
                <c:pt idx="509">
                  <c:v>161.82</c:v>
                </c:pt>
                <c:pt idx="510">
                  <c:v>162.005</c:v>
                </c:pt>
                <c:pt idx="511">
                  <c:v>165.285</c:v>
                </c:pt>
                <c:pt idx="512">
                  <c:v>169.14</c:v>
                </c:pt>
                <c:pt idx="513">
                  <c:v>167.14</c:v>
                </c:pt>
                <c:pt idx="514">
                  <c:v>166.56</c:v>
                </c:pt>
                <c:pt idx="515">
                  <c:v>164.935</c:v>
                </c:pt>
                <c:pt idx="516">
                  <c:v>167.94</c:v>
                </c:pt>
                <c:pt idx="517">
                  <c:v>168.66</c:v>
                </c:pt>
                <c:pt idx="518">
                  <c:v>167.2</c:v>
                </c:pt>
                <c:pt idx="519">
                  <c:v>169.03</c:v>
                </c:pt>
                <c:pt idx="520">
                  <c:v>169.03</c:v>
                </c:pt>
                <c:pt idx="521">
                  <c:v>167.965</c:v>
                </c:pt>
                <c:pt idx="522">
                  <c:v>170.905</c:v>
                </c:pt>
                <c:pt idx="523">
                  <c:v>171.83500000000001</c:v>
                </c:pt>
                <c:pt idx="524">
                  <c:v>167.875</c:v>
                </c:pt>
                <c:pt idx="525">
                  <c:v>166.37</c:v>
                </c:pt>
                <c:pt idx="526">
                  <c:v>166.58500000000001</c:v>
                </c:pt>
                <c:pt idx="527">
                  <c:v>169.60499999999999</c:v>
                </c:pt>
                <c:pt idx="528">
                  <c:v>169.23500000000001</c:v>
                </c:pt>
                <c:pt idx="529">
                  <c:v>163.96</c:v>
                </c:pt>
                <c:pt idx="530">
                  <c:v>161.62</c:v>
                </c:pt>
                <c:pt idx="531">
                  <c:v>160.255</c:v>
                </c:pt>
                <c:pt idx="532">
                  <c:v>158.26499999999999</c:v>
                </c:pt>
                <c:pt idx="533">
                  <c:v>155.78</c:v>
                </c:pt>
                <c:pt idx="534">
                  <c:v>159.28</c:v>
                </c:pt>
                <c:pt idx="535">
                  <c:v>166.27</c:v>
                </c:pt>
                <c:pt idx="536">
                  <c:v>167.16499999999999</c:v>
                </c:pt>
                <c:pt idx="537">
                  <c:v>169.07</c:v>
                </c:pt>
                <c:pt idx="538">
                  <c:v>170.6</c:v>
                </c:pt>
                <c:pt idx="539">
                  <c:v>161.625</c:v>
                </c:pt>
                <c:pt idx="540">
                  <c:v>157.91999999999999</c:v>
                </c:pt>
                <c:pt idx="541">
                  <c:v>161.99</c:v>
                </c:pt>
                <c:pt idx="542">
                  <c:v>164.08</c:v>
                </c:pt>
                <c:pt idx="543">
                  <c:v>160.38</c:v>
                </c:pt>
                <c:pt idx="544">
                  <c:v>160.22499999999999</c:v>
                </c:pt>
                <c:pt idx="545">
                  <c:v>160.22499999999999</c:v>
                </c:pt>
                <c:pt idx="546">
                  <c:v>152.87</c:v>
                </c:pt>
                <c:pt idx="547">
                  <c:v>155.54</c:v>
                </c:pt>
                <c:pt idx="548">
                  <c:v>149.935</c:v>
                </c:pt>
                <c:pt idx="549">
                  <c:v>149.58000000000001</c:v>
                </c:pt>
                <c:pt idx="550">
                  <c:v>148.85</c:v>
                </c:pt>
                <c:pt idx="551">
                  <c:v>153.88499999999999</c:v>
                </c:pt>
                <c:pt idx="552">
                  <c:v>148.84</c:v>
                </c:pt>
                <c:pt idx="553">
                  <c:v>154.65</c:v>
                </c:pt>
                <c:pt idx="554">
                  <c:v>163.95</c:v>
                </c:pt>
                <c:pt idx="555">
                  <c:v>159.72</c:v>
                </c:pt>
                <c:pt idx="556">
                  <c:v>148.77000000000001</c:v>
                </c:pt>
                <c:pt idx="557">
                  <c:v>149.12</c:v>
                </c:pt>
                <c:pt idx="558">
                  <c:v>147.25</c:v>
                </c:pt>
                <c:pt idx="559">
                  <c:v>148.52500000000001</c:v>
                </c:pt>
                <c:pt idx="560">
                  <c:v>147.23500000000001</c:v>
                </c:pt>
                <c:pt idx="561">
                  <c:v>151.52000000000001</c:v>
                </c:pt>
                <c:pt idx="562">
                  <c:v>146.595</c:v>
                </c:pt>
                <c:pt idx="563">
                  <c:v>141.36000000000001</c:v>
                </c:pt>
                <c:pt idx="564">
                  <c:v>141.44</c:v>
                </c:pt>
                <c:pt idx="565">
                  <c:v>143.61000000000001</c:v>
                </c:pt>
                <c:pt idx="566">
                  <c:v>143.66</c:v>
                </c:pt>
                <c:pt idx="567">
                  <c:v>147.24</c:v>
                </c:pt>
                <c:pt idx="568">
                  <c:v>149.30000000000001</c:v>
                </c:pt>
                <c:pt idx="569">
                  <c:v>150.005</c:v>
                </c:pt>
                <c:pt idx="570">
                  <c:v>148.19999999999999</c:v>
                </c:pt>
                <c:pt idx="571">
                  <c:v>147.37</c:v>
                </c:pt>
                <c:pt idx="572">
                  <c:v>143.76499999999999</c:v>
                </c:pt>
                <c:pt idx="573">
                  <c:v>149.29499999999999</c:v>
                </c:pt>
                <c:pt idx="574">
                  <c:v>149.715</c:v>
                </c:pt>
                <c:pt idx="575">
                  <c:v>153.57</c:v>
                </c:pt>
                <c:pt idx="576">
                  <c:v>155.26</c:v>
                </c:pt>
                <c:pt idx="577">
                  <c:v>160.42500000000001</c:v>
                </c:pt>
                <c:pt idx="578">
                  <c:v>163.22</c:v>
                </c:pt>
                <c:pt idx="579">
                  <c:v>165.29</c:v>
                </c:pt>
                <c:pt idx="580">
                  <c:v>161.91999999999999</c:v>
                </c:pt>
                <c:pt idx="581">
                  <c:v>166.38</c:v>
                </c:pt>
                <c:pt idx="582">
                  <c:v>167.71</c:v>
                </c:pt>
                <c:pt idx="583">
                  <c:v>167.37</c:v>
                </c:pt>
                <c:pt idx="584">
                  <c:v>166.84</c:v>
                </c:pt>
                <c:pt idx="585">
                  <c:v>160.33000000000001</c:v>
                </c:pt>
                <c:pt idx="586">
                  <c:v>155.19999999999999</c:v>
                </c:pt>
                <c:pt idx="587">
                  <c:v>145.215</c:v>
                </c:pt>
                <c:pt idx="588">
                  <c:v>138.11500000000001</c:v>
                </c:pt>
                <c:pt idx="589">
                  <c:v>139.76</c:v>
                </c:pt>
                <c:pt idx="590">
                  <c:v>139.76</c:v>
                </c:pt>
                <c:pt idx="591">
                  <c:v>141.88999999999999</c:v>
                </c:pt>
                <c:pt idx="592">
                  <c:v>147.88999999999999</c:v>
                </c:pt>
                <c:pt idx="593">
                  <c:v>155.9</c:v>
                </c:pt>
                <c:pt idx="594">
                  <c:v>149.36000000000001</c:v>
                </c:pt>
                <c:pt idx="595">
                  <c:v>149.74</c:v>
                </c:pt>
                <c:pt idx="596">
                  <c:v>146.4</c:v>
                </c:pt>
                <c:pt idx="597">
                  <c:v>148.15</c:v>
                </c:pt>
                <c:pt idx="598">
                  <c:v>155.02000000000001</c:v>
                </c:pt>
                <c:pt idx="599">
                  <c:v>153.785</c:v>
                </c:pt>
                <c:pt idx="600">
                  <c:v>153.33000000000001</c:v>
                </c:pt>
                <c:pt idx="601">
                  <c:v>151.21</c:v>
                </c:pt>
                <c:pt idx="602">
                  <c:v>157.4</c:v>
                </c:pt>
                <c:pt idx="603">
                  <c:v>159.55500000000001</c:v>
                </c:pt>
                <c:pt idx="604">
                  <c:v>155.94</c:v>
                </c:pt>
                <c:pt idx="605">
                  <c:v>159.49</c:v>
                </c:pt>
                <c:pt idx="606">
                  <c:v>155.245</c:v>
                </c:pt>
                <c:pt idx="607">
                  <c:v>163.35</c:v>
                </c:pt>
                <c:pt idx="608">
                  <c:v>160.46</c:v>
                </c:pt>
                <c:pt idx="609">
                  <c:v>162.81</c:v>
                </c:pt>
                <c:pt idx="610">
                  <c:v>164.67500000000001</c:v>
                </c:pt>
                <c:pt idx="611">
                  <c:v>168.83500000000001</c:v>
                </c:pt>
                <c:pt idx="612">
                  <c:v>168.405</c:v>
                </c:pt>
                <c:pt idx="613">
                  <c:v>168.655</c:v>
                </c:pt>
                <c:pt idx="614">
                  <c:v>166.68</c:v>
                </c:pt>
                <c:pt idx="615">
                  <c:v>169.095</c:v>
                </c:pt>
                <c:pt idx="616">
                  <c:v>166.41499999999999</c:v>
                </c:pt>
                <c:pt idx="617">
                  <c:v>167.44</c:v>
                </c:pt>
                <c:pt idx="618">
                  <c:v>170.80500000000001</c:v>
                </c:pt>
                <c:pt idx="619">
                  <c:v>170.73500000000001</c:v>
                </c:pt>
                <c:pt idx="620">
                  <c:v>168.99</c:v>
                </c:pt>
                <c:pt idx="621">
                  <c:v>169.12</c:v>
                </c:pt>
                <c:pt idx="622">
                  <c:v>173.11</c:v>
                </c:pt>
                <c:pt idx="623">
                  <c:v>166.12</c:v>
                </c:pt>
                <c:pt idx="624">
                  <c:v>170.51499999999999</c:v>
                </c:pt>
                <c:pt idx="625">
                  <c:v>167.505</c:v>
                </c:pt>
                <c:pt idx="626">
                  <c:v>166.42500000000001</c:v>
                </c:pt>
                <c:pt idx="627">
                  <c:v>164.185</c:v>
                </c:pt>
                <c:pt idx="628">
                  <c:v>164.58500000000001</c:v>
                </c:pt>
                <c:pt idx="629">
                  <c:v>163.285</c:v>
                </c:pt>
                <c:pt idx="630">
                  <c:v>159.82499999999999</c:v>
                </c:pt>
                <c:pt idx="631">
                  <c:v>159.91</c:v>
                </c:pt>
                <c:pt idx="632">
                  <c:v>159.16499999999999</c:v>
                </c:pt>
                <c:pt idx="633">
                  <c:v>155.32499999999999</c:v>
                </c:pt>
                <c:pt idx="634">
                  <c:v>150.98500000000001</c:v>
                </c:pt>
                <c:pt idx="635">
                  <c:v>151.72499999999999</c:v>
                </c:pt>
                <c:pt idx="636">
                  <c:v>147.41999999999999</c:v>
                </c:pt>
                <c:pt idx="637">
                  <c:v>145.47</c:v>
                </c:pt>
                <c:pt idx="638">
                  <c:v>142.27000000000001</c:v>
                </c:pt>
                <c:pt idx="639">
                  <c:v>137.03</c:v>
                </c:pt>
                <c:pt idx="640">
                  <c:v>138.03</c:v>
                </c:pt>
                <c:pt idx="641">
                  <c:v>141.5</c:v>
                </c:pt>
                <c:pt idx="642">
                  <c:v>142.91</c:v>
                </c:pt>
                <c:pt idx="643">
                  <c:v>142.80000000000001</c:v>
                </c:pt>
                <c:pt idx="644">
                  <c:v>143.035</c:v>
                </c:pt>
                <c:pt idx="645">
                  <c:v>149.15</c:v>
                </c:pt>
                <c:pt idx="646">
                  <c:v>151.35499999999999</c:v>
                </c:pt>
                <c:pt idx="647">
                  <c:v>153.04499999999999</c:v>
                </c:pt>
                <c:pt idx="648">
                  <c:v>153.04499999999999</c:v>
                </c:pt>
                <c:pt idx="649">
                  <c:v>153.04499999999999</c:v>
                </c:pt>
                <c:pt idx="650">
                  <c:v>152.02000000000001</c:v>
                </c:pt>
                <c:pt idx="651">
                  <c:v>148.08500000000001</c:v>
                </c:pt>
                <c:pt idx="652">
                  <c:v>158.5</c:v>
                </c:pt>
                <c:pt idx="653">
                  <c:v>164.7</c:v>
                </c:pt>
                <c:pt idx="654">
                  <c:v>165.66</c:v>
                </c:pt>
                <c:pt idx="655">
                  <c:v>169.5</c:v>
                </c:pt>
                <c:pt idx="656">
                  <c:v>167.465</c:v>
                </c:pt>
                <c:pt idx="657">
                  <c:v>164.82</c:v>
                </c:pt>
                <c:pt idx="658">
                  <c:v>164.72</c:v>
                </c:pt>
                <c:pt idx="659">
                  <c:v>165.98</c:v>
                </c:pt>
                <c:pt idx="660">
                  <c:v>165.67500000000001</c:v>
                </c:pt>
                <c:pt idx="661">
                  <c:v>169.32</c:v>
                </c:pt>
                <c:pt idx="662">
                  <c:v>166.435</c:v>
                </c:pt>
                <c:pt idx="663">
                  <c:v>169.71</c:v>
                </c:pt>
                <c:pt idx="664">
                  <c:v>170.71</c:v>
                </c:pt>
                <c:pt idx="665">
                  <c:v>167.76499999999999</c:v>
                </c:pt>
                <c:pt idx="666">
                  <c:v>169.86</c:v>
                </c:pt>
                <c:pt idx="667">
                  <c:v>173.05</c:v>
                </c:pt>
                <c:pt idx="668">
                  <c:v>172.27500000000001</c:v>
                </c:pt>
                <c:pt idx="669">
                  <c:v>176.17</c:v>
                </c:pt>
                <c:pt idx="670">
                  <c:v>176.17</c:v>
                </c:pt>
                <c:pt idx="671">
                  <c:v>178.155</c:v>
                </c:pt>
                <c:pt idx="672">
                  <c:v>181.07</c:v>
                </c:pt>
                <c:pt idx="673">
                  <c:v>183.60499999999999</c:v>
                </c:pt>
                <c:pt idx="674">
                  <c:v>181.965</c:v>
                </c:pt>
                <c:pt idx="675">
                  <c:v>181.965</c:v>
                </c:pt>
                <c:pt idx="676">
                  <c:v>175.93</c:v>
                </c:pt>
                <c:pt idx="677">
                  <c:v>178.59</c:v>
                </c:pt>
                <c:pt idx="678">
                  <c:v>178.27</c:v>
                </c:pt>
                <c:pt idx="679">
                  <c:v>180.97499999999999</c:v>
                </c:pt>
                <c:pt idx="680">
                  <c:v>175.17</c:v>
                </c:pt>
                <c:pt idx="681">
                  <c:v>172.17</c:v>
                </c:pt>
                <c:pt idx="682">
                  <c:v>175.04</c:v>
                </c:pt>
                <c:pt idx="683">
                  <c:v>176.20500000000001</c:v>
                </c:pt>
                <c:pt idx="684">
                  <c:v>179.17</c:v>
                </c:pt>
                <c:pt idx="685">
                  <c:v>179.17</c:v>
                </c:pt>
                <c:pt idx="686">
                  <c:v>176.04</c:v>
                </c:pt>
                <c:pt idx="687">
                  <c:v>174.37</c:v>
                </c:pt>
                <c:pt idx="688">
                  <c:v>169.32499999999999</c:v>
                </c:pt>
                <c:pt idx="689">
                  <c:v>173.6</c:v>
                </c:pt>
                <c:pt idx="690">
                  <c:v>170.54499999999999</c:v>
                </c:pt>
                <c:pt idx="691">
                  <c:v>171.465</c:v>
                </c:pt>
                <c:pt idx="692">
                  <c:v>167.36500000000001</c:v>
                </c:pt>
                <c:pt idx="693">
                  <c:v>169.05500000000001</c:v>
                </c:pt>
                <c:pt idx="694">
                  <c:v>167.43</c:v>
                </c:pt>
                <c:pt idx="695">
                  <c:v>165.56</c:v>
                </c:pt>
                <c:pt idx="696">
                  <c:v>168.46</c:v>
                </c:pt>
                <c:pt idx="697">
                  <c:v>172.41</c:v>
                </c:pt>
                <c:pt idx="698">
                  <c:v>166.91499999999999</c:v>
                </c:pt>
                <c:pt idx="699">
                  <c:v>169.62</c:v>
                </c:pt>
                <c:pt idx="700">
                  <c:v>164.78</c:v>
                </c:pt>
                <c:pt idx="701">
                  <c:v>161.125</c:v>
                </c:pt>
                <c:pt idx="702">
                  <c:v>167.64500000000001</c:v>
                </c:pt>
                <c:pt idx="703">
                  <c:v>169.52</c:v>
                </c:pt>
                <c:pt idx="704">
                  <c:v>171.46</c:v>
                </c:pt>
                <c:pt idx="705">
                  <c:v>166.83500000000001</c:v>
                </c:pt>
                <c:pt idx="706">
                  <c:v>167.17</c:v>
                </c:pt>
                <c:pt idx="707">
                  <c:v>167.04</c:v>
                </c:pt>
                <c:pt idx="708">
                  <c:v>163.32</c:v>
                </c:pt>
                <c:pt idx="709">
                  <c:v>167.535</c:v>
                </c:pt>
                <c:pt idx="710">
                  <c:v>167.535</c:v>
                </c:pt>
                <c:pt idx="711">
                  <c:v>167.15</c:v>
                </c:pt>
                <c:pt idx="712">
                  <c:v>169.58</c:v>
                </c:pt>
                <c:pt idx="713">
                  <c:v>170.11</c:v>
                </c:pt>
                <c:pt idx="714">
                  <c:v>169.02500000000001</c:v>
                </c:pt>
                <c:pt idx="715">
                  <c:v>171.79499999999999</c:v>
                </c:pt>
                <c:pt idx="716">
                  <c:v>171.94</c:v>
                </c:pt>
                <c:pt idx="717">
                  <c:v>166.42500000000001</c:v>
                </c:pt>
                <c:pt idx="718">
                  <c:v>168.78</c:v>
                </c:pt>
                <c:pt idx="719">
                  <c:v>168.31</c:v>
                </c:pt>
                <c:pt idx="720">
                  <c:v>170.98</c:v>
                </c:pt>
                <c:pt idx="721">
                  <c:v>172.73</c:v>
                </c:pt>
                <c:pt idx="722">
                  <c:v>171.01</c:v>
                </c:pt>
                <c:pt idx="723">
                  <c:v>168.93</c:v>
                </c:pt>
                <c:pt idx="724">
                  <c:v>166.51</c:v>
                </c:pt>
                <c:pt idx="725">
                  <c:v>163.69499999999999</c:v>
                </c:pt>
                <c:pt idx="726">
                  <c:v>163.97499999999999</c:v>
                </c:pt>
                <c:pt idx="727">
                  <c:v>161.59</c:v>
                </c:pt>
                <c:pt idx="728">
                  <c:v>162.16999999999999</c:v>
                </c:pt>
                <c:pt idx="729">
                  <c:v>163.26499999999999</c:v>
                </c:pt>
                <c:pt idx="730">
                  <c:v>165.255</c:v>
                </c:pt>
                <c:pt idx="731">
                  <c:v>163.995</c:v>
                </c:pt>
                <c:pt idx="732">
                  <c:v>163.065</c:v>
                </c:pt>
                <c:pt idx="733">
                  <c:v>161.96</c:v>
                </c:pt>
                <c:pt idx="734">
                  <c:v>164.73</c:v>
                </c:pt>
                <c:pt idx="735">
                  <c:v>167.26499999999999</c:v>
                </c:pt>
                <c:pt idx="736">
                  <c:v>167.89</c:v>
                </c:pt>
                <c:pt idx="737">
                  <c:v>172.715</c:v>
                </c:pt>
                <c:pt idx="738">
                  <c:v>173.62</c:v>
                </c:pt>
                <c:pt idx="739">
                  <c:v>175.67500000000001</c:v>
                </c:pt>
                <c:pt idx="740">
                  <c:v>175.22</c:v>
                </c:pt>
                <c:pt idx="741">
                  <c:v>181.92</c:v>
                </c:pt>
                <c:pt idx="742">
                  <c:v>180.755</c:v>
                </c:pt>
                <c:pt idx="743">
                  <c:v>182.285</c:v>
                </c:pt>
                <c:pt idx="744">
                  <c:v>184.02</c:v>
                </c:pt>
                <c:pt idx="745">
                  <c:v>183.56</c:v>
                </c:pt>
                <c:pt idx="746">
                  <c:v>182.42</c:v>
                </c:pt>
                <c:pt idx="747">
                  <c:v>181.07</c:v>
                </c:pt>
                <c:pt idx="748">
                  <c:v>180.39</c:v>
                </c:pt>
                <c:pt idx="749">
                  <c:v>180.39</c:v>
                </c:pt>
                <c:pt idx="750">
                  <c:v>180.33500000000001</c:v>
                </c:pt>
                <c:pt idx="751">
                  <c:v>179.72499999999999</c:v>
                </c:pt>
                <c:pt idx="752">
                  <c:v>175.77500000000001</c:v>
                </c:pt>
                <c:pt idx="753">
                  <c:v>177.3</c:v>
                </c:pt>
                <c:pt idx="754">
                  <c:v>172.57499999999999</c:v>
                </c:pt>
                <c:pt idx="755">
                  <c:v>170.29</c:v>
                </c:pt>
                <c:pt idx="756">
                  <c:v>171.92500000000001</c:v>
                </c:pt>
                <c:pt idx="757">
                  <c:v>167.965</c:v>
                </c:pt>
                <c:pt idx="758">
                  <c:v>164.18</c:v>
                </c:pt>
                <c:pt idx="759">
                  <c:v>163.935</c:v>
                </c:pt>
                <c:pt idx="760">
                  <c:v>161.47</c:v>
                </c:pt>
                <c:pt idx="761">
                  <c:v>162.61000000000001</c:v>
                </c:pt>
                <c:pt idx="762">
                  <c:v>169.63</c:v>
                </c:pt>
                <c:pt idx="763">
                  <c:v>161.87</c:v>
                </c:pt>
                <c:pt idx="764">
                  <c:v>164.33500000000001</c:v>
                </c:pt>
                <c:pt idx="765">
                  <c:v>168.03</c:v>
                </c:pt>
                <c:pt idx="766">
                  <c:v>165.45</c:v>
                </c:pt>
                <c:pt idx="767">
                  <c:v>170.71</c:v>
                </c:pt>
                <c:pt idx="768">
                  <c:v>171.97</c:v>
                </c:pt>
                <c:pt idx="769">
                  <c:v>176.36</c:v>
                </c:pt>
                <c:pt idx="770">
                  <c:v>178.29</c:v>
                </c:pt>
                <c:pt idx="771">
                  <c:v>177.43</c:v>
                </c:pt>
                <c:pt idx="772">
                  <c:v>177.27</c:v>
                </c:pt>
                <c:pt idx="773">
                  <c:v>173.38</c:v>
                </c:pt>
                <c:pt idx="774">
                  <c:v>178.45500000000001</c:v>
                </c:pt>
                <c:pt idx="775">
                  <c:v>179.76</c:v>
                </c:pt>
                <c:pt idx="776">
                  <c:v>178.64</c:v>
                </c:pt>
                <c:pt idx="777">
                  <c:v>177.51</c:v>
                </c:pt>
                <c:pt idx="778">
                  <c:v>172.69</c:v>
                </c:pt>
                <c:pt idx="779">
                  <c:v>174.86</c:v>
                </c:pt>
                <c:pt idx="780">
                  <c:v>174.86</c:v>
                </c:pt>
                <c:pt idx="781">
                  <c:v>172.18</c:v>
                </c:pt>
                <c:pt idx="782">
                  <c:v>169.77500000000001</c:v>
                </c:pt>
                <c:pt idx="783">
                  <c:v>170.26499999999999</c:v>
                </c:pt>
                <c:pt idx="784">
                  <c:v>167.08500000000001</c:v>
                </c:pt>
                <c:pt idx="785">
                  <c:v>163</c:v>
                </c:pt>
                <c:pt idx="786">
                  <c:v>164.7</c:v>
                </c:pt>
                <c:pt idx="787">
                  <c:v>155.88</c:v>
                </c:pt>
                <c:pt idx="788">
                  <c:v>157.19</c:v>
                </c:pt>
                <c:pt idx="789">
                  <c:v>158.54499999999999</c:v>
                </c:pt>
                <c:pt idx="790">
                  <c:v>154.05000000000001</c:v>
                </c:pt>
                <c:pt idx="791">
                  <c:v>155.07499999999999</c:v>
                </c:pt>
                <c:pt idx="792">
                  <c:v>147.77000000000001</c:v>
                </c:pt>
                <c:pt idx="793">
                  <c:v>148.82</c:v>
                </c:pt>
                <c:pt idx="794">
                  <c:v>151.47999999999999</c:v>
                </c:pt>
                <c:pt idx="795">
                  <c:v>153.81</c:v>
                </c:pt>
                <c:pt idx="796">
                  <c:v>153.65</c:v>
                </c:pt>
                <c:pt idx="797">
                  <c:v>146.67500000000001</c:v>
                </c:pt>
                <c:pt idx="798">
                  <c:v>147.32499999999999</c:v>
                </c:pt>
                <c:pt idx="799">
                  <c:v>149.41</c:v>
                </c:pt>
                <c:pt idx="800">
                  <c:v>148.31</c:v>
                </c:pt>
                <c:pt idx="801">
                  <c:v>150.64500000000001</c:v>
                </c:pt>
                <c:pt idx="802">
                  <c:v>152.1</c:v>
                </c:pt>
                <c:pt idx="803">
                  <c:v>153.69999999999999</c:v>
                </c:pt>
                <c:pt idx="804">
                  <c:v>157.995</c:v>
                </c:pt>
                <c:pt idx="805">
                  <c:v>159.97999999999999</c:v>
                </c:pt>
                <c:pt idx="806">
                  <c:v>159.97999999999999</c:v>
                </c:pt>
                <c:pt idx="807">
                  <c:v>156.49</c:v>
                </c:pt>
                <c:pt idx="808">
                  <c:v>159.745</c:v>
                </c:pt>
                <c:pt idx="809">
                  <c:v>157.34</c:v>
                </c:pt>
                <c:pt idx="810">
                  <c:v>161.07</c:v>
                </c:pt>
                <c:pt idx="811">
                  <c:v>162.80500000000001</c:v>
                </c:pt>
                <c:pt idx="812">
                  <c:v>162.83000000000001</c:v>
                </c:pt>
                <c:pt idx="813">
                  <c:v>162.98500000000001</c:v>
                </c:pt>
                <c:pt idx="814">
                  <c:v>160.67500000000001</c:v>
                </c:pt>
                <c:pt idx="815">
                  <c:v>159.66999999999999</c:v>
                </c:pt>
                <c:pt idx="816">
                  <c:v>163.01499999999999</c:v>
                </c:pt>
                <c:pt idx="817">
                  <c:v>166.44</c:v>
                </c:pt>
                <c:pt idx="818">
                  <c:v>165.095</c:v>
                </c:pt>
                <c:pt idx="819">
                  <c:v>161.03</c:v>
                </c:pt>
                <c:pt idx="820">
                  <c:v>160.005</c:v>
                </c:pt>
                <c:pt idx="821">
                  <c:v>172.82499999999999</c:v>
                </c:pt>
                <c:pt idx="822">
                  <c:v>172.44</c:v>
                </c:pt>
                <c:pt idx="823">
                  <c:v>175.72</c:v>
                </c:pt>
                <c:pt idx="824">
                  <c:v>178.45500000000001</c:v>
                </c:pt>
                <c:pt idx="825">
                  <c:v>181.535</c:v>
                </c:pt>
                <c:pt idx="826">
                  <c:v>180.755</c:v>
                </c:pt>
                <c:pt idx="827">
                  <c:v>180.10499999999999</c:v>
                </c:pt>
                <c:pt idx="828">
                  <c:v>179.19</c:v>
                </c:pt>
                <c:pt idx="829">
                  <c:v>181.38</c:v>
                </c:pt>
                <c:pt idx="830">
                  <c:v>179.49</c:v>
                </c:pt>
                <c:pt idx="831">
                  <c:v>178.45500000000001</c:v>
                </c:pt>
                <c:pt idx="832">
                  <c:v>178.7</c:v>
                </c:pt>
                <c:pt idx="833">
                  <c:v>176.905</c:v>
                </c:pt>
                <c:pt idx="834">
                  <c:v>177.67500000000001</c:v>
                </c:pt>
                <c:pt idx="835">
                  <c:v>173.495</c:v>
                </c:pt>
                <c:pt idx="836">
                  <c:v>168.7</c:v>
                </c:pt>
                <c:pt idx="837">
                  <c:v>163.38</c:v>
                </c:pt>
                <c:pt idx="838">
                  <c:v>166.315</c:v>
                </c:pt>
                <c:pt idx="839">
                  <c:v>170.52500000000001</c:v>
                </c:pt>
                <c:pt idx="840">
                  <c:v>165.91</c:v>
                </c:pt>
                <c:pt idx="841">
                  <c:v>167.005</c:v>
                </c:pt>
                <c:pt idx="842">
                  <c:v>170.39</c:v>
                </c:pt>
                <c:pt idx="843">
                  <c:v>176.56</c:v>
                </c:pt>
                <c:pt idx="844">
                  <c:v>179.08</c:v>
                </c:pt>
                <c:pt idx="845">
                  <c:v>184.38</c:v>
                </c:pt>
                <c:pt idx="846">
                  <c:v>188.94</c:v>
                </c:pt>
                <c:pt idx="847">
                  <c:v>200</c:v>
                </c:pt>
                <c:pt idx="848">
                  <c:v>212.17</c:v>
                </c:pt>
                <c:pt idx="849">
                  <c:v>230.54</c:v>
                </c:pt>
                <c:pt idx="850">
                  <c:v>230.54</c:v>
                </c:pt>
                <c:pt idx="851">
                  <c:v>231.16</c:v>
                </c:pt>
                <c:pt idx="852">
                  <c:v>224.45500000000001</c:v>
                </c:pt>
                <c:pt idx="853">
                  <c:v>230.97499999999999</c:v>
                </c:pt>
                <c:pt idx="854">
                  <c:v>227.38499999999999</c:v>
                </c:pt>
                <c:pt idx="855">
                  <c:v>225.57499999999999</c:v>
                </c:pt>
                <c:pt idx="856">
                  <c:v>215.38</c:v>
                </c:pt>
                <c:pt idx="857">
                  <c:v>204.98</c:v>
                </c:pt>
                <c:pt idx="858">
                  <c:v>189.12</c:v>
                </c:pt>
                <c:pt idx="859">
                  <c:v>187.42</c:v>
                </c:pt>
                <c:pt idx="860">
                  <c:v>191.23500000000001</c:v>
                </c:pt>
                <c:pt idx="861">
                  <c:v>188.875</c:v>
                </c:pt>
                <c:pt idx="862">
                  <c:v>188.38499999999999</c:v>
                </c:pt>
                <c:pt idx="863">
                  <c:v>177.63</c:v>
                </c:pt>
                <c:pt idx="864">
                  <c:v>180.36</c:v>
                </c:pt>
                <c:pt idx="865">
                  <c:v>190.99</c:v>
                </c:pt>
                <c:pt idx="866">
                  <c:v>190.16</c:v>
                </c:pt>
                <c:pt idx="867">
                  <c:v>186.57499999999999</c:v>
                </c:pt>
                <c:pt idx="868">
                  <c:v>185.48</c:v>
                </c:pt>
                <c:pt idx="869">
                  <c:v>178.85</c:v>
                </c:pt>
                <c:pt idx="870">
                  <c:v>167.28</c:v>
                </c:pt>
                <c:pt idx="871">
                  <c:v>168.42500000000001</c:v>
                </c:pt>
                <c:pt idx="872">
                  <c:v>171.05</c:v>
                </c:pt>
                <c:pt idx="873">
                  <c:v>175.64</c:v>
                </c:pt>
                <c:pt idx="874">
                  <c:v>169.005</c:v>
                </c:pt>
                <c:pt idx="875">
                  <c:v>167.815</c:v>
                </c:pt>
                <c:pt idx="876">
                  <c:v>171.15</c:v>
                </c:pt>
                <c:pt idx="877">
                  <c:v>172.17</c:v>
                </c:pt>
                <c:pt idx="878">
                  <c:v>169.17</c:v>
                </c:pt>
                <c:pt idx="879">
                  <c:v>173.095</c:v>
                </c:pt>
                <c:pt idx="880">
                  <c:v>171.065</c:v>
                </c:pt>
                <c:pt idx="881">
                  <c:v>172.13499999999999</c:v>
                </c:pt>
                <c:pt idx="882">
                  <c:v>173.04</c:v>
                </c:pt>
                <c:pt idx="883">
                  <c:v>177.22</c:v>
                </c:pt>
                <c:pt idx="884">
                  <c:v>183.31</c:v>
                </c:pt>
                <c:pt idx="885">
                  <c:v>194.08</c:v>
                </c:pt>
                <c:pt idx="886">
                  <c:v>195.8</c:v>
                </c:pt>
                <c:pt idx="887">
                  <c:v>195.23</c:v>
                </c:pt>
                <c:pt idx="888">
                  <c:v>197.48500000000001</c:v>
                </c:pt>
                <c:pt idx="889">
                  <c:v>197.24</c:v>
                </c:pt>
                <c:pt idx="890">
                  <c:v>190.07</c:v>
                </c:pt>
                <c:pt idx="891">
                  <c:v>187</c:v>
                </c:pt>
                <c:pt idx="892">
                  <c:v>188.72499999999999</c:v>
                </c:pt>
                <c:pt idx="893">
                  <c:v>190.845</c:v>
                </c:pt>
                <c:pt idx="894">
                  <c:v>194.465</c:v>
                </c:pt>
                <c:pt idx="895">
                  <c:v>196.75</c:v>
                </c:pt>
                <c:pt idx="896">
                  <c:v>192.78</c:v>
                </c:pt>
                <c:pt idx="897">
                  <c:v>194.38</c:v>
                </c:pt>
                <c:pt idx="898">
                  <c:v>193.095</c:v>
                </c:pt>
                <c:pt idx="899">
                  <c:v>193.24</c:v>
                </c:pt>
                <c:pt idx="900">
                  <c:v>190.54</c:v>
                </c:pt>
                <c:pt idx="901">
                  <c:v>182.87</c:v>
                </c:pt>
                <c:pt idx="902">
                  <c:v>176.38</c:v>
                </c:pt>
                <c:pt idx="903">
                  <c:v>172.995</c:v>
                </c:pt>
                <c:pt idx="904">
                  <c:v>182.095</c:v>
                </c:pt>
                <c:pt idx="905">
                  <c:v>179.63</c:v>
                </c:pt>
                <c:pt idx="906">
                  <c:v>181.81</c:v>
                </c:pt>
                <c:pt idx="907">
                  <c:v>181.79</c:v>
                </c:pt>
                <c:pt idx="908">
                  <c:v>181.79</c:v>
                </c:pt>
                <c:pt idx="909">
                  <c:v>181.79</c:v>
                </c:pt>
                <c:pt idx="910">
                  <c:v>184.05500000000001</c:v>
                </c:pt>
                <c:pt idx="911">
                  <c:v>182.86</c:v>
                </c:pt>
                <c:pt idx="912">
                  <c:v>181.64</c:v>
                </c:pt>
                <c:pt idx="913">
                  <c:v>181.125</c:v>
                </c:pt>
                <c:pt idx="914">
                  <c:v>182.23500000000001</c:v>
                </c:pt>
                <c:pt idx="915">
                  <c:v>178.22</c:v>
                </c:pt>
                <c:pt idx="916">
                  <c:v>180.59</c:v>
                </c:pt>
                <c:pt idx="917">
                  <c:v>174.09</c:v>
                </c:pt>
                <c:pt idx="918">
                  <c:v>180.5</c:v>
                </c:pt>
                <c:pt idx="919">
                  <c:v>181.66</c:v>
                </c:pt>
                <c:pt idx="920">
                  <c:v>182.76</c:v>
                </c:pt>
                <c:pt idx="921">
                  <c:v>179.38499999999999</c:v>
                </c:pt>
                <c:pt idx="922">
                  <c:v>167.92</c:v>
                </c:pt>
                <c:pt idx="923">
                  <c:v>171.45</c:v>
                </c:pt>
                <c:pt idx="924">
                  <c:v>169.48500000000001</c:v>
                </c:pt>
                <c:pt idx="925">
                  <c:v>172.75</c:v>
                </c:pt>
                <c:pt idx="926">
                  <c:v>176.035</c:v>
                </c:pt>
                <c:pt idx="927">
                  <c:v>181.03</c:v>
                </c:pt>
                <c:pt idx="928">
                  <c:v>184.51</c:v>
                </c:pt>
                <c:pt idx="929">
                  <c:v>184.405</c:v>
                </c:pt>
                <c:pt idx="930">
                  <c:v>184.405</c:v>
                </c:pt>
                <c:pt idx="931">
                  <c:v>191.28</c:v>
                </c:pt>
                <c:pt idx="932">
                  <c:v>193.155</c:v>
                </c:pt>
                <c:pt idx="933">
                  <c:v>191.71</c:v>
                </c:pt>
                <c:pt idx="934">
                  <c:v>192.08500000000001</c:v>
                </c:pt>
                <c:pt idx="935">
                  <c:v>192.08500000000001</c:v>
                </c:pt>
                <c:pt idx="936">
                  <c:v>188.81</c:v>
                </c:pt>
                <c:pt idx="937">
                  <c:v>192.965</c:v>
                </c:pt>
                <c:pt idx="938">
                  <c:v>193.79499999999999</c:v>
                </c:pt>
                <c:pt idx="939">
                  <c:v>189.83</c:v>
                </c:pt>
                <c:pt idx="940">
                  <c:v>190.63</c:v>
                </c:pt>
                <c:pt idx="941">
                  <c:v>195.87</c:v>
                </c:pt>
                <c:pt idx="942">
                  <c:v>195.89500000000001</c:v>
                </c:pt>
                <c:pt idx="943">
                  <c:v>196.45</c:v>
                </c:pt>
                <c:pt idx="944">
                  <c:v>197.95</c:v>
                </c:pt>
                <c:pt idx="945">
                  <c:v>197.95</c:v>
                </c:pt>
                <c:pt idx="946">
                  <c:v>197.965</c:v>
                </c:pt>
                <c:pt idx="947">
                  <c:v>201.84</c:v>
                </c:pt>
                <c:pt idx="948">
                  <c:v>204.47499999999999</c:v>
                </c:pt>
                <c:pt idx="949">
                  <c:v>199.48500000000001</c:v>
                </c:pt>
                <c:pt idx="950">
                  <c:v>200.38499999999999</c:v>
                </c:pt>
                <c:pt idx="951">
                  <c:v>203.87</c:v>
                </c:pt>
                <c:pt idx="952">
                  <c:v>204.76499999999999</c:v>
                </c:pt>
                <c:pt idx="953">
                  <c:v>205.14</c:v>
                </c:pt>
                <c:pt idx="954">
                  <c:v>210.505</c:v>
                </c:pt>
                <c:pt idx="955">
                  <c:v>212.85</c:v>
                </c:pt>
                <c:pt idx="956">
                  <c:v>203.07</c:v>
                </c:pt>
                <c:pt idx="957">
                  <c:v>204.62</c:v>
                </c:pt>
                <c:pt idx="958">
                  <c:v>205.08</c:v>
                </c:pt>
                <c:pt idx="959">
                  <c:v>203.17500000000001</c:v>
                </c:pt>
                <c:pt idx="960">
                  <c:v>200.88499999999999</c:v>
                </c:pt>
                <c:pt idx="961">
                  <c:v>198.02</c:v>
                </c:pt>
                <c:pt idx="962">
                  <c:v>192.35</c:v>
                </c:pt>
                <c:pt idx="963">
                  <c:v>192.505</c:v>
                </c:pt>
                <c:pt idx="964">
                  <c:v>185.65</c:v>
                </c:pt>
                <c:pt idx="965">
                  <c:v>182.85499999999999</c:v>
                </c:pt>
                <c:pt idx="966">
                  <c:v>180.03</c:v>
                </c:pt>
                <c:pt idx="967">
                  <c:v>183.15</c:v>
                </c:pt>
                <c:pt idx="968">
                  <c:v>184.20500000000001</c:v>
                </c:pt>
                <c:pt idx="969">
                  <c:v>183.84</c:v>
                </c:pt>
                <c:pt idx="970">
                  <c:v>183.84</c:v>
                </c:pt>
                <c:pt idx="971">
                  <c:v>181.33500000000001</c:v>
                </c:pt>
                <c:pt idx="972">
                  <c:v>192.98</c:v>
                </c:pt>
                <c:pt idx="973">
                  <c:v>194.095</c:v>
                </c:pt>
                <c:pt idx="974">
                  <c:v>199.47499999999999</c:v>
                </c:pt>
                <c:pt idx="975">
                  <c:v>202.17</c:v>
                </c:pt>
                <c:pt idx="976">
                  <c:v>201.05500000000001</c:v>
                </c:pt>
                <c:pt idx="977">
                  <c:v>193.71</c:v>
                </c:pt>
                <c:pt idx="978">
                  <c:v>183.51499999999999</c:v>
                </c:pt>
                <c:pt idx="979">
                  <c:v>193.14</c:v>
                </c:pt>
                <c:pt idx="980">
                  <c:v>190.74</c:v>
                </c:pt>
                <c:pt idx="981">
                  <c:v>187.36</c:v>
                </c:pt>
                <c:pt idx="982">
                  <c:v>182.28</c:v>
                </c:pt>
                <c:pt idx="983">
                  <c:v>181.02</c:v>
                </c:pt>
                <c:pt idx="984">
                  <c:v>184.43</c:v>
                </c:pt>
                <c:pt idx="985">
                  <c:v>182.9</c:v>
                </c:pt>
                <c:pt idx="986">
                  <c:v>185.505</c:v>
                </c:pt>
                <c:pt idx="987">
                  <c:v>189.43</c:v>
                </c:pt>
                <c:pt idx="988">
                  <c:v>190.60499999999999</c:v>
                </c:pt>
                <c:pt idx="989">
                  <c:v>193.09</c:v>
                </c:pt>
                <c:pt idx="990">
                  <c:v>203.11500000000001</c:v>
                </c:pt>
                <c:pt idx="991">
                  <c:v>205.34</c:v>
                </c:pt>
                <c:pt idx="992">
                  <c:v>209.47</c:v>
                </c:pt>
                <c:pt idx="993">
                  <c:v>209.46</c:v>
                </c:pt>
                <c:pt idx="994">
                  <c:v>211.685</c:v>
                </c:pt>
                <c:pt idx="995">
                  <c:v>208.965</c:v>
                </c:pt>
                <c:pt idx="996">
                  <c:v>208.57499999999999</c:v>
                </c:pt>
                <c:pt idx="997">
                  <c:v>209.37</c:v>
                </c:pt>
                <c:pt idx="998">
                  <c:v>213.31</c:v>
                </c:pt>
                <c:pt idx="999">
                  <c:v>213.31</c:v>
                </c:pt>
                <c:pt idx="1000">
                  <c:v>206.23500000000001</c:v>
                </c:pt>
                <c:pt idx="1001">
                  <c:v>206.66</c:v>
                </c:pt>
                <c:pt idx="1002">
                  <c:v>206.93</c:v>
                </c:pt>
                <c:pt idx="1003">
                  <c:v>207.535</c:v>
                </c:pt>
                <c:pt idx="1004">
                  <c:v>204.095</c:v>
                </c:pt>
                <c:pt idx="1005">
                  <c:v>207.67</c:v>
                </c:pt>
                <c:pt idx="1006">
                  <c:v>210.465</c:v>
                </c:pt>
                <c:pt idx="1007">
                  <c:v>212.26</c:v>
                </c:pt>
                <c:pt idx="1008">
                  <c:v>211.71</c:v>
                </c:pt>
                <c:pt idx="1009">
                  <c:v>213.215</c:v>
                </c:pt>
                <c:pt idx="1010">
                  <c:v>210.24</c:v>
                </c:pt>
                <c:pt idx="1011">
                  <c:v>210.245</c:v>
                </c:pt>
                <c:pt idx="1012">
                  <c:v>212.70500000000001</c:v>
                </c:pt>
                <c:pt idx="1013">
                  <c:v>213.61500000000001</c:v>
                </c:pt>
                <c:pt idx="1014">
                  <c:v>221.09</c:v>
                </c:pt>
                <c:pt idx="1015">
                  <c:v>224.245</c:v>
                </c:pt>
                <c:pt idx="1016">
                  <c:v>220.99</c:v>
                </c:pt>
                <c:pt idx="1017">
                  <c:v>219.595</c:v>
                </c:pt>
                <c:pt idx="1018">
                  <c:v>221.85499999999999</c:v>
                </c:pt>
                <c:pt idx="1019">
                  <c:v>222.94</c:v>
                </c:pt>
                <c:pt idx="1020">
                  <c:v>223.38499999999999</c:v>
                </c:pt>
                <c:pt idx="1021">
                  <c:v>214.01</c:v>
                </c:pt>
                <c:pt idx="1022">
                  <c:v>213.23</c:v>
                </c:pt>
                <c:pt idx="1023">
                  <c:v>214</c:v>
                </c:pt>
                <c:pt idx="1024">
                  <c:v>216.02500000000001</c:v>
                </c:pt>
                <c:pt idx="1025">
                  <c:v>217.72499999999999</c:v>
                </c:pt>
                <c:pt idx="1026">
                  <c:v>215.66499999999999</c:v>
                </c:pt>
                <c:pt idx="1027">
                  <c:v>221.03</c:v>
                </c:pt>
                <c:pt idx="1028">
                  <c:v>223.27500000000001</c:v>
                </c:pt>
                <c:pt idx="1029">
                  <c:v>223.505</c:v>
                </c:pt>
                <c:pt idx="1030">
                  <c:v>224.62</c:v>
                </c:pt>
                <c:pt idx="1031">
                  <c:v>228.23</c:v>
                </c:pt>
                <c:pt idx="1032">
                  <c:v>232.24</c:v>
                </c:pt>
                <c:pt idx="1033">
                  <c:v>231.38499999999999</c:v>
                </c:pt>
                <c:pt idx="1034">
                  <c:v>230.255</c:v>
                </c:pt>
                <c:pt idx="1035">
                  <c:v>230.9</c:v>
                </c:pt>
                <c:pt idx="1036">
                  <c:v>232.27</c:v>
                </c:pt>
                <c:pt idx="1037">
                  <c:v>233.26</c:v>
                </c:pt>
                <c:pt idx="1038">
                  <c:v>231.005</c:v>
                </c:pt>
                <c:pt idx="1039">
                  <c:v>225.51499999999999</c:v>
                </c:pt>
                <c:pt idx="1040">
                  <c:v>225.51499999999999</c:v>
                </c:pt>
                <c:pt idx="1041">
                  <c:v>221.785</c:v>
                </c:pt>
                <c:pt idx="1042">
                  <c:v>223.99</c:v>
                </c:pt>
                <c:pt idx="1043">
                  <c:v>222.55</c:v>
                </c:pt>
                <c:pt idx="1044">
                  <c:v>221.09</c:v>
                </c:pt>
                <c:pt idx="1045">
                  <c:v>219.74</c:v>
                </c:pt>
                <c:pt idx="1046">
                  <c:v>220.87</c:v>
                </c:pt>
                <c:pt idx="1047">
                  <c:v>216.625</c:v>
                </c:pt>
                <c:pt idx="1048">
                  <c:v>220.83</c:v>
                </c:pt>
                <c:pt idx="1049">
                  <c:v>220.95500000000001</c:v>
                </c:pt>
                <c:pt idx="1050">
                  <c:v>220.41499999999999</c:v>
                </c:pt>
                <c:pt idx="1051">
                  <c:v>220.11500000000001</c:v>
                </c:pt>
                <c:pt idx="1052">
                  <c:v>224.52</c:v>
                </c:pt>
                <c:pt idx="1053">
                  <c:v>222.6</c:v>
                </c:pt>
                <c:pt idx="1054">
                  <c:v>215.995</c:v>
                </c:pt>
                <c:pt idx="1055">
                  <c:v>219.535</c:v>
                </c:pt>
                <c:pt idx="1056">
                  <c:v>218.54</c:v>
                </c:pt>
                <c:pt idx="1057">
                  <c:v>217.35</c:v>
                </c:pt>
                <c:pt idx="1058">
                  <c:v>208.98</c:v>
                </c:pt>
                <c:pt idx="1059">
                  <c:v>214.3</c:v>
                </c:pt>
                <c:pt idx="1060">
                  <c:v>210.4</c:v>
                </c:pt>
                <c:pt idx="1061">
                  <c:v>212.58500000000001</c:v>
                </c:pt>
                <c:pt idx="1062">
                  <c:v>218.11</c:v>
                </c:pt>
                <c:pt idx="1063">
                  <c:v>217.59</c:v>
                </c:pt>
                <c:pt idx="1064">
                  <c:v>221.995</c:v>
                </c:pt>
                <c:pt idx="1065">
                  <c:v>217.23</c:v>
                </c:pt>
                <c:pt idx="1066">
                  <c:v>218.88499999999999</c:v>
                </c:pt>
                <c:pt idx="1067">
                  <c:v>218.88499999999999</c:v>
                </c:pt>
                <c:pt idx="1068">
                  <c:v>220.20500000000001</c:v>
                </c:pt>
                <c:pt idx="1069">
                  <c:v>218.47499999999999</c:v>
                </c:pt>
                <c:pt idx="1070">
                  <c:v>222.85</c:v>
                </c:pt>
                <c:pt idx="1071">
                  <c:v>224.28</c:v>
                </c:pt>
                <c:pt idx="1072">
                  <c:v>214.51499999999999</c:v>
                </c:pt>
                <c:pt idx="1073">
                  <c:v>216.54499999999999</c:v>
                </c:pt>
                <c:pt idx="1074">
                  <c:v>220.17</c:v>
                </c:pt>
                <c:pt idx="1075">
                  <c:v>208.97</c:v>
                </c:pt>
                <c:pt idx="1076">
                  <c:v>211.31</c:v>
                </c:pt>
                <c:pt idx="1077">
                  <c:v>212.715</c:v>
                </c:pt>
                <c:pt idx="1078">
                  <c:v>212.1</c:v>
                </c:pt>
                <c:pt idx="1079">
                  <c:v>216.15</c:v>
                </c:pt>
                <c:pt idx="1080">
                  <c:v>218.39</c:v>
                </c:pt>
                <c:pt idx="1081">
                  <c:v>218.685</c:v>
                </c:pt>
                <c:pt idx="1082">
                  <c:v>222.185</c:v>
                </c:pt>
                <c:pt idx="1083">
                  <c:v>225.68</c:v>
                </c:pt>
                <c:pt idx="1084">
                  <c:v>225.565</c:v>
                </c:pt>
                <c:pt idx="1085">
                  <c:v>225.98</c:v>
                </c:pt>
                <c:pt idx="1086">
                  <c:v>221.8</c:v>
                </c:pt>
                <c:pt idx="1087">
                  <c:v>218.38499999999999</c:v>
                </c:pt>
                <c:pt idx="1088">
                  <c:v>217.06</c:v>
                </c:pt>
                <c:pt idx="1089">
                  <c:v>216.42500000000001</c:v>
                </c:pt>
                <c:pt idx="1090">
                  <c:v>216.48500000000001</c:v>
                </c:pt>
                <c:pt idx="1091">
                  <c:v>220.3</c:v>
                </c:pt>
                <c:pt idx="1092">
                  <c:v>211.95</c:v>
                </c:pt>
                <c:pt idx="1093">
                  <c:v>209.61500000000001</c:v>
                </c:pt>
                <c:pt idx="1094">
                  <c:v>212.67</c:v>
                </c:pt>
                <c:pt idx="1095">
                  <c:v>209.22</c:v>
                </c:pt>
                <c:pt idx="1096">
                  <c:v>211.285</c:v>
                </c:pt>
                <c:pt idx="1097">
                  <c:v>207.66499999999999</c:v>
                </c:pt>
                <c:pt idx="1098">
                  <c:v>206.74</c:v>
                </c:pt>
                <c:pt idx="1099">
                  <c:v>206.76499999999999</c:v>
                </c:pt>
                <c:pt idx="1100">
                  <c:v>210.63499999999999</c:v>
                </c:pt>
                <c:pt idx="1101">
                  <c:v>210.84</c:v>
                </c:pt>
                <c:pt idx="1102">
                  <c:v>215.17500000000001</c:v>
                </c:pt>
                <c:pt idx="1103">
                  <c:v>211.13499999999999</c:v>
                </c:pt>
                <c:pt idx="1104">
                  <c:v>213.28</c:v>
                </c:pt>
                <c:pt idx="1105">
                  <c:v>214.54499999999999</c:v>
                </c:pt>
                <c:pt idx="1106">
                  <c:v>214.63499999999999</c:v>
                </c:pt>
                <c:pt idx="1107">
                  <c:v>216.48</c:v>
                </c:pt>
                <c:pt idx="1108">
                  <c:v>217.15</c:v>
                </c:pt>
                <c:pt idx="1109">
                  <c:v>214.95</c:v>
                </c:pt>
                <c:pt idx="1110">
                  <c:v>214.95</c:v>
                </c:pt>
                <c:pt idx="1111">
                  <c:v>212.92</c:v>
                </c:pt>
                <c:pt idx="1112">
                  <c:v>207.505</c:v>
                </c:pt>
                <c:pt idx="1113">
                  <c:v>207.22499999999999</c:v>
                </c:pt>
                <c:pt idx="1114">
                  <c:v>212.625</c:v>
                </c:pt>
                <c:pt idx="1115">
                  <c:v>215.17</c:v>
                </c:pt>
                <c:pt idx="1116">
                  <c:v>221.04499999999999</c:v>
                </c:pt>
                <c:pt idx="1117">
                  <c:v>222.95500000000001</c:v>
                </c:pt>
                <c:pt idx="1118">
                  <c:v>218.29</c:v>
                </c:pt>
                <c:pt idx="1119">
                  <c:v>212.77</c:v>
                </c:pt>
                <c:pt idx="1120">
                  <c:v>212.18</c:v>
                </c:pt>
                <c:pt idx="1121">
                  <c:v>215.24</c:v>
                </c:pt>
                <c:pt idx="1122">
                  <c:v>216.82</c:v>
                </c:pt>
                <c:pt idx="1123">
                  <c:v>216.58500000000001</c:v>
                </c:pt>
                <c:pt idx="1124">
                  <c:v>216.83500000000001</c:v>
                </c:pt>
                <c:pt idx="1125">
                  <c:v>220.72</c:v>
                </c:pt>
                <c:pt idx="1126">
                  <c:v>222.1</c:v>
                </c:pt>
                <c:pt idx="1127">
                  <c:v>221.995</c:v>
                </c:pt>
                <c:pt idx="1128">
                  <c:v>227.64</c:v>
                </c:pt>
                <c:pt idx="1129">
                  <c:v>228.57</c:v>
                </c:pt>
                <c:pt idx="1130">
                  <c:v>233.25</c:v>
                </c:pt>
                <c:pt idx="1131">
                  <c:v>233.065</c:v>
                </c:pt>
                <c:pt idx="1132">
                  <c:v>234.78</c:v>
                </c:pt>
                <c:pt idx="1133">
                  <c:v>231.16499999999999</c:v>
                </c:pt>
                <c:pt idx="1134">
                  <c:v>234.73500000000001</c:v>
                </c:pt>
                <c:pt idx="1135">
                  <c:v>233.87</c:v>
                </c:pt>
                <c:pt idx="1136">
                  <c:v>230.36500000000001</c:v>
                </c:pt>
                <c:pt idx="1137">
                  <c:v>224.66499999999999</c:v>
                </c:pt>
                <c:pt idx="1138">
                  <c:v>215.52</c:v>
                </c:pt>
                <c:pt idx="1139">
                  <c:v>216.45</c:v>
                </c:pt>
                <c:pt idx="1140">
                  <c:v>216.43</c:v>
                </c:pt>
                <c:pt idx="1141">
                  <c:v>213.85499999999999</c:v>
                </c:pt>
                <c:pt idx="1142">
                  <c:v>207.52</c:v>
                </c:pt>
                <c:pt idx="1143">
                  <c:v>202.48500000000001</c:v>
                </c:pt>
                <c:pt idx="1144">
                  <c:v>204.61500000000001</c:v>
                </c:pt>
                <c:pt idx="1145">
                  <c:v>204.07</c:v>
                </c:pt>
                <c:pt idx="1146">
                  <c:v>198.815</c:v>
                </c:pt>
                <c:pt idx="1147">
                  <c:v>195.68</c:v>
                </c:pt>
                <c:pt idx="1148">
                  <c:v>196.04</c:v>
                </c:pt>
                <c:pt idx="1149">
                  <c:v>196.07499999999999</c:v>
                </c:pt>
                <c:pt idx="1150">
                  <c:v>197.89</c:v>
                </c:pt>
                <c:pt idx="1151">
                  <c:v>196.05500000000001</c:v>
                </c:pt>
                <c:pt idx="1152">
                  <c:v>190.315</c:v>
                </c:pt>
                <c:pt idx="1153">
                  <c:v>187.15</c:v>
                </c:pt>
                <c:pt idx="1154">
                  <c:v>184.33</c:v>
                </c:pt>
                <c:pt idx="1155">
                  <c:v>182.565</c:v>
                </c:pt>
                <c:pt idx="1156">
                  <c:v>182.65</c:v>
                </c:pt>
                <c:pt idx="1157">
                  <c:v>177.36500000000001</c:v>
                </c:pt>
                <c:pt idx="1158">
                  <c:v>176.68</c:v>
                </c:pt>
                <c:pt idx="1159">
                  <c:v>173.89</c:v>
                </c:pt>
                <c:pt idx="1160">
                  <c:v>174.92</c:v>
                </c:pt>
                <c:pt idx="1161">
                  <c:v>170.89500000000001</c:v>
                </c:pt>
                <c:pt idx="1162">
                  <c:v>171.31</c:v>
                </c:pt>
                <c:pt idx="1163">
                  <c:v>169.535</c:v>
                </c:pt>
                <c:pt idx="1164">
                  <c:v>171.57499999999999</c:v>
                </c:pt>
                <c:pt idx="1165">
                  <c:v>172.54</c:v>
                </c:pt>
                <c:pt idx="1166">
                  <c:v>164.54499999999999</c:v>
                </c:pt>
                <c:pt idx="1167">
                  <c:v>162.43</c:v>
                </c:pt>
                <c:pt idx="1168">
                  <c:v>162.43</c:v>
                </c:pt>
                <c:pt idx="1169">
                  <c:v>162.43</c:v>
                </c:pt>
                <c:pt idx="1170">
                  <c:v>152.57</c:v>
                </c:pt>
                <c:pt idx="1171">
                  <c:v>150.4</c:v>
                </c:pt>
                <c:pt idx="1172">
                  <c:v>148.215</c:v>
                </c:pt>
                <c:pt idx="1173">
                  <c:v>153.91499999999999</c:v>
                </c:pt>
                <c:pt idx="1174">
                  <c:v>150.99</c:v>
                </c:pt>
                <c:pt idx="1175">
                  <c:v>158.63999999999999</c:v>
                </c:pt>
                <c:pt idx="1176">
                  <c:v>159.965</c:v>
                </c:pt>
                <c:pt idx="1177">
                  <c:v>158.185</c:v>
                </c:pt>
                <c:pt idx="1178">
                  <c:v>156.59</c:v>
                </c:pt>
                <c:pt idx="1179">
                  <c:v>161.58000000000001</c:v>
                </c:pt>
                <c:pt idx="1180">
                  <c:v>154.51499999999999</c:v>
                </c:pt>
                <c:pt idx="1181">
                  <c:v>155.22999999999999</c:v>
                </c:pt>
                <c:pt idx="1182">
                  <c:v>152.66499999999999</c:v>
                </c:pt>
                <c:pt idx="1183">
                  <c:v>153.57</c:v>
                </c:pt>
                <c:pt idx="1184">
                  <c:v>150.18</c:v>
                </c:pt>
                <c:pt idx="1185">
                  <c:v>147.04</c:v>
                </c:pt>
                <c:pt idx="1186">
                  <c:v>141.285</c:v>
                </c:pt>
                <c:pt idx="1187">
                  <c:v>143.81</c:v>
                </c:pt>
                <c:pt idx="1188">
                  <c:v>135.99</c:v>
                </c:pt>
                <c:pt idx="1189">
                  <c:v>135.36000000000001</c:v>
                </c:pt>
                <c:pt idx="1190">
                  <c:v>135.36000000000001</c:v>
                </c:pt>
                <c:pt idx="1191">
                  <c:v>135.36000000000001</c:v>
                </c:pt>
                <c:pt idx="1192">
                  <c:v>136.04</c:v>
                </c:pt>
                <c:pt idx="1193">
                  <c:v>132.875</c:v>
                </c:pt>
                <c:pt idx="1194">
                  <c:v>135.99</c:v>
                </c:pt>
                <c:pt idx="1195">
                  <c:v>135.99</c:v>
                </c:pt>
                <c:pt idx="1196">
                  <c:v>135.99</c:v>
                </c:pt>
                <c:pt idx="1197">
                  <c:v>139.31</c:v>
                </c:pt>
                <c:pt idx="1198">
                  <c:v>141.44999999999999</c:v>
                </c:pt>
                <c:pt idx="1199">
                  <c:v>140.78</c:v>
                </c:pt>
                <c:pt idx="1200">
                  <c:v>140.155</c:v>
                </c:pt>
                <c:pt idx="1201">
                  <c:v>141.26</c:v>
                </c:pt>
                <c:pt idx="1202">
                  <c:v>147.01499999999999</c:v>
                </c:pt>
                <c:pt idx="1203">
                  <c:v>152.32</c:v>
                </c:pt>
                <c:pt idx="1204">
                  <c:v>150.07</c:v>
                </c:pt>
                <c:pt idx="1205">
                  <c:v>147.13</c:v>
                </c:pt>
                <c:pt idx="1206">
                  <c:v>153.26499999999999</c:v>
                </c:pt>
                <c:pt idx="1207">
                  <c:v>154.34</c:v>
                </c:pt>
                <c:pt idx="1208">
                  <c:v>156.25</c:v>
                </c:pt>
                <c:pt idx="1209">
                  <c:v>159.03</c:v>
                </c:pt>
                <c:pt idx="1210">
                  <c:v>159.03</c:v>
                </c:pt>
                <c:pt idx="1211">
                  <c:v>154.68</c:v>
                </c:pt>
                <c:pt idx="1212">
                  <c:v>153.66999999999999</c:v>
                </c:pt>
                <c:pt idx="1213">
                  <c:v>156.6</c:v>
                </c:pt>
                <c:pt idx="1214">
                  <c:v>156.47</c:v>
                </c:pt>
                <c:pt idx="1215">
                  <c:v>151.33000000000001</c:v>
                </c:pt>
                <c:pt idx="1216">
                  <c:v>153.345</c:v>
                </c:pt>
                <c:pt idx="1217">
                  <c:v>156.63499999999999</c:v>
                </c:pt>
                <c:pt idx="1218">
                  <c:v>152.26</c:v>
                </c:pt>
                <c:pt idx="1219">
                  <c:v>158.065</c:v>
                </c:pt>
                <c:pt idx="1220">
                  <c:v>158.97999999999999</c:v>
                </c:pt>
                <c:pt idx="1221">
                  <c:v>158.29</c:v>
                </c:pt>
                <c:pt idx="1222">
                  <c:v>162.06</c:v>
                </c:pt>
                <c:pt idx="1223">
                  <c:v>159.95500000000001</c:v>
                </c:pt>
                <c:pt idx="1224">
                  <c:v>162.63999999999999</c:v>
                </c:pt>
                <c:pt idx="1225">
                  <c:v>160.16999999999999</c:v>
                </c:pt>
                <c:pt idx="1226">
                  <c:v>157.72</c:v>
                </c:pt>
                <c:pt idx="1227">
                  <c:v>161.88999999999999</c:v>
                </c:pt>
                <c:pt idx="1228">
                  <c:v>165.73</c:v>
                </c:pt>
                <c:pt idx="1229">
                  <c:v>172.745</c:v>
                </c:pt>
                <c:pt idx="1230">
                  <c:v>172.745</c:v>
                </c:pt>
                <c:pt idx="1231">
                  <c:v>171.13499999999999</c:v>
                </c:pt>
                <c:pt idx="1232">
                  <c:v>176.57</c:v>
                </c:pt>
                <c:pt idx="1233">
                  <c:v>178.03</c:v>
                </c:pt>
                <c:pt idx="1234">
                  <c:v>177.94</c:v>
                </c:pt>
                <c:pt idx="1235">
                  <c:v>170.245</c:v>
                </c:pt>
                <c:pt idx="1236">
                  <c:v>172.93</c:v>
                </c:pt>
                <c:pt idx="1237">
                  <c:v>177.56</c:v>
                </c:pt>
                <c:pt idx="1238">
                  <c:v>177.35499999999999</c:v>
                </c:pt>
                <c:pt idx="1239">
                  <c:v>183.03</c:v>
                </c:pt>
                <c:pt idx="1240">
                  <c:v>188.77500000000001</c:v>
                </c:pt>
                <c:pt idx="1241">
                  <c:v>192.11500000000001</c:v>
                </c:pt>
                <c:pt idx="1242">
                  <c:v>196.52500000000001</c:v>
                </c:pt>
                <c:pt idx="1243">
                  <c:v>198.79</c:v>
                </c:pt>
                <c:pt idx="1244">
                  <c:v>200.17</c:v>
                </c:pt>
                <c:pt idx="1245">
                  <c:v>203.85</c:v>
                </c:pt>
                <c:pt idx="1246">
                  <c:v>201.8</c:v>
                </c:pt>
                <c:pt idx="1247">
                  <c:v>206.55500000000001</c:v>
                </c:pt>
                <c:pt idx="1248">
                  <c:v>205.07499999999999</c:v>
                </c:pt>
                <c:pt idx="1249">
                  <c:v>205.14500000000001</c:v>
                </c:pt>
                <c:pt idx="1250">
                  <c:v>208.03</c:v>
                </c:pt>
                <c:pt idx="1251">
                  <c:v>209.83500000000001</c:v>
                </c:pt>
                <c:pt idx="1252">
                  <c:v>213.38499999999999</c:v>
                </c:pt>
                <c:pt idx="1253">
                  <c:v>213.035</c:v>
                </c:pt>
                <c:pt idx="1254">
                  <c:v>213.23500000000001</c:v>
                </c:pt>
                <c:pt idx="1255">
                  <c:v>213.30500000000001</c:v>
                </c:pt>
                <c:pt idx="1256">
                  <c:v>215.35</c:v>
                </c:pt>
                <c:pt idx="1257">
                  <c:v>211.45500000000001</c:v>
                </c:pt>
                <c:pt idx="1258">
                  <c:v>209.51499999999999</c:v>
                </c:pt>
                <c:pt idx="1259">
                  <c:v>210.9</c:v>
                </c:pt>
                <c:pt idx="1260">
                  <c:v>212.51499999999999</c:v>
                </c:pt>
                <c:pt idx="1261">
                  <c:v>208.6</c:v>
                </c:pt>
                <c:pt idx="1262">
                  <c:v>211.19499999999999</c:v>
                </c:pt>
                <c:pt idx="1263">
                  <c:v>210.09</c:v>
                </c:pt>
                <c:pt idx="1264">
                  <c:v>212.02</c:v>
                </c:pt>
                <c:pt idx="1265">
                  <c:v>213.72499999999999</c:v>
                </c:pt>
                <c:pt idx="1266">
                  <c:v>216</c:v>
                </c:pt>
                <c:pt idx="1267">
                  <c:v>222.67</c:v>
                </c:pt>
                <c:pt idx="1268">
                  <c:v>217.59</c:v>
                </c:pt>
                <c:pt idx="1269">
                  <c:v>217</c:v>
                </c:pt>
                <c:pt idx="1270">
                  <c:v>214.93</c:v>
                </c:pt>
                <c:pt idx="1271">
                  <c:v>215.17</c:v>
                </c:pt>
                <c:pt idx="1272">
                  <c:v>214.93</c:v>
                </c:pt>
                <c:pt idx="1273">
                  <c:v>216.72</c:v>
                </c:pt>
                <c:pt idx="1274">
                  <c:v>216.72</c:v>
                </c:pt>
                <c:pt idx="1275">
                  <c:v>220.25</c:v>
                </c:pt>
                <c:pt idx="1276">
                  <c:v>219.3</c:v>
                </c:pt>
                <c:pt idx="1277">
                  <c:v>214.58500000000001</c:v>
                </c:pt>
                <c:pt idx="1278">
                  <c:v>220.19499999999999</c:v>
                </c:pt>
                <c:pt idx="1279">
                  <c:v>218.005</c:v>
                </c:pt>
                <c:pt idx="1280">
                  <c:v>215.74</c:v>
                </c:pt>
                <c:pt idx="1281">
                  <c:v>219.28</c:v>
                </c:pt>
                <c:pt idx="1282">
                  <c:v>219.47</c:v>
                </c:pt>
                <c:pt idx="1283">
                  <c:v>208.08</c:v>
                </c:pt>
                <c:pt idx="1284">
                  <c:v>208.77500000000001</c:v>
                </c:pt>
                <c:pt idx="1285">
                  <c:v>203.285</c:v>
                </c:pt>
                <c:pt idx="1286">
                  <c:v>198.245</c:v>
                </c:pt>
                <c:pt idx="1287">
                  <c:v>200.22499999999999</c:v>
                </c:pt>
                <c:pt idx="1288">
                  <c:v>199.36500000000001</c:v>
                </c:pt>
                <c:pt idx="1289">
                  <c:v>201.285</c:v>
                </c:pt>
                <c:pt idx="1290">
                  <c:v>198.245</c:v>
                </c:pt>
                <c:pt idx="1291">
                  <c:v>198.79499999999999</c:v>
                </c:pt>
                <c:pt idx="1292">
                  <c:v>202.89500000000001</c:v>
                </c:pt>
                <c:pt idx="1293">
                  <c:v>206.30500000000001</c:v>
                </c:pt>
                <c:pt idx="1294">
                  <c:v>203.60499999999999</c:v>
                </c:pt>
                <c:pt idx="1295">
                  <c:v>199.99</c:v>
                </c:pt>
                <c:pt idx="1296">
                  <c:v>201.53</c:v>
                </c:pt>
                <c:pt idx="1297">
                  <c:v>198.8</c:v>
                </c:pt>
                <c:pt idx="1298">
                  <c:v>192.47499999999999</c:v>
                </c:pt>
                <c:pt idx="1299">
                  <c:v>196.19499999999999</c:v>
                </c:pt>
                <c:pt idx="1300">
                  <c:v>196.19499999999999</c:v>
                </c:pt>
                <c:pt idx="1301">
                  <c:v>198.85</c:v>
                </c:pt>
                <c:pt idx="1302">
                  <c:v>197.92</c:v>
                </c:pt>
                <c:pt idx="1303">
                  <c:v>191.57</c:v>
                </c:pt>
                <c:pt idx="1304">
                  <c:v>183.64</c:v>
                </c:pt>
                <c:pt idx="1305">
                  <c:v>181.755</c:v>
                </c:pt>
                <c:pt idx="1306">
                  <c:v>185.42</c:v>
                </c:pt>
                <c:pt idx="1307">
                  <c:v>182.78</c:v>
                </c:pt>
                <c:pt idx="1308">
                  <c:v>184.26</c:v>
                </c:pt>
                <c:pt idx="1309">
                  <c:v>186.89</c:v>
                </c:pt>
                <c:pt idx="1310">
                  <c:v>185.405</c:v>
                </c:pt>
                <c:pt idx="1311">
                  <c:v>186.63</c:v>
                </c:pt>
                <c:pt idx="1312">
                  <c:v>179.98500000000001</c:v>
                </c:pt>
                <c:pt idx="1313">
                  <c:v>184.86500000000001</c:v>
                </c:pt>
                <c:pt idx="1314">
                  <c:v>185.625</c:v>
                </c:pt>
                <c:pt idx="1315">
                  <c:v>181.08</c:v>
                </c:pt>
                <c:pt idx="1316">
                  <c:v>184.01499999999999</c:v>
                </c:pt>
                <c:pt idx="1317">
                  <c:v>184.46</c:v>
                </c:pt>
                <c:pt idx="1318">
                  <c:v>188.47</c:v>
                </c:pt>
                <c:pt idx="1319">
                  <c:v>193.86</c:v>
                </c:pt>
                <c:pt idx="1320">
                  <c:v>193.02</c:v>
                </c:pt>
                <c:pt idx="1321">
                  <c:v>195.36</c:v>
                </c:pt>
                <c:pt idx="1322">
                  <c:v>203.85</c:v>
                </c:pt>
                <c:pt idx="1323">
                  <c:v>204.86500000000001</c:v>
                </c:pt>
                <c:pt idx="1324">
                  <c:v>203.535</c:v>
                </c:pt>
                <c:pt idx="1325">
                  <c:v>211.42500000000001</c:v>
                </c:pt>
                <c:pt idx="1326">
                  <c:v>205.405</c:v>
                </c:pt>
                <c:pt idx="1327">
                  <c:v>205.92</c:v>
                </c:pt>
                <c:pt idx="1328">
                  <c:v>205.92</c:v>
                </c:pt>
                <c:pt idx="1329">
                  <c:v>205.92</c:v>
                </c:pt>
                <c:pt idx="1330">
                  <c:v>203.63</c:v>
                </c:pt>
                <c:pt idx="1331">
                  <c:v>206.19</c:v>
                </c:pt>
                <c:pt idx="1332">
                  <c:v>214.14500000000001</c:v>
                </c:pt>
                <c:pt idx="1333">
                  <c:v>215.32499999999999</c:v>
                </c:pt>
                <c:pt idx="1334">
                  <c:v>215.45</c:v>
                </c:pt>
                <c:pt idx="1335">
                  <c:v>208.53</c:v>
                </c:pt>
                <c:pt idx="1336">
                  <c:v>204.68</c:v>
                </c:pt>
                <c:pt idx="1337">
                  <c:v>202.745</c:v>
                </c:pt>
                <c:pt idx="1338">
                  <c:v>197.04499999999999</c:v>
                </c:pt>
                <c:pt idx="1339">
                  <c:v>197.55</c:v>
                </c:pt>
                <c:pt idx="1340">
                  <c:v>196.04</c:v>
                </c:pt>
                <c:pt idx="1341">
                  <c:v>198.52500000000001</c:v>
                </c:pt>
                <c:pt idx="1342">
                  <c:v>197.68</c:v>
                </c:pt>
                <c:pt idx="1343">
                  <c:v>198.41499999999999</c:v>
                </c:pt>
                <c:pt idx="1344">
                  <c:v>198.99</c:v>
                </c:pt>
                <c:pt idx="1345">
                  <c:v>198.655</c:v>
                </c:pt>
                <c:pt idx="1346">
                  <c:v>201.72499999999999</c:v>
                </c:pt>
                <c:pt idx="1347">
                  <c:v>204.53</c:v>
                </c:pt>
                <c:pt idx="1348">
                  <c:v>191.74</c:v>
                </c:pt>
                <c:pt idx="1349">
                  <c:v>194.4</c:v>
                </c:pt>
                <c:pt idx="1350">
                  <c:v>191.55</c:v>
                </c:pt>
                <c:pt idx="1351">
                  <c:v>185.73</c:v>
                </c:pt>
                <c:pt idx="1352">
                  <c:v>179.03</c:v>
                </c:pt>
                <c:pt idx="1353">
                  <c:v>181.07</c:v>
                </c:pt>
                <c:pt idx="1354">
                  <c:v>183.47499999999999</c:v>
                </c:pt>
                <c:pt idx="1355">
                  <c:v>181.72</c:v>
                </c:pt>
                <c:pt idx="1356">
                  <c:v>183.89</c:v>
                </c:pt>
                <c:pt idx="1357">
                  <c:v>179.08</c:v>
                </c:pt>
                <c:pt idx="1358">
                  <c:v>175.76499999999999</c:v>
                </c:pt>
                <c:pt idx="1359">
                  <c:v>177.905</c:v>
                </c:pt>
                <c:pt idx="1360">
                  <c:v>178.84</c:v>
                </c:pt>
                <c:pt idx="1361">
                  <c:v>179.82</c:v>
                </c:pt>
                <c:pt idx="1362">
                  <c:v>181.39</c:v>
                </c:pt>
                <c:pt idx="1363">
                  <c:v>179.12</c:v>
                </c:pt>
                <c:pt idx="1364">
                  <c:v>176.77500000000001</c:v>
                </c:pt>
                <c:pt idx="1365">
                  <c:v>177.29</c:v>
                </c:pt>
                <c:pt idx="1366">
                  <c:v>180.12</c:v>
                </c:pt>
                <c:pt idx="1367">
                  <c:v>183.23</c:v>
                </c:pt>
                <c:pt idx="1368">
                  <c:v>184.48</c:v>
                </c:pt>
                <c:pt idx="1369">
                  <c:v>179.095</c:v>
                </c:pt>
                <c:pt idx="1370">
                  <c:v>179.095</c:v>
                </c:pt>
                <c:pt idx="1371">
                  <c:v>173.42500000000001</c:v>
                </c:pt>
                <c:pt idx="1372">
                  <c:v>176.11500000000001</c:v>
                </c:pt>
                <c:pt idx="1373">
                  <c:v>177.22499999999999</c:v>
                </c:pt>
                <c:pt idx="1374">
                  <c:v>181.07</c:v>
                </c:pt>
                <c:pt idx="1375">
                  <c:v>181.83500000000001</c:v>
                </c:pt>
                <c:pt idx="1376">
                  <c:v>182.505</c:v>
                </c:pt>
                <c:pt idx="1377">
                  <c:v>181.61500000000001</c:v>
                </c:pt>
                <c:pt idx="1378">
                  <c:v>179.3</c:v>
                </c:pt>
                <c:pt idx="1379">
                  <c:v>179.185</c:v>
                </c:pt>
                <c:pt idx="1380">
                  <c:v>198.61500000000001</c:v>
                </c:pt>
                <c:pt idx="1381">
                  <c:v>188.88499999999999</c:v>
                </c:pt>
                <c:pt idx="1382">
                  <c:v>186.26</c:v>
                </c:pt>
                <c:pt idx="1383">
                  <c:v>191.56</c:v>
                </c:pt>
                <c:pt idx="1384">
                  <c:v>188.45</c:v>
                </c:pt>
                <c:pt idx="1385">
                  <c:v>196.55</c:v>
                </c:pt>
                <c:pt idx="1386">
                  <c:v>193.01499999999999</c:v>
                </c:pt>
                <c:pt idx="1387">
                  <c:v>190.27</c:v>
                </c:pt>
                <c:pt idx="1388">
                  <c:v>193.33500000000001</c:v>
                </c:pt>
                <c:pt idx="1389">
                  <c:v>191.82499999999999</c:v>
                </c:pt>
                <c:pt idx="1390">
                  <c:v>187.27500000000001</c:v>
                </c:pt>
                <c:pt idx="1391">
                  <c:v>187.62</c:v>
                </c:pt>
                <c:pt idx="1392">
                  <c:v>184.3</c:v>
                </c:pt>
                <c:pt idx="1393">
                  <c:v>184.84</c:v>
                </c:pt>
                <c:pt idx="1394">
                  <c:v>185.51499999999999</c:v>
                </c:pt>
                <c:pt idx="1395">
                  <c:v>186.44</c:v>
                </c:pt>
                <c:pt idx="1396">
                  <c:v>187.84</c:v>
                </c:pt>
                <c:pt idx="1397">
                  <c:v>188.535</c:v>
                </c:pt>
                <c:pt idx="1398">
                  <c:v>191.95500000000001</c:v>
                </c:pt>
                <c:pt idx="1399">
                  <c:v>192.63</c:v>
                </c:pt>
                <c:pt idx="1400">
                  <c:v>189.82</c:v>
                </c:pt>
                <c:pt idx="1401">
                  <c:v>188.565</c:v>
                </c:pt>
                <c:pt idx="1402">
                  <c:v>188.73</c:v>
                </c:pt>
                <c:pt idx="1403">
                  <c:v>190.125</c:v>
                </c:pt>
                <c:pt idx="1404">
                  <c:v>173.03</c:v>
                </c:pt>
                <c:pt idx="1405">
                  <c:v>171.89500000000001</c:v>
                </c:pt>
                <c:pt idx="1406">
                  <c:v>178.27500000000001</c:v>
                </c:pt>
                <c:pt idx="1407">
                  <c:v>180.93</c:v>
                </c:pt>
                <c:pt idx="1408">
                  <c:v>181.465</c:v>
                </c:pt>
                <c:pt idx="1409">
                  <c:v>182.435</c:v>
                </c:pt>
                <c:pt idx="1410">
                  <c:v>182.69</c:v>
                </c:pt>
                <c:pt idx="1411">
                  <c:v>183.035</c:v>
                </c:pt>
                <c:pt idx="1412">
                  <c:v>180.405</c:v>
                </c:pt>
                <c:pt idx="1413">
                  <c:v>182.21</c:v>
                </c:pt>
                <c:pt idx="1414">
                  <c:v>188.64500000000001</c:v>
                </c:pt>
                <c:pt idx="1415">
                  <c:v>189.12</c:v>
                </c:pt>
                <c:pt idx="1416">
                  <c:v>190.38499999999999</c:v>
                </c:pt>
                <c:pt idx="1417">
                  <c:v>184.87</c:v>
                </c:pt>
                <c:pt idx="1418">
                  <c:v>179.3</c:v>
                </c:pt>
                <c:pt idx="1419">
                  <c:v>178.495</c:v>
                </c:pt>
                <c:pt idx="1420">
                  <c:v>176.36500000000001</c:v>
                </c:pt>
                <c:pt idx="1421">
                  <c:v>176.69</c:v>
                </c:pt>
                <c:pt idx="1422">
                  <c:v>179.15</c:v>
                </c:pt>
                <c:pt idx="1423">
                  <c:v>176.78</c:v>
                </c:pt>
                <c:pt idx="1424">
                  <c:v>178.375</c:v>
                </c:pt>
                <c:pt idx="1425">
                  <c:v>176.95</c:v>
                </c:pt>
                <c:pt idx="1426">
                  <c:v>175.005</c:v>
                </c:pt>
                <c:pt idx="1427">
                  <c:v>179.76</c:v>
                </c:pt>
                <c:pt idx="1428">
                  <c:v>184.38</c:v>
                </c:pt>
                <c:pt idx="1429">
                  <c:v>181.48</c:v>
                </c:pt>
                <c:pt idx="1430">
                  <c:v>182.65</c:v>
                </c:pt>
                <c:pt idx="1431">
                  <c:v>184.535</c:v>
                </c:pt>
                <c:pt idx="1432">
                  <c:v>181.9</c:v>
                </c:pt>
                <c:pt idx="1433">
                  <c:v>181.9</c:v>
                </c:pt>
                <c:pt idx="1434">
                  <c:v>181.9</c:v>
                </c:pt>
                <c:pt idx="1435">
                  <c:v>170.95500000000001</c:v>
                </c:pt>
                <c:pt idx="1436">
                  <c:v>169.89</c:v>
                </c:pt>
                <c:pt idx="1437">
                  <c:v>173.37</c:v>
                </c:pt>
                <c:pt idx="1438">
                  <c:v>174.61</c:v>
                </c:pt>
                <c:pt idx="1439">
                  <c:v>177.86500000000001</c:v>
                </c:pt>
                <c:pt idx="1440">
                  <c:v>172.73</c:v>
                </c:pt>
                <c:pt idx="1441">
                  <c:v>172.17500000000001</c:v>
                </c:pt>
                <c:pt idx="1442">
                  <c:v>169.36</c:v>
                </c:pt>
                <c:pt idx="1443">
                  <c:v>169.78</c:v>
                </c:pt>
                <c:pt idx="1444">
                  <c:v>172.995</c:v>
                </c:pt>
                <c:pt idx="1445">
                  <c:v>169.52</c:v>
                </c:pt>
                <c:pt idx="1446">
                  <c:v>174.49</c:v>
                </c:pt>
                <c:pt idx="1447">
                  <c:v>175.24</c:v>
                </c:pt>
                <c:pt idx="1448">
                  <c:v>178.07</c:v>
                </c:pt>
                <c:pt idx="1449">
                  <c:v>179.345</c:v>
                </c:pt>
                <c:pt idx="1450">
                  <c:v>180.15</c:v>
                </c:pt>
                <c:pt idx="1451">
                  <c:v>182.36500000000001</c:v>
                </c:pt>
                <c:pt idx="1452">
                  <c:v>182.36500000000001</c:v>
                </c:pt>
                <c:pt idx="1453">
                  <c:v>185.39</c:v>
                </c:pt>
                <c:pt idx="1454">
                  <c:v>193.595</c:v>
                </c:pt>
                <c:pt idx="1455">
                  <c:v>190.4</c:v>
                </c:pt>
                <c:pt idx="1456">
                  <c:v>186.67500000000001</c:v>
                </c:pt>
                <c:pt idx="1457">
                  <c:v>186.67500000000001</c:v>
                </c:pt>
                <c:pt idx="1458">
                  <c:v>188.42</c:v>
                </c:pt>
                <c:pt idx="1459">
                  <c:v>192.80500000000001</c:v>
                </c:pt>
                <c:pt idx="1460">
                  <c:v>192.815</c:v>
                </c:pt>
                <c:pt idx="1461">
                  <c:v>188.095</c:v>
                </c:pt>
                <c:pt idx="1462">
                  <c:v>175.755</c:v>
                </c:pt>
                <c:pt idx="1463">
                  <c:v>176.39500000000001</c:v>
                </c:pt>
                <c:pt idx="1464">
                  <c:v>177.33500000000001</c:v>
                </c:pt>
                <c:pt idx="1465">
                  <c:v>177.48</c:v>
                </c:pt>
                <c:pt idx="1466">
                  <c:v>176.94</c:v>
                </c:pt>
                <c:pt idx="1467">
                  <c:v>174.93</c:v>
                </c:pt>
                <c:pt idx="1468">
                  <c:v>178.07499999999999</c:v>
                </c:pt>
                <c:pt idx="1469">
                  <c:v>176.86500000000001</c:v>
                </c:pt>
                <c:pt idx="1470">
                  <c:v>176.86500000000001</c:v>
                </c:pt>
                <c:pt idx="1471">
                  <c:v>176.465</c:v>
                </c:pt>
                <c:pt idx="1472">
                  <c:v>170.34</c:v>
                </c:pt>
                <c:pt idx="1473">
                  <c:v>168.55</c:v>
                </c:pt>
                <c:pt idx="1474">
                  <c:v>163.715</c:v>
                </c:pt>
                <c:pt idx="1475">
                  <c:v>160.80000000000001</c:v>
                </c:pt>
                <c:pt idx="1476">
                  <c:v>163.30500000000001</c:v>
                </c:pt>
                <c:pt idx="1477">
                  <c:v>165.70500000000001</c:v>
                </c:pt>
                <c:pt idx="1478">
                  <c:v>162.67500000000001</c:v>
                </c:pt>
                <c:pt idx="1479">
                  <c:v>162.285</c:v>
                </c:pt>
                <c:pt idx="1480">
                  <c:v>158.39500000000001</c:v>
                </c:pt>
                <c:pt idx="1481">
                  <c:v>154.69499999999999</c:v>
                </c:pt>
                <c:pt idx="1482">
                  <c:v>157.88</c:v>
                </c:pt>
                <c:pt idx="1483">
                  <c:v>158.92500000000001</c:v>
                </c:pt>
                <c:pt idx="1484">
                  <c:v>161.38999999999999</c:v>
                </c:pt>
                <c:pt idx="1485">
                  <c:v>162.13</c:v>
                </c:pt>
                <c:pt idx="1486">
                  <c:v>161.54499999999999</c:v>
                </c:pt>
                <c:pt idx="1487">
                  <c:v>168.72499999999999</c:v>
                </c:pt>
                <c:pt idx="1488">
                  <c:v>169.14500000000001</c:v>
                </c:pt>
                <c:pt idx="1489">
                  <c:v>168.98</c:v>
                </c:pt>
                <c:pt idx="1490">
                  <c:v>168.98</c:v>
                </c:pt>
                <c:pt idx="1491">
                  <c:v>172.61500000000001</c:v>
                </c:pt>
                <c:pt idx="1492">
                  <c:v>178.89</c:v>
                </c:pt>
                <c:pt idx="1493">
                  <c:v>179.7</c:v>
                </c:pt>
                <c:pt idx="1494">
                  <c:v>176.245</c:v>
                </c:pt>
                <c:pt idx="1495">
                  <c:v>173.69499999999999</c:v>
                </c:pt>
                <c:pt idx="1496">
                  <c:v>167.69</c:v>
                </c:pt>
                <c:pt idx="1497">
                  <c:v>159.57499999999999</c:v>
                </c:pt>
                <c:pt idx="1498">
                  <c:v>155.685</c:v>
                </c:pt>
                <c:pt idx="1499">
                  <c:v>152.28</c:v>
                </c:pt>
                <c:pt idx="1500">
                  <c:v>158.21</c:v>
                </c:pt>
                <c:pt idx="1501">
                  <c:v>158.005</c:v>
                </c:pt>
                <c:pt idx="1502">
                  <c:v>164.17500000000001</c:v>
                </c:pt>
                <c:pt idx="1503">
                  <c:v>160.43</c:v>
                </c:pt>
                <c:pt idx="1504">
                  <c:v>143.9</c:v>
                </c:pt>
                <c:pt idx="1505">
                  <c:v>116.815</c:v>
                </c:pt>
                <c:pt idx="1506">
                  <c:v>119.71</c:v>
                </c:pt>
                <c:pt idx="1507">
                  <c:v>120.405</c:v>
                </c:pt>
                <c:pt idx="1508">
                  <c:v>103</c:v>
                </c:pt>
                <c:pt idx="1509">
                  <c:v>104.67</c:v>
                </c:pt>
                <c:pt idx="1510">
                  <c:v>83.864999999999995</c:v>
                </c:pt>
                <c:pt idx="1511">
                  <c:v>83.64</c:v>
                </c:pt>
                <c:pt idx="1512">
                  <c:v>73.02</c:v>
                </c:pt>
                <c:pt idx="1513">
                  <c:v>79.125</c:v>
                </c:pt>
                <c:pt idx="1514">
                  <c:v>69.685000000000002</c:v>
                </c:pt>
                <c:pt idx="1515">
                  <c:v>50.344999999999999</c:v>
                </c:pt>
                <c:pt idx="1516">
                  <c:v>51.3</c:v>
                </c:pt>
                <c:pt idx="1517">
                  <c:v>58.54</c:v>
                </c:pt>
                <c:pt idx="1518">
                  <c:v>56.674999999999997</c:v>
                </c:pt>
                <c:pt idx="1519">
                  <c:v>60.61</c:v>
                </c:pt>
                <c:pt idx="1520">
                  <c:v>60.555</c:v>
                </c:pt>
                <c:pt idx="1521">
                  <c:v>57.27</c:v>
                </c:pt>
                <c:pt idx="1522">
                  <c:v>55.15</c:v>
                </c:pt>
                <c:pt idx="1523">
                  <c:v>69.105000000000004</c:v>
                </c:pt>
                <c:pt idx="1524">
                  <c:v>71.034999999999997</c:v>
                </c:pt>
                <c:pt idx="1525">
                  <c:v>70.16</c:v>
                </c:pt>
                <c:pt idx="1526">
                  <c:v>65.069999999999993</c:v>
                </c:pt>
                <c:pt idx="1527">
                  <c:v>68.924999999999997</c:v>
                </c:pt>
                <c:pt idx="1528">
                  <c:v>70.48</c:v>
                </c:pt>
                <c:pt idx="1529">
                  <c:v>70.48</c:v>
                </c:pt>
                <c:pt idx="1530">
                  <c:v>72.33</c:v>
                </c:pt>
                <c:pt idx="1531">
                  <c:v>74.25</c:v>
                </c:pt>
                <c:pt idx="1532">
                  <c:v>73.915000000000006</c:v>
                </c:pt>
                <c:pt idx="1533">
                  <c:v>71.385000000000005</c:v>
                </c:pt>
                <c:pt idx="1534">
                  <c:v>71.569999999999993</c:v>
                </c:pt>
                <c:pt idx="1535">
                  <c:v>69.174999999999997</c:v>
                </c:pt>
                <c:pt idx="1536">
                  <c:v>55.45</c:v>
                </c:pt>
                <c:pt idx="1537">
                  <c:v>68.125</c:v>
                </c:pt>
                <c:pt idx="1538">
                  <c:v>68.209999999999994</c:v>
                </c:pt>
                <c:pt idx="1539">
                  <c:v>68.510000000000005</c:v>
                </c:pt>
                <c:pt idx="1540">
                  <c:v>67.114999999999995</c:v>
                </c:pt>
                <c:pt idx="1541">
                  <c:v>70.474999999999994</c:v>
                </c:pt>
                <c:pt idx="1542">
                  <c:v>72.400000000000006</c:v>
                </c:pt>
                <c:pt idx="1543">
                  <c:v>75.495000000000005</c:v>
                </c:pt>
                <c:pt idx="1544">
                  <c:v>73.38</c:v>
                </c:pt>
                <c:pt idx="1545">
                  <c:v>79.400000000000006</c:v>
                </c:pt>
                <c:pt idx="1546">
                  <c:v>88.13</c:v>
                </c:pt>
                <c:pt idx="1547">
                  <c:v>87.814999999999998</c:v>
                </c:pt>
                <c:pt idx="1548">
                  <c:v>93.89</c:v>
                </c:pt>
                <c:pt idx="1549">
                  <c:v>95.47</c:v>
                </c:pt>
                <c:pt idx="1550">
                  <c:v>93.12</c:v>
                </c:pt>
                <c:pt idx="1551">
                  <c:v>98.724999999999994</c:v>
                </c:pt>
                <c:pt idx="1552">
                  <c:v>93.02</c:v>
                </c:pt>
                <c:pt idx="1553">
                  <c:v>100.325</c:v>
                </c:pt>
                <c:pt idx="1554">
                  <c:v>105.645</c:v>
                </c:pt>
                <c:pt idx="1555">
                  <c:v>110.705</c:v>
                </c:pt>
                <c:pt idx="1556">
                  <c:v>108</c:v>
                </c:pt>
                <c:pt idx="1557">
                  <c:v>105.86</c:v>
                </c:pt>
                <c:pt idx="1558">
                  <c:v>105.80500000000001</c:v>
                </c:pt>
                <c:pt idx="1559">
                  <c:v>104.68</c:v>
                </c:pt>
                <c:pt idx="1560">
                  <c:v>104.68</c:v>
                </c:pt>
                <c:pt idx="1561">
                  <c:v>106.73</c:v>
                </c:pt>
                <c:pt idx="1562">
                  <c:v>102.395</c:v>
                </c:pt>
                <c:pt idx="1563">
                  <c:v>101.35</c:v>
                </c:pt>
                <c:pt idx="1564">
                  <c:v>106.85</c:v>
                </c:pt>
                <c:pt idx="1565">
                  <c:v>105.795</c:v>
                </c:pt>
                <c:pt idx="1566">
                  <c:v>110.58</c:v>
                </c:pt>
                <c:pt idx="1567">
                  <c:v>110.43</c:v>
                </c:pt>
                <c:pt idx="1568">
                  <c:v>113.52500000000001</c:v>
                </c:pt>
                <c:pt idx="1569">
                  <c:v>124.86</c:v>
                </c:pt>
                <c:pt idx="1570">
                  <c:v>123.625</c:v>
                </c:pt>
                <c:pt idx="1571">
                  <c:v>125.155</c:v>
                </c:pt>
                <c:pt idx="1572">
                  <c:v>124.61499999999999</c:v>
                </c:pt>
                <c:pt idx="1573">
                  <c:v>111.13</c:v>
                </c:pt>
                <c:pt idx="1574">
                  <c:v>111.30500000000001</c:v>
                </c:pt>
                <c:pt idx="1575">
                  <c:v>114.57</c:v>
                </c:pt>
                <c:pt idx="1576">
                  <c:v>118.98</c:v>
                </c:pt>
                <c:pt idx="1577">
                  <c:v>120.03</c:v>
                </c:pt>
                <c:pt idx="1578">
                  <c:v>124.22</c:v>
                </c:pt>
                <c:pt idx="1579">
                  <c:v>124.85</c:v>
                </c:pt>
                <c:pt idx="1580">
                  <c:v>128.41499999999999</c:v>
                </c:pt>
                <c:pt idx="1581">
                  <c:v>132.33000000000001</c:v>
                </c:pt>
                <c:pt idx="1582">
                  <c:v>122.045</c:v>
                </c:pt>
                <c:pt idx="1583">
                  <c:v>122.595</c:v>
                </c:pt>
                <c:pt idx="1584">
                  <c:v>120.315</c:v>
                </c:pt>
                <c:pt idx="1585">
                  <c:v>124.03</c:v>
                </c:pt>
                <c:pt idx="1586">
                  <c:v>125.4</c:v>
                </c:pt>
                <c:pt idx="1587">
                  <c:v>123.94</c:v>
                </c:pt>
                <c:pt idx="1588">
                  <c:v>128.16999999999999</c:v>
                </c:pt>
                <c:pt idx="1589">
                  <c:v>128.16999999999999</c:v>
                </c:pt>
                <c:pt idx="1590">
                  <c:v>125.705</c:v>
                </c:pt>
                <c:pt idx="1591">
                  <c:v>128.375</c:v>
                </c:pt>
                <c:pt idx="1592">
                  <c:v>129.465</c:v>
                </c:pt>
                <c:pt idx="1593">
                  <c:v>126.3</c:v>
                </c:pt>
                <c:pt idx="1594">
                  <c:v>130.16</c:v>
                </c:pt>
                <c:pt idx="1595">
                  <c:v>128.59</c:v>
                </c:pt>
                <c:pt idx="1596">
                  <c:v>126.11499999999999</c:v>
                </c:pt>
                <c:pt idx="1597">
                  <c:v>127.825</c:v>
                </c:pt>
                <c:pt idx="1598">
                  <c:v>124.39</c:v>
                </c:pt>
                <c:pt idx="1599">
                  <c:v>123.45</c:v>
                </c:pt>
                <c:pt idx="1600">
                  <c:v>123.56</c:v>
                </c:pt>
                <c:pt idx="1601">
                  <c:v>126.54</c:v>
                </c:pt>
                <c:pt idx="1602">
                  <c:v>127.03</c:v>
                </c:pt>
                <c:pt idx="1603">
                  <c:v>123.455</c:v>
                </c:pt>
                <c:pt idx="1604">
                  <c:v>126.22499999999999</c:v>
                </c:pt>
                <c:pt idx="1605">
                  <c:v>124.72</c:v>
                </c:pt>
                <c:pt idx="1606">
                  <c:v>123.52</c:v>
                </c:pt>
                <c:pt idx="1607">
                  <c:v>119.57</c:v>
                </c:pt>
                <c:pt idx="1608">
                  <c:v>117.705</c:v>
                </c:pt>
                <c:pt idx="1609">
                  <c:v>115.735</c:v>
                </c:pt>
                <c:pt idx="1610">
                  <c:v>119.81</c:v>
                </c:pt>
                <c:pt idx="1611">
                  <c:v>120.30500000000001</c:v>
                </c:pt>
                <c:pt idx="1612">
                  <c:v>121.78</c:v>
                </c:pt>
                <c:pt idx="1613">
                  <c:v>123.31</c:v>
                </c:pt>
                <c:pt idx="1614">
                  <c:v>123.01</c:v>
                </c:pt>
                <c:pt idx="1615">
                  <c:v>124.30500000000001</c:v>
                </c:pt>
                <c:pt idx="1616">
                  <c:v>122.075</c:v>
                </c:pt>
                <c:pt idx="1617">
                  <c:v>125.38</c:v>
                </c:pt>
                <c:pt idx="1618">
                  <c:v>124.605</c:v>
                </c:pt>
                <c:pt idx="1619">
                  <c:v>125.71</c:v>
                </c:pt>
                <c:pt idx="1620">
                  <c:v>128.125</c:v>
                </c:pt>
                <c:pt idx="1621">
                  <c:v>129.74</c:v>
                </c:pt>
                <c:pt idx="1622">
                  <c:v>131.1</c:v>
                </c:pt>
                <c:pt idx="1623">
                  <c:v>131.13999999999999</c:v>
                </c:pt>
                <c:pt idx="1624">
                  <c:v>131.05000000000001</c:v>
                </c:pt>
                <c:pt idx="1625">
                  <c:v>138.72999999999999</c:v>
                </c:pt>
                <c:pt idx="1626">
                  <c:v>142.6</c:v>
                </c:pt>
                <c:pt idx="1627">
                  <c:v>140.34</c:v>
                </c:pt>
                <c:pt idx="1628">
                  <c:v>133.82</c:v>
                </c:pt>
                <c:pt idx="1629">
                  <c:v>136.77500000000001</c:v>
                </c:pt>
                <c:pt idx="1630">
                  <c:v>131.87</c:v>
                </c:pt>
                <c:pt idx="1631">
                  <c:v>131.72</c:v>
                </c:pt>
                <c:pt idx="1632">
                  <c:v>130.19999999999999</c:v>
                </c:pt>
                <c:pt idx="1633">
                  <c:v>130.49</c:v>
                </c:pt>
                <c:pt idx="1634">
                  <c:v>128.095</c:v>
                </c:pt>
                <c:pt idx="1635">
                  <c:v>128.095</c:v>
                </c:pt>
                <c:pt idx="1636">
                  <c:v>119.53</c:v>
                </c:pt>
                <c:pt idx="1637">
                  <c:v>121.05500000000001</c:v>
                </c:pt>
                <c:pt idx="1638">
                  <c:v>116.895</c:v>
                </c:pt>
                <c:pt idx="1639">
                  <c:v>117.61499999999999</c:v>
                </c:pt>
                <c:pt idx="1640">
                  <c:v>119.93</c:v>
                </c:pt>
                <c:pt idx="1641">
                  <c:v>124.56</c:v>
                </c:pt>
                <c:pt idx="1642">
                  <c:v>127.64</c:v>
                </c:pt>
                <c:pt idx="1643">
                  <c:v>130.565</c:v>
                </c:pt>
                <c:pt idx="1644">
                  <c:v>131.66</c:v>
                </c:pt>
                <c:pt idx="1645">
                  <c:v>125.83499999999999</c:v>
                </c:pt>
                <c:pt idx="1646">
                  <c:v>125.255</c:v>
                </c:pt>
                <c:pt idx="1647">
                  <c:v>127.03</c:v>
                </c:pt>
                <c:pt idx="1648">
                  <c:v>129.32</c:v>
                </c:pt>
                <c:pt idx="1649">
                  <c:v>130.72999999999999</c:v>
                </c:pt>
                <c:pt idx="1650">
                  <c:v>131.82</c:v>
                </c:pt>
                <c:pt idx="1651">
                  <c:v>126.235</c:v>
                </c:pt>
                <c:pt idx="1652">
                  <c:v>125.96</c:v>
                </c:pt>
                <c:pt idx="1653">
                  <c:v>123.86499999999999</c:v>
                </c:pt>
                <c:pt idx="1654">
                  <c:v>123.35</c:v>
                </c:pt>
                <c:pt idx="1655">
                  <c:v>129.66</c:v>
                </c:pt>
                <c:pt idx="1656">
                  <c:v>134.56</c:v>
                </c:pt>
                <c:pt idx="1657">
                  <c:v>131.065</c:v>
                </c:pt>
                <c:pt idx="1658">
                  <c:v>134.66</c:v>
                </c:pt>
                <c:pt idx="1659">
                  <c:v>131.07</c:v>
                </c:pt>
                <c:pt idx="1660">
                  <c:v>125.69499999999999</c:v>
                </c:pt>
                <c:pt idx="1661">
                  <c:v>124.52</c:v>
                </c:pt>
                <c:pt idx="1662">
                  <c:v>125.96</c:v>
                </c:pt>
                <c:pt idx="1663">
                  <c:v>123.25</c:v>
                </c:pt>
                <c:pt idx="1664">
                  <c:v>121.63</c:v>
                </c:pt>
                <c:pt idx="1665">
                  <c:v>120.98</c:v>
                </c:pt>
                <c:pt idx="1666">
                  <c:v>125.09</c:v>
                </c:pt>
                <c:pt idx="1667">
                  <c:v>118.46</c:v>
                </c:pt>
                <c:pt idx="1668">
                  <c:v>119.52</c:v>
                </c:pt>
                <c:pt idx="1669">
                  <c:v>118.325</c:v>
                </c:pt>
                <c:pt idx="1670">
                  <c:v>114.44</c:v>
                </c:pt>
                <c:pt idx="1671">
                  <c:v>117.38</c:v>
                </c:pt>
                <c:pt idx="1672">
                  <c:v>110.435</c:v>
                </c:pt>
                <c:pt idx="1673">
                  <c:v>107.55</c:v>
                </c:pt>
                <c:pt idx="1674">
                  <c:v>108.345</c:v>
                </c:pt>
                <c:pt idx="1675">
                  <c:v>106.45</c:v>
                </c:pt>
                <c:pt idx="1676">
                  <c:v>109.44</c:v>
                </c:pt>
                <c:pt idx="1677">
                  <c:v>112.81</c:v>
                </c:pt>
                <c:pt idx="1678">
                  <c:v>113.465</c:v>
                </c:pt>
                <c:pt idx="1679">
                  <c:v>110.69</c:v>
                </c:pt>
                <c:pt idx="1680">
                  <c:v>118.07</c:v>
                </c:pt>
                <c:pt idx="1681">
                  <c:v>123.785</c:v>
                </c:pt>
                <c:pt idx="1682">
                  <c:v>120.84</c:v>
                </c:pt>
                <c:pt idx="1683">
                  <c:v>118.71</c:v>
                </c:pt>
                <c:pt idx="1684">
                  <c:v>115.79</c:v>
                </c:pt>
                <c:pt idx="1685">
                  <c:v>117.43</c:v>
                </c:pt>
                <c:pt idx="1686">
                  <c:v>118.69499999999999</c:v>
                </c:pt>
                <c:pt idx="1687">
                  <c:v>120.13500000000001</c:v>
                </c:pt>
                <c:pt idx="1688">
                  <c:v>119.08499999999999</c:v>
                </c:pt>
                <c:pt idx="1689">
                  <c:v>120.655</c:v>
                </c:pt>
                <c:pt idx="1690">
                  <c:v>128.96</c:v>
                </c:pt>
                <c:pt idx="1691">
                  <c:v>133.72499999999999</c:v>
                </c:pt>
                <c:pt idx="1692">
                  <c:v>135.72499999999999</c:v>
                </c:pt>
                <c:pt idx="1693">
                  <c:v>135.72499999999999</c:v>
                </c:pt>
                <c:pt idx="1694">
                  <c:v>135.72499999999999</c:v>
                </c:pt>
                <c:pt idx="1695">
                  <c:v>132.76</c:v>
                </c:pt>
                <c:pt idx="1696">
                  <c:v>131.11500000000001</c:v>
                </c:pt>
                <c:pt idx="1697">
                  <c:v>129.11500000000001</c:v>
                </c:pt>
                <c:pt idx="1698">
                  <c:v>131.54499999999999</c:v>
                </c:pt>
                <c:pt idx="1699">
                  <c:v>131.65</c:v>
                </c:pt>
                <c:pt idx="1700">
                  <c:v>130.08000000000001</c:v>
                </c:pt>
                <c:pt idx="1701">
                  <c:v>130.09</c:v>
                </c:pt>
                <c:pt idx="1702">
                  <c:v>132.215</c:v>
                </c:pt>
                <c:pt idx="1703">
                  <c:v>136.285</c:v>
                </c:pt>
                <c:pt idx="1704">
                  <c:v>136.345</c:v>
                </c:pt>
                <c:pt idx="1705">
                  <c:v>141.035</c:v>
                </c:pt>
                <c:pt idx="1706">
                  <c:v>141.93</c:v>
                </c:pt>
                <c:pt idx="1707">
                  <c:v>144.54</c:v>
                </c:pt>
                <c:pt idx="1708">
                  <c:v>148.185</c:v>
                </c:pt>
                <c:pt idx="1709">
                  <c:v>149.06</c:v>
                </c:pt>
                <c:pt idx="1710">
                  <c:v>140.10499999999999</c:v>
                </c:pt>
                <c:pt idx="1711">
                  <c:v>138.80000000000001</c:v>
                </c:pt>
                <c:pt idx="1712">
                  <c:v>142.745</c:v>
                </c:pt>
                <c:pt idx="1713">
                  <c:v>142.345</c:v>
                </c:pt>
                <c:pt idx="1714">
                  <c:v>142.345</c:v>
                </c:pt>
                <c:pt idx="1715">
                  <c:v>140.82</c:v>
                </c:pt>
                <c:pt idx="1716">
                  <c:v>142.70500000000001</c:v>
                </c:pt>
                <c:pt idx="1717">
                  <c:v>146.13</c:v>
                </c:pt>
                <c:pt idx="1718">
                  <c:v>146.01</c:v>
                </c:pt>
                <c:pt idx="1719">
                  <c:v>146.01</c:v>
                </c:pt>
                <c:pt idx="1720">
                  <c:v>141.91499999999999</c:v>
                </c:pt>
                <c:pt idx="1721">
                  <c:v>149.46</c:v>
                </c:pt>
                <c:pt idx="1722">
                  <c:v>151.375</c:v>
                </c:pt>
                <c:pt idx="1723">
                  <c:v>152.52000000000001</c:v>
                </c:pt>
                <c:pt idx="1724">
                  <c:v>161.35499999999999</c:v>
                </c:pt>
                <c:pt idx="1725">
                  <c:v>157.20500000000001</c:v>
                </c:pt>
                <c:pt idx="1726">
                  <c:v>161.05000000000001</c:v>
                </c:pt>
                <c:pt idx="1727">
                  <c:v>160.38</c:v>
                </c:pt>
                <c:pt idx="1728">
                  <c:v>160.51499999999999</c:v>
                </c:pt>
                <c:pt idx="1729">
                  <c:v>157.34</c:v>
                </c:pt>
                <c:pt idx="1730">
                  <c:v>157.34</c:v>
                </c:pt>
                <c:pt idx="1731">
                  <c:v>158.16499999999999</c:v>
                </c:pt>
                <c:pt idx="1732">
                  <c:v>159.12</c:v>
                </c:pt>
                <c:pt idx="1733">
                  <c:v>159.72</c:v>
                </c:pt>
                <c:pt idx="1734">
                  <c:v>159.625</c:v>
                </c:pt>
                <c:pt idx="1735">
                  <c:v>160.91499999999999</c:v>
                </c:pt>
                <c:pt idx="1736">
                  <c:v>162.60499999999999</c:v>
                </c:pt>
                <c:pt idx="1737">
                  <c:v>162.16</c:v>
                </c:pt>
                <c:pt idx="1738">
                  <c:v>162.41499999999999</c:v>
                </c:pt>
                <c:pt idx="1739">
                  <c:v>159.27000000000001</c:v>
                </c:pt>
                <c:pt idx="1740">
                  <c:v>163.01</c:v>
                </c:pt>
                <c:pt idx="1741">
                  <c:v>165.35</c:v>
                </c:pt>
                <c:pt idx="1742">
                  <c:v>168.36</c:v>
                </c:pt>
                <c:pt idx="1743">
                  <c:v>167.98</c:v>
                </c:pt>
                <c:pt idx="1744">
                  <c:v>168.43</c:v>
                </c:pt>
                <c:pt idx="1745">
                  <c:v>170.85499999999999</c:v>
                </c:pt>
                <c:pt idx="1746">
                  <c:v>169.48500000000001</c:v>
                </c:pt>
                <c:pt idx="1747">
                  <c:v>166.965</c:v>
                </c:pt>
                <c:pt idx="1748">
                  <c:v>166.77</c:v>
                </c:pt>
                <c:pt idx="1749">
                  <c:v>171.25</c:v>
                </c:pt>
                <c:pt idx="1750">
                  <c:v>171.25</c:v>
                </c:pt>
                <c:pt idx="1751">
                  <c:v>182.29</c:v>
                </c:pt>
                <c:pt idx="1752">
                  <c:v>188.63</c:v>
                </c:pt>
                <c:pt idx="1753">
                  <c:v>189.845</c:v>
                </c:pt>
                <c:pt idx="1754">
                  <c:v>193.14</c:v>
                </c:pt>
                <c:pt idx="1755">
                  <c:v>196.09</c:v>
                </c:pt>
                <c:pt idx="1756">
                  <c:v>196.25</c:v>
                </c:pt>
                <c:pt idx="1757">
                  <c:v>196.52</c:v>
                </c:pt>
                <c:pt idx="1758">
                  <c:v>195.01499999999999</c:v>
                </c:pt>
                <c:pt idx="1759">
                  <c:v>193.05</c:v>
                </c:pt>
                <c:pt idx="1760">
                  <c:v>196.16499999999999</c:v>
                </c:pt>
                <c:pt idx="1761">
                  <c:v>197.26499999999999</c:v>
                </c:pt>
                <c:pt idx="1762">
                  <c:v>199.18</c:v>
                </c:pt>
                <c:pt idx="1763">
                  <c:v>200.66499999999999</c:v>
                </c:pt>
                <c:pt idx="1764">
                  <c:v>207.595</c:v>
                </c:pt>
                <c:pt idx="1765">
                  <c:v>205.745</c:v>
                </c:pt>
                <c:pt idx="1766">
                  <c:v>210.27</c:v>
                </c:pt>
                <c:pt idx="1767">
                  <c:v>213.95</c:v>
                </c:pt>
                <c:pt idx="1768">
                  <c:v>219.05</c:v>
                </c:pt>
                <c:pt idx="1769">
                  <c:v>219.75</c:v>
                </c:pt>
                <c:pt idx="1770">
                  <c:v>214.21</c:v>
                </c:pt>
                <c:pt idx="1771">
                  <c:v>213.12</c:v>
                </c:pt>
                <c:pt idx="1772">
                  <c:v>209.96</c:v>
                </c:pt>
                <c:pt idx="1773">
                  <c:v>200.61500000000001</c:v>
                </c:pt>
                <c:pt idx="1774">
                  <c:v>200.345</c:v>
                </c:pt>
                <c:pt idx="1775">
                  <c:v>202.56</c:v>
                </c:pt>
                <c:pt idx="1776">
                  <c:v>196.59</c:v>
                </c:pt>
                <c:pt idx="1777">
                  <c:v>204.625</c:v>
                </c:pt>
                <c:pt idx="1778">
                  <c:v>197.21</c:v>
                </c:pt>
                <c:pt idx="1779">
                  <c:v>202.84</c:v>
                </c:pt>
                <c:pt idx="1780">
                  <c:v>206.215</c:v>
                </c:pt>
                <c:pt idx="1781">
                  <c:v>206.64</c:v>
                </c:pt>
                <c:pt idx="1782">
                  <c:v>202.97</c:v>
                </c:pt>
                <c:pt idx="1783">
                  <c:v>209.85499999999999</c:v>
                </c:pt>
                <c:pt idx="1784">
                  <c:v>209.85499999999999</c:v>
                </c:pt>
                <c:pt idx="1785">
                  <c:v>203.36</c:v>
                </c:pt>
                <c:pt idx="1786">
                  <c:v>204.505</c:v>
                </c:pt>
                <c:pt idx="1787">
                  <c:v>204.43</c:v>
                </c:pt>
                <c:pt idx="1788">
                  <c:v>203.68</c:v>
                </c:pt>
                <c:pt idx="1789">
                  <c:v>203.08500000000001</c:v>
                </c:pt>
                <c:pt idx="1790">
                  <c:v>203.75</c:v>
                </c:pt>
                <c:pt idx="1791">
                  <c:v>203.82</c:v>
                </c:pt>
                <c:pt idx="1792">
                  <c:v>209.67500000000001</c:v>
                </c:pt>
                <c:pt idx="1793">
                  <c:v>211.18</c:v>
                </c:pt>
                <c:pt idx="1794">
                  <c:v>209.24</c:v>
                </c:pt>
                <c:pt idx="1795">
                  <c:v>210.38</c:v>
                </c:pt>
                <c:pt idx="1796">
                  <c:v>207.44</c:v>
                </c:pt>
                <c:pt idx="1797">
                  <c:v>203.435</c:v>
                </c:pt>
                <c:pt idx="1798">
                  <c:v>205.73500000000001</c:v>
                </c:pt>
                <c:pt idx="1799">
                  <c:v>205.88499999999999</c:v>
                </c:pt>
                <c:pt idx="1800">
                  <c:v>205.14500000000001</c:v>
                </c:pt>
                <c:pt idx="1801">
                  <c:v>209.38</c:v>
                </c:pt>
                <c:pt idx="1802">
                  <c:v>213.18</c:v>
                </c:pt>
                <c:pt idx="1803">
                  <c:v>215.88</c:v>
                </c:pt>
                <c:pt idx="1804">
                  <c:v>212.255</c:v>
                </c:pt>
                <c:pt idx="1805">
                  <c:v>215.52500000000001</c:v>
                </c:pt>
                <c:pt idx="1806">
                  <c:v>218.37</c:v>
                </c:pt>
                <c:pt idx="1807">
                  <c:v>217.755</c:v>
                </c:pt>
                <c:pt idx="1808">
                  <c:v>213.62</c:v>
                </c:pt>
                <c:pt idx="1809">
                  <c:v>215.565</c:v>
                </c:pt>
                <c:pt idx="1810">
                  <c:v>218.09</c:v>
                </c:pt>
                <c:pt idx="1811">
                  <c:v>217.61500000000001</c:v>
                </c:pt>
                <c:pt idx="1812">
                  <c:v>219.35</c:v>
                </c:pt>
                <c:pt idx="1813">
                  <c:v>219.28</c:v>
                </c:pt>
                <c:pt idx="1814">
                  <c:v>224.16</c:v>
                </c:pt>
                <c:pt idx="1815">
                  <c:v>225.83</c:v>
                </c:pt>
                <c:pt idx="1816">
                  <c:v>225.84</c:v>
                </c:pt>
                <c:pt idx="1817">
                  <c:v>220.19</c:v>
                </c:pt>
                <c:pt idx="1818">
                  <c:v>208.87</c:v>
                </c:pt>
                <c:pt idx="1819">
                  <c:v>209.84</c:v>
                </c:pt>
                <c:pt idx="1820">
                  <c:v>214.42</c:v>
                </c:pt>
                <c:pt idx="1821">
                  <c:v>214.29</c:v>
                </c:pt>
                <c:pt idx="1822">
                  <c:v>216.995</c:v>
                </c:pt>
                <c:pt idx="1823">
                  <c:v>217.64500000000001</c:v>
                </c:pt>
                <c:pt idx="1824">
                  <c:v>216.065</c:v>
                </c:pt>
                <c:pt idx="1825">
                  <c:v>216.065</c:v>
                </c:pt>
                <c:pt idx="1826">
                  <c:v>219.04</c:v>
                </c:pt>
                <c:pt idx="1827">
                  <c:v>222.16</c:v>
                </c:pt>
                <c:pt idx="1828">
                  <c:v>224.30500000000001</c:v>
                </c:pt>
                <c:pt idx="1829">
                  <c:v>224.9</c:v>
                </c:pt>
                <c:pt idx="1830">
                  <c:v>223.185</c:v>
                </c:pt>
                <c:pt idx="1831">
                  <c:v>227.02500000000001</c:v>
                </c:pt>
                <c:pt idx="1832">
                  <c:v>226.25</c:v>
                </c:pt>
                <c:pt idx="1833">
                  <c:v>227.595</c:v>
                </c:pt>
                <c:pt idx="1834">
                  <c:v>224.86</c:v>
                </c:pt>
                <c:pt idx="1835">
                  <c:v>222.62</c:v>
                </c:pt>
                <c:pt idx="1836">
                  <c:v>221.92500000000001</c:v>
                </c:pt>
                <c:pt idx="1837">
                  <c:v>220.495</c:v>
                </c:pt>
                <c:pt idx="1838">
                  <c:v>219.29499999999999</c:v>
                </c:pt>
                <c:pt idx="1839">
                  <c:v>224.95500000000001</c:v>
                </c:pt>
                <c:pt idx="1840">
                  <c:v>228.315</c:v>
                </c:pt>
                <c:pt idx="1841">
                  <c:v>231.55500000000001</c:v>
                </c:pt>
                <c:pt idx="1842">
                  <c:v>236.065</c:v>
                </c:pt>
                <c:pt idx="1843">
                  <c:v>234.965</c:v>
                </c:pt>
                <c:pt idx="1844">
                  <c:v>233.12</c:v>
                </c:pt>
                <c:pt idx="1845">
                  <c:v>228.27</c:v>
                </c:pt>
                <c:pt idx="1846">
                  <c:v>234.27500000000001</c:v>
                </c:pt>
                <c:pt idx="1847">
                  <c:v>235.255</c:v>
                </c:pt>
                <c:pt idx="1848">
                  <c:v>237.51</c:v>
                </c:pt>
                <c:pt idx="1849">
                  <c:v>243.23</c:v>
                </c:pt>
                <c:pt idx="1850">
                  <c:v>243.23</c:v>
                </c:pt>
                <c:pt idx="1851">
                  <c:v>235.69499999999999</c:v>
                </c:pt>
                <c:pt idx="1852">
                  <c:v>231.72499999999999</c:v>
                </c:pt>
                <c:pt idx="1853">
                  <c:v>236.89500000000001</c:v>
                </c:pt>
                <c:pt idx="1854">
                  <c:v>240.57499999999999</c:v>
                </c:pt>
                <c:pt idx="1855">
                  <c:v>238.97</c:v>
                </c:pt>
                <c:pt idx="1856">
                  <c:v>243.08</c:v>
                </c:pt>
                <c:pt idx="1857">
                  <c:v>239.97499999999999</c:v>
                </c:pt>
                <c:pt idx="1858">
                  <c:v>235.78</c:v>
                </c:pt>
                <c:pt idx="1859">
                  <c:v>236.86</c:v>
                </c:pt>
                <c:pt idx="1860">
                  <c:v>221.54</c:v>
                </c:pt>
                <c:pt idx="1861">
                  <c:v>224.27500000000001</c:v>
                </c:pt>
                <c:pt idx="1862">
                  <c:v>232.17</c:v>
                </c:pt>
                <c:pt idx="1863">
                  <c:v>238.19499999999999</c:v>
                </c:pt>
                <c:pt idx="1864">
                  <c:v>238.63</c:v>
                </c:pt>
                <c:pt idx="1865">
                  <c:v>240.29</c:v>
                </c:pt>
                <c:pt idx="1866">
                  <c:v>237.005</c:v>
                </c:pt>
                <c:pt idx="1867">
                  <c:v>237.2</c:v>
                </c:pt>
                <c:pt idx="1868">
                  <c:v>242.38499999999999</c:v>
                </c:pt>
                <c:pt idx="1869">
                  <c:v>243.845</c:v>
                </c:pt>
                <c:pt idx="1870">
                  <c:v>237.345</c:v>
                </c:pt>
                <c:pt idx="1871">
                  <c:v>236.83</c:v>
                </c:pt>
                <c:pt idx="1872">
                  <c:v>234.5</c:v>
                </c:pt>
                <c:pt idx="1873">
                  <c:v>239.77500000000001</c:v>
                </c:pt>
                <c:pt idx="1874">
                  <c:v>236.565</c:v>
                </c:pt>
                <c:pt idx="1875">
                  <c:v>234.23</c:v>
                </c:pt>
                <c:pt idx="1876">
                  <c:v>236.91499999999999</c:v>
                </c:pt>
                <c:pt idx="1877">
                  <c:v>240.77</c:v>
                </c:pt>
                <c:pt idx="1878">
                  <c:v>237.66499999999999</c:v>
                </c:pt>
                <c:pt idx="1879">
                  <c:v>237.01</c:v>
                </c:pt>
                <c:pt idx="1880">
                  <c:v>230.215</c:v>
                </c:pt>
                <c:pt idx="1881">
                  <c:v>224.435</c:v>
                </c:pt>
                <c:pt idx="1882">
                  <c:v>221.89500000000001</c:v>
                </c:pt>
                <c:pt idx="1883">
                  <c:v>215.27500000000001</c:v>
                </c:pt>
                <c:pt idx="1884">
                  <c:v>209.48500000000001</c:v>
                </c:pt>
                <c:pt idx="1885">
                  <c:v>220.32</c:v>
                </c:pt>
                <c:pt idx="1886">
                  <c:v>226.26</c:v>
                </c:pt>
                <c:pt idx="1887">
                  <c:v>232.375</c:v>
                </c:pt>
                <c:pt idx="1888">
                  <c:v>226.48</c:v>
                </c:pt>
                <c:pt idx="1889">
                  <c:v>230.46</c:v>
                </c:pt>
                <c:pt idx="1890">
                  <c:v>233.63</c:v>
                </c:pt>
                <c:pt idx="1891">
                  <c:v>236.19</c:v>
                </c:pt>
                <c:pt idx="1892">
                  <c:v>233.09</c:v>
                </c:pt>
                <c:pt idx="1893">
                  <c:v>238.6</c:v>
                </c:pt>
                <c:pt idx="1894">
                  <c:v>236.15</c:v>
                </c:pt>
                <c:pt idx="1895">
                  <c:v>236.15</c:v>
                </c:pt>
                <c:pt idx="1896">
                  <c:v>235.5</c:v>
                </c:pt>
                <c:pt idx="1897">
                  <c:v>232.46</c:v>
                </c:pt>
                <c:pt idx="1898">
                  <c:v>229.595</c:v>
                </c:pt>
                <c:pt idx="1899">
                  <c:v>236.27500000000001</c:v>
                </c:pt>
                <c:pt idx="1900">
                  <c:v>236.465</c:v>
                </c:pt>
                <c:pt idx="1901">
                  <c:v>237.24</c:v>
                </c:pt>
                <c:pt idx="1902">
                  <c:v>240.41</c:v>
                </c:pt>
                <c:pt idx="1903">
                  <c:v>236.245</c:v>
                </c:pt>
                <c:pt idx="1904">
                  <c:v>234.38</c:v>
                </c:pt>
                <c:pt idx="1905">
                  <c:v>227.02</c:v>
                </c:pt>
                <c:pt idx="1906">
                  <c:v>225.02</c:v>
                </c:pt>
                <c:pt idx="1907">
                  <c:v>228.01499999999999</c:v>
                </c:pt>
                <c:pt idx="1908">
                  <c:v>232.9</c:v>
                </c:pt>
                <c:pt idx="1909">
                  <c:v>229.02</c:v>
                </c:pt>
                <c:pt idx="1910">
                  <c:v>231.5</c:v>
                </c:pt>
                <c:pt idx="1911">
                  <c:v>229</c:v>
                </c:pt>
                <c:pt idx="1912">
                  <c:v>231.375</c:v>
                </c:pt>
                <c:pt idx="1913">
                  <c:v>232.52500000000001</c:v>
                </c:pt>
                <c:pt idx="1914">
                  <c:v>238.25</c:v>
                </c:pt>
                <c:pt idx="1915">
                  <c:v>244.47499999999999</c:v>
                </c:pt>
                <c:pt idx="1916">
                  <c:v>249.41499999999999</c:v>
                </c:pt>
                <c:pt idx="1917">
                  <c:v>244.44499999999999</c:v>
                </c:pt>
                <c:pt idx="1918">
                  <c:v>247.19</c:v>
                </c:pt>
                <c:pt idx="1919">
                  <c:v>251.245</c:v>
                </c:pt>
                <c:pt idx="1920">
                  <c:v>250.66499999999999</c:v>
                </c:pt>
                <c:pt idx="1921">
                  <c:v>250.66499999999999</c:v>
                </c:pt>
                <c:pt idx="1922">
                  <c:v>252.92500000000001</c:v>
                </c:pt>
                <c:pt idx="1923">
                  <c:v>256.375</c:v>
                </c:pt>
                <c:pt idx="1924">
                  <c:v>259.01499999999999</c:v>
                </c:pt>
                <c:pt idx="1925">
                  <c:v>257.66000000000003</c:v>
                </c:pt>
                <c:pt idx="1926">
                  <c:v>257.17500000000001</c:v>
                </c:pt>
                <c:pt idx="1927">
                  <c:v>262.08999999999997</c:v>
                </c:pt>
                <c:pt idx="1928">
                  <c:v>260.51</c:v>
                </c:pt>
                <c:pt idx="1929">
                  <c:v>260.83499999999998</c:v>
                </c:pt>
                <c:pt idx="1930">
                  <c:v>264.62</c:v>
                </c:pt>
                <c:pt idx="1931">
                  <c:v>260.09500000000003</c:v>
                </c:pt>
                <c:pt idx="1932">
                  <c:v>252.17</c:v>
                </c:pt>
                <c:pt idx="1933">
                  <c:v>250.89</c:v>
                </c:pt>
                <c:pt idx="1934">
                  <c:v>254.47</c:v>
                </c:pt>
                <c:pt idx="1935">
                  <c:v>256.30500000000001</c:v>
                </c:pt>
                <c:pt idx="1936">
                  <c:v>260.88499999999999</c:v>
                </c:pt>
                <c:pt idx="1937">
                  <c:v>247.72499999999999</c:v>
                </c:pt>
                <c:pt idx="1938">
                  <c:v>240.51</c:v>
                </c:pt>
                <c:pt idx="1939">
                  <c:v>244.59</c:v>
                </c:pt>
                <c:pt idx="1940">
                  <c:v>245.47</c:v>
                </c:pt>
                <c:pt idx="1941">
                  <c:v>250.39500000000001</c:v>
                </c:pt>
                <c:pt idx="1942">
                  <c:v>242.345</c:v>
                </c:pt>
                <c:pt idx="1943">
                  <c:v>243.905</c:v>
                </c:pt>
                <c:pt idx="1944">
                  <c:v>242.89</c:v>
                </c:pt>
                <c:pt idx="1945">
                  <c:v>244.38</c:v>
                </c:pt>
                <c:pt idx="1946">
                  <c:v>245.72</c:v>
                </c:pt>
                <c:pt idx="1947">
                  <c:v>238.03</c:v>
                </c:pt>
                <c:pt idx="1948">
                  <c:v>239.10499999999999</c:v>
                </c:pt>
                <c:pt idx="1949">
                  <c:v>230.99</c:v>
                </c:pt>
                <c:pt idx="1950">
                  <c:v>237.02</c:v>
                </c:pt>
                <c:pt idx="1951">
                  <c:v>245.22</c:v>
                </c:pt>
                <c:pt idx="1952">
                  <c:v>240.34</c:v>
                </c:pt>
                <c:pt idx="1953">
                  <c:v>240.34</c:v>
                </c:pt>
                <c:pt idx="1954">
                  <c:v>240.34</c:v>
                </c:pt>
                <c:pt idx="1955">
                  <c:v>217.05</c:v>
                </c:pt>
                <c:pt idx="1956">
                  <c:v>208.51</c:v>
                </c:pt>
                <c:pt idx="1957">
                  <c:v>208.36</c:v>
                </c:pt>
                <c:pt idx="1958">
                  <c:v>209.77</c:v>
                </c:pt>
                <c:pt idx="1959">
                  <c:v>207.66499999999999</c:v>
                </c:pt>
                <c:pt idx="1960">
                  <c:v>216.33</c:v>
                </c:pt>
                <c:pt idx="1961">
                  <c:v>221.375</c:v>
                </c:pt>
                <c:pt idx="1962">
                  <c:v>225.1</c:v>
                </c:pt>
                <c:pt idx="1963">
                  <c:v>221.51499999999999</c:v>
                </c:pt>
                <c:pt idx="1964">
                  <c:v>221.27</c:v>
                </c:pt>
                <c:pt idx="1965">
                  <c:v>218.15</c:v>
                </c:pt>
                <c:pt idx="1966">
                  <c:v>217.33</c:v>
                </c:pt>
                <c:pt idx="1967">
                  <c:v>219.25</c:v>
                </c:pt>
                <c:pt idx="1968">
                  <c:v>223.78</c:v>
                </c:pt>
                <c:pt idx="1969">
                  <c:v>218.04499999999999</c:v>
                </c:pt>
                <c:pt idx="1970">
                  <c:v>215.5</c:v>
                </c:pt>
                <c:pt idx="1971">
                  <c:v>222.47</c:v>
                </c:pt>
                <c:pt idx="1972">
                  <c:v>224.17500000000001</c:v>
                </c:pt>
                <c:pt idx="1973">
                  <c:v>229.70500000000001</c:v>
                </c:pt>
                <c:pt idx="1974">
                  <c:v>229.70500000000001</c:v>
                </c:pt>
                <c:pt idx="1975">
                  <c:v>231.41499999999999</c:v>
                </c:pt>
                <c:pt idx="1976">
                  <c:v>232.85</c:v>
                </c:pt>
                <c:pt idx="1977">
                  <c:v>234.46</c:v>
                </c:pt>
                <c:pt idx="1978">
                  <c:v>238.39</c:v>
                </c:pt>
                <c:pt idx="1979">
                  <c:v>238.39</c:v>
                </c:pt>
                <c:pt idx="1980">
                  <c:v>234.15</c:v>
                </c:pt>
                <c:pt idx="1981">
                  <c:v>237.38</c:v>
                </c:pt>
                <c:pt idx="1982">
                  <c:v>239.58500000000001</c:v>
                </c:pt>
                <c:pt idx="1983">
                  <c:v>240.80500000000001</c:v>
                </c:pt>
                <c:pt idx="1984">
                  <c:v>240.76499999999999</c:v>
                </c:pt>
                <c:pt idx="1985">
                  <c:v>238.79</c:v>
                </c:pt>
                <c:pt idx="1986">
                  <c:v>247.14</c:v>
                </c:pt>
                <c:pt idx="1987">
                  <c:v>250.20500000000001</c:v>
                </c:pt>
                <c:pt idx="1988">
                  <c:v>249.16</c:v>
                </c:pt>
                <c:pt idx="1989">
                  <c:v>252.77500000000001</c:v>
                </c:pt>
                <c:pt idx="1990">
                  <c:v>252.77500000000001</c:v>
                </c:pt>
                <c:pt idx="1991">
                  <c:v>254.30500000000001</c:v>
                </c:pt>
                <c:pt idx="1992">
                  <c:v>254.82499999999999</c:v>
                </c:pt>
                <c:pt idx="1993">
                  <c:v>254.845</c:v>
                </c:pt>
                <c:pt idx="1994">
                  <c:v>253.49</c:v>
                </c:pt>
                <c:pt idx="1995">
                  <c:v>248.96</c:v>
                </c:pt>
                <c:pt idx="1996">
                  <c:v>256.01</c:v>
                </c:pt>
                <c:pt idx="1997">
                  <c:v>261.82</c:v>
                </c:pt>
                <c:pt idx="1998">
                  <c:v>261.72500000000002</c:v>
                </c:pt>
                <c:pt idx="1999">
                  <c:v>263.16500000000002</c:v>
                </c:pt>
                <c:pt idx="2000">
                  <c:v>264.96499999999997</c:v>
                </c:pt>
                <c:pt idx="2001">
                  <c:v>267.27</c:v>
                </c:pt>
                <c:pt idx="2002">
                  <c:v>272.7</c:v>
                </c:pt>
                <c:pt idx="2003">
                  <c:v>274.39499999999998</c:v>
                </c:pt>
                <c:pt idx="2004">
                  <c:v>278.22500000000002</c:v>
                </c:pt>
                <c:pt idx="2005">
                  <c:v>279.40499999999997</c:v>
                </c:pt>
                <c:pt idx="2006">
                  <c:v>272.76</c:v>
                </c:pt>
                <c:pt idx="2007">
                  <c:v>275.46499999999997</c:v>
                </c:pt>
                <c:pt idx="2008">
                  <c:v>276.54000000000002</c:v>
                </c:pt>
                <c:pt idx="2009">
                  <c:v>283.86</c:v>
                </c:pt>
                <c:pt idx="2010">
                  <c:v>288.69</c:v>
                </c:pt>
                <c:pt idx="2011">
                  <c:v>276.91000000000003</c:v>
                </c:pt>
                <c:pt idx="2012">
                  <c:v>277.33499999999998</c:v>
                </c:pt>
                <c:pt idx="2013">
                  <c:v>274.86</c:v>
                </c:pt>
                <c:pt idx="2014">
                  <c:v>276.58499999999998</c:v>
                </c:pt>
                <c:pt idx="2015">
                  <c:v>276.58499999999998</c:v>
                </c:pt>
                <c:pt idx="2016">
                  <c:v>280.83</c:v>
                </c:pt>
                <c:pt idx="2017">
                  <c:v>280.97500000000002</c:v>
                </c:pt>
                <c:pt idx="2018">
                  <c:v>284.89999999999998</c:v>
                </c:pt>
                <c:pt idx="2019">
                  <c:v>276.53500000000003</c:v>
                </c:pt>
                <c:pt idx="2020">
                  <c:v>293.75</c:v>
                </c:pt>
                <c:pt idx="2021">
                  <c:v>308.87</c:v>
                </c:pt>
                <c:pt idx="2022">
                  <c:v>332.08</c:v>
                </c:pt>
                <c:pt idx="2023">
                  <c:v>331.94</c:v>
                </c:pt>
                <c:pt idx="2024">
                  <c:v>359.15</c:v>
                </c:pt>
                <c:pt idx="2025">
                  <c:v>356.21</c:v>
                </c:pt>
                <c:pt idx="2026">
                  <c:v>366.88499999999999</c:v>
                </c:pt>
                <c:pt idx="2027">
                  <c:v>330.63</c:v>
                </c:pt>
                <c:pt idx="2028">
                  <c:v>323.29500000000002</c:v>
                </c:pt>
                <c:pt idx="2029">
                  <c:v>338.71</c:v>
                </c:pt>
              </c:numCache>
            </c:numRef>
          </c:val>
          <c:smooth val="0"/>
          <c:extLst>
            <c:ext xmlns:c16="http://schemas.microsoft.com/office/drawing/2014/chart" uri="{C3380CC4-5D6E-409C-BE32-E72D297353CC}">
              <c16:uniqueId val="{00000001-1162-4D1E-B47C-099DAE84C247}"/>
            </c:ext>
          </c:extLst>
        </c:ser>
        <c:ser>
          <c:idx val="2"/>
          <c:order val="2"/>
          <c:tx>
            <c:strRef>
              <c:f>Hoja3!$D$1</c:f>
              <c:strCache>
                <c:ptCount val="1"/>
                <c:pt idx="0">
                  <c:v>Diesel</c:v>
                </c:pt>
              </c:strCache>
            </c:strRef>
          </c:tx>
          <c:spPr>
            <a:ln w="28575" cap="rnd">
              <a:solidFill>
                <a:srgbClr val="00B05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Hoja3!$D$2:$D$2031</c:f>
              <c:numCache>
                <c:formatCode>0</c:formatCode>
                <c:ptCount val="2030"/>
                <c:pt idx="0">
                  <c:v>285.43</c:v>
                </c:pt>
                <c:pt idx="1">
                  <c:v>284.20499999999998</c:v>
                </c:pt>
                <c:pt idx="2">
                  <c:v>282.58499999999998</c:v>
                </c:pt>
                <c:pt idx="3">
                  <c:v>285.745</c:v>
                </c:pt>
                <c:pt idx="4">
                  <c:v>284.82</c:v>
                </c:pt>
                <c:pt idx="5">
                  <c:v>286.57</c:v>
                </c:pt>
                <c:pt idx="6">
                  <c:v>284.91000000000003</c:v>
                </c:pt>
                <c:pt idx="7">
                  <c:v>287.10500000000002</c:v>
                </c:pt>
                <c:pt idx="8">
                  <c:v>295.43</c:v>
                </c:pt>
                <c:pt idx="9">
                  <c:v>295.185</c:v>
                </c:pt>
                <c:pt idx="10">
                  <c:v>295.41500000000002</c:v>
                </c:pt>
                <c:pt idx="11">
                  <c:v>297.60000000000002</c:v>
                </c:pt>
                <c:pt idx="12">
                  <c:v>299.81</c:v>
                </c:pt>
                <c:pt idx="13">
                  <c:v>301.74</c:v>
                </c:pt>
                <c:pt idx="14">
                  <c:v>301.94499999999999</c:v>
                </c:pt>
                <c:pt idx="15">
                  <c:v>299.76</c:v>
                </c:pt>
                <c:pt idx="16">
                  <c:v>301.28500000000003</c:v>
                </c:pt>
                <c:pt idx="17">
                  <c:v>299.71499999999997</c:v>
                </c:pt>
                <c:pt idx="18">
                  <c:v>297.81</c:v>
                </c:pt>
                <c:pt idx="19">
                  <c:v>295.89999999999998</c:v>
                </c:pt>
                <c:pt idx="20">
                  <c:v>292.58</c:v>
                </c:pt>
                <c:pt idx="21">
                  <c:v>292.89499999999998</c:v>
                </c:pt>
                <c:pt idx="22">
                  <c:v>289.83499999999998</c:v>
                </c:pt>
                <c:pt idx="23">
                  <c:v>288.83999999999997</c:v>
                </c:pt>
                <c:pt idx="24">
                  <c:v>288.83999999999997</c:v>
                </c:pt>
                <c:pt idx="25">
                  <c:v>287.82499999999999</c:v>
                </c:pt>
                <c:pt idx="26">
                  <c:v>283.78500000000003</c:v>
                </c:pt>
                <c:pt idx="27">
                  <c:v>284.03500000000003</c:v>
                </c:pt>
                <c:pt idx="28">
                  <c:v>286.20499999999998</c:v>
                </c:pt>
                <c:pt idx="29">
                  <c:v>282.79000000000002</c:v>
                </c:pt>
                <c:pt idx="30">
                  <c:v>283.79000000000002</c:v>
                </c:pt>
                <c:pt idx="31">
                  <c:v>282.35000000000002</c:v>
                </c:pt>
                <c:pt idx="32">
                  <c:v>282.755</c:v>
                </c:pt>
                <c:pt idx="33">
                  <c:v>283.02</c:v>
                </c:pt>
                <c:pt idx="34">
                  <c:v>281.84500000000003</c:v>
                </c:pt>
                <c:pt idx="35">
                  <c:v>282.95499999999998</c:v>
                </c:pt>
                <c:pt idx="36">
                  <c:v>282.59500000000003</c:v>
                </c:pt>
                <c:pt idx="37">
                  <c:v>284.49</c:v>
                </c:pt>
                <c:pt idx="38">
                  <c:v>284.565</c:v>
                </c:pt>
                <c:pt idx="39">
                  <c:v>289.17500000000001</c:v>
                </c:pt>
                <c:pt idx="40">
                  <c:v>286.61</c:v>
                </c:pt>
                <c:pt idx="41">
                  <c:v>288.35500000000002</c:v>
                </c:pt>
                <c:pt idx="42">
                  <c:v>286.76499999999999</c:v>
                </c:pt>
                <c:pt idx="43">
                  <c:v>286.11500000000001</c:v>
                </c:pt>
                <c:pt idx="44">
                  <c:v>283.935</c:v>
                </c:pt>
                <c:pt idx="45">
                  <c:v>284.47000000000003</c:v>
                </c:pt>
                <c:pt idx="46">
                  <c:v>282.69</c:v>
                </c:pt>
                <c:pt idx="47">
                  <c:v>285.98500000000001</c:v>
                </c:pt>
                <c:pt idx="48">
                  <c:v>288.19499999999999</c:v>
                </c:pt>
                <c:pt idx="49">
                  <c:v>285.96499999999997</c:v>
                </c:pt>
                <c:pt idx="50">
                  <c:v>286.17</c:v>
                </c:pt>
                <c:pt idx="51">
                  <c:v>282.875</c:v>
                </c:pt>
                <c:pt idx="52">
                  <c:v>288.33999999999997</c:v>
                </c:pt>
                <c:pt idx="53">
                  <c:v>279.7</c:v>
                </c:pt>
                <c:pt idx="54">
                  <c:v>282.625</c:v>
                </c:pt>
                <c:pt idx="55">
                  <c:v>278.42500000000001</c:v>
                </c:pt>
                <c:pt idx="56">
                  <c:v>279.685</c:v>
                </c:pt>
                <c:pt idx="57">
                  <c:v>281.05500000000001</c:v>
                </c:pt>
                <c:pt idx="58">
                  <c:v>282.22500000000002</c:v>
                </c:pt>
                <c:pt idx="59">
                  <c:v>281.41500000000002</c:v>
                </c:pt>
                <c:pt idx="60">
                  <c:v>282.19</c:v>
                </c:pt>
                <c:pt idx="61">
                  <c:v>282.54500000000002</c:v>
                </c:pt>
                <c:pt idx="62">
                  <c:v>284.13499999999999</c:v>
                </c:pt>
                <c:pt idx="63">
                  <c:v>283.255</c:v>
                </c:pt>
                <c:pt idx="64">
                  <c:v>284.31</c:v>
                </c:pt>
                <c:pt idx="65">
                  <c:v>284.31</c:v>
                </c:pt>
                <c:pt idx="66">
                  <c:v>277.89499999999998</c:v>
                </c:pt>
                <c:pt idx="67">
                  <c:v>284.58</c:v>
                </c:pt>
                <c:pt idx="68">
                  <c:v>281.33</c:v>
                </c:pt>
                <c:pt idx="69">
                  <c:v>279.62</c:v>
                </c:pt>
                <c:pt idx="70">
                  <c:v>278.36500000000001</c:v>
                </c:pt>
                <c:pt idx="71">
                  <c:v>276.3</c:v>
                </c:pt>
                <c:pt idx="72">
                  <c:v>272.55500000000001</c:v>
                </c:pt>
                <c:pt idx="73">
                  <c:v>272.78500000000003</c:v>
                </c:pt>
                <c:pt idx="74">
                  <c:v>271.35000000000002</c:v>
                </c:pt>
                <c:pt idx="75">
                  <c:v>271.28500000000003</c:v>
                </c:pt>
                <c:pt idx="76">
                  <c:v>272.83</c:v>
                </c:pt>
                <c:pt idx="77">
                  <c:v>271.63499999999999</c:v>
                </c:pt>
                <c:pt idx="78">
                  <c:v>268.43</c:v>
                </c:pt>
                <c:pt idx="79">
                  <c:v>268.78500000000003</c:v>
                </c:pt>
                <c:pt idx="80">
                  <c:v>266.03500000000003</c:v>
                </c:pt>
                <c:pt idx="81">
                  <c:v>265.87</c:v>
                </c:pt>
                <c:pt idx="82">
                  <c:v>266.44</c:v>
                </c:pt>
                <c:pt idx="83">
                  <c:v>267.30500000000001</c:v>
                </c:pt>
                <c:pt idx="84">
                  <c:v>268.05</c:v>
                </c:pt>
                <c:pt idx="85">
                  <c:v>268.39499999999998</c:v>
                </c:pt>
                <c:pt idx="86">
                  <c:v>262.72500000000002</c:v>
                </c:pt>
                <c:pt idx="87">
                  <c:v>265.06</c:v>
                </c:pt>
                <c:pt idx="88">
                  <c:v>263</c:v>
                </c:pt>
                <c:pt idx="89">
                  <c:v>260.18</c:v>
                </c:pt>
                <c:pt idx="90">
                  <c:v>261.005</c:v>
                </c:pt>
                <c:pt idx="91">
                  <c:v>259.13</c:v>
                </c:pt>
                <c:pt idx="92">
                  <c:v>256.16500000000002</c:v>
                </c:pt>
                <c:pt idx="93">
                  <c:v>255.16</c:v>
                </c:pt>
                <c:pt idx="94">
                  <c:v>256.69499999999999</c:v>
                </c:pt>
                <c:pt idx="95">
                  <c:v>255.35499999999999</c:v>
                </c:pt>
                <c:pt idx="96">
                  <c:v>246.64500000000001</c:v>
                </c:pt>
                <c:pt idx="97">
                  <c:v>246.36</c:v>
                </c:pt>
                <c:pt idx="98">
                  <c:v>246.155</c:v>
                </c:pt>
                <c:pt idx="99">
                  <c:v>249.33500000000001</c:v>
                </c:pt>
                <c:pt idx="100">
                  <c:v>249.06</c:v>
                </c:pt>
                <c:pt idx="101">
                  <c:v>250.19499999999999</c:v>
                </c:pt>
                <c:pt idx="102">
                  <c:v>243.84</c:v>
                </c:pt>
                <c:pt idx="103">
                  <c:v>245.77500000000001</c:v>
                </c:pt>
                <c:pt idx="104">
                  <c:v>243.435</c:v>
                </c:pt>
                <c:pt idx="105">
                  <c:v>242.76499999999999</c:v>
                </c:pt>
                <c:pt idx="106">
                  <c:v>244.32</c:v>
                </c:pt>
                <c:pt idx="107">
                  <c:v>250.1</c:v>
                </c:pt>
                <c:pt idx="108">
                  <c:v>248.6</c:v>
                </c:pt>
                <c:pt idx="109">
                  <c:v>249.715</c:v>
                </c:pt>
                <c:pt idx="110">
                  <c:v>247.74</c:v>
                </c:pt>
                <c:pt idx="111">
                  <c:v>241.52</c:v>
                </c:pt>
                <c:pt idx="112">
                  <c:v>240.94499999999999</c:v>
                </c:pt>
                <c:pt idx="113">
                  <c:v>242.62</c:v>
                </c:pt>
                <c:pt idx="114">
                  <c:v>246.82499999999999</c:v>
                </c:pt>
                <c:pt idx="115">
                  <c:v>243.38</c:v>
                </c:pt>
                <c:pt idx="116">
                  <c:v>241.62</c:v>
                </c:pt>
                <c:pt idx="117">
                  <c:v>236.815</c:v>
                </c:pt>
                <c:pt idx="118">
                  <c:v>228.08500000000001</c:v>
                </c:pt>
                <c:pt idx="119">
                  <c:v>231.61</c:v>
                </c:pt>
                <c:pt idx="120">
                  <c:v>229.64</c:v>
                </c:pt>
                <c:pt idx="121">
                  <c:v>227.63</c:v>
                </c:pt>
                <c:pt idx="122">
                  <c:v>224.52500000000001</c:v>
                </c:pt>
                <c:pt idx="123">
                  <c:v>226.375</c:v>
                </c:pt>
                <c:pt idx="124">
                  <c:v>228.7</c:v>
                </c:pt>
                <c:pt idx="125">
                  <c:v>225.80500000000001</c:v>
                </c:pt>
                <c:pt idx="126">
                  <c:v>223.14500000000001</c:v>
                </c:pt>
                <c:pt idx="127">
                  <c:v>220.91</c:v>
                </c:pt>
                <c:pt idx="128">
                  <c:v>220.91</c:v>
                </c:pt>
                <c:pt idx="129">
                  <c:v>220.91</c:v>
                </c:pt>
                <c:pt idx="130">
                  <c:v>208.74</c:v>
                </c:pt>
                <c:pt idx="131">
                  <c:v>201.44</c:v>
                </c:pt>
                <c:pt idx="132">
                  <c:v>199.84</c:v>
                </c:pt>
                <c:pt idx="133">
                  <c:v>198.27</c:v>
                </c:pt>
                <c:pt idx="134">
                  <c:v>197.155</c:v>
                </c:pt>
                <c:pt idx="135">
                  <c:v>190.11500000000001</c:v>
                </c:pt>
                <c:pt idx="136">
                  <c:v>192.02500000000001</c:v>
                </c:pt>
                <c:pt idx="137">
                  <c:v>185.26499999999999</c:v>
                </c:pt>
                <c:pt idx="138">
                  <c:v>184.76499999999999</c:v>
                </c:pt>
                <c:pt idx="139">
                  <c:v>176.6</c:v>
                </c:pt>
                <c:pt idx="140">
                  <c:v>171.92</c:v>
                </c:pt>
                <c:pt idx="141">
                  <c:v>170.5</c:v>
                </c:pt>
                <c:pt idx="142">
                  <c:v>177.47499999999999</c:v>
                </c:pt>
                <c:pt idx="143">
                  <c:v>168.995</c:v>
                </c:pt>
                <c:pt idx="144">
                  <c:v>169.72</c:v>
                </c:pt>
                <c:pt idx="145">
                  <c:v>167.89</c:v>
                </c:pt>
                <c:pt idx="146">
                  <c:v>161.94499999999999</c:v>
                </c:pt>
                <c:pt idx="147">
                  <c:v>163.89</c:v>
                </c:pt>
                <c:pt idx="148">
                  <c:v>163.89</c:v>
                </c:pt>
                <c:pt idx="149">
                  <c:v>163.89</c:v>
                </c:pt>
                <c:pt idx="150">
                  <c:v>156.16</c:v>
                </c:pt>
                <c:pt idx="151">
                  <c:v>161.91</c:v>
                </c:pt>
                <c:pt idx="152">
                  <c:v>163.36000000000001</c:v>
                </c:pt>
                <c:pt idx="153">
                  <c:v>163.36000000000001</c:v>
                </c:pt>
                <c:pt idx="154">
                  <c:v>160.07</c:v>
                </c:pt>
                <c:pt idx="155">
                  <c:v>156.29499999999999</c:v>
                </c:pt>
                <c:pt idx="156">
                  <c:v>156.495</c:v>
                </c:pt>
                <c:pt idx="157">
                  <c:v>155.86500000000001</c:v>
                </c:pt>
                <c:pt idx="158">
                  <c:v>155.97499999999999</c:v>
                </c:pt>
                <c:pt idx="159">
                  <c:v>154.55000000000001</c:v>
                </c:pt>
                <c:pt idx="160">
                  <c:v>148.66</c:v>
                </c:pt>
                <c:pt idx="161">
                  <c:v>147.17500000000001</c:v>
                </c:pt>
                <c:pt idx="162">
                  <c:v>151.39500000000001</c:v>
                </c:pt>
                <c:pt idx="163">
                  <c:v>150.70500000000001</c:v>
                </c:pt>
                <c:pt idx="164">
                  <c:v>155.06</c:v>
                </c:pt>
                <c:pt idx="165">
                  <c:v>155.06</c:v>
                </c:pt>
                <c:pt idx="166">
                  <c:v>151.46</c:v>
                </c:pt>
                <c:pt idx="167">
                  <c:v>154.38999999999999</c:v>
                </c:pt>
                <c:pt idx="168">
                  <c:v>155.16499999999999</c:v>
                </c:pt>
                <c:pt idx="169">
                  <c:v>157.995</c:v>
                </c:pt>
                <c:pt idx="170">
                  <c:v>155.22999999999999</c:v>
                </c:pt>
                <c:pt idx="171">
                  <c:v>158.155</c:v>
                </c:pt>
                <c:pt idx="172">
                  <c:v>154.97999999999999</c:v>
                </c:pt>
                <c:pt idx="173">
                  <c:v>154.465</c:v>
                </c:pt>
                <c:pt idx="174">
                  <c:v>164.95500000000001</c:v>
                </c:pt>
                <c:pt idx="175">
                  <c:v>170.5</c:v>
                </c:pt>
                <c:pt idx="176">
                  <c:v>179.27500000000001</c:v>
                </c:pt>
                <c:pt idx="177">
                  <c:v>171.285</c:v>
                </c:pt>
                <c:pt idx="178">
                  <c:v>176.215</c:v>
                </c:pt>
                <c:pt idx="179">
                  <c:v>179.66</c:v>
                </c:pt>
                <c:pt idx="180">
                  <c:v>183.41499999999999</c:v>
                </c:pt>
                <c:pt idx="181">
                  <c:v>178.57</c:v>
                </c:pt>
                <c:pt idx="182">
                  <c:v>176.48500000000001</c:v>
                </c:pt>
                <c:pt idx="183">
                  <c:v>185.245</c:v>
                </c:pt>
                <c:pt idx="184">
                  <c:v>189.39</c:v>
                </c:pt>
                <c:pt idx="185">
                  <c:v>189.39</c:v>
                </c:pt>
                <c:pt idx="186">
                  <c:v>189.36500000000001</c:v>
                </c:pt>
                <c:pt idx="187">
                  <c:v>185.065</c:v>
                </c:pt>
                <c:pt idx="188">
                  <c:v>184.63</c:v>
                </c:pt>
                <c:pt idx="189">
                  <c:v>185.93</c:v>
                </c:pt>
                <c:pt idx="190">
                  <c:v>184.54</c:v>
                </c:pt>
                <c:pt idx="191">
                  <c:v>181.01499999999999</c:v>
                </c:pt>
                <c:pt idx="192">
                  <c:v>190.36</c:v>
                </c:pt>
                <c:pt idx="193">
                  <c:v>187.33</c:v>
                </c:pt>
                <c:pt idx="194">
                  <c:v>191.87</c:v>
                </c:pt>
                <c:pt idx="195">
                  <c:v>183.10499999999999</c:v>
                </c:pt>
                <c:pt idx="196">
                  <c:v>188.07499999999999</c:v>
                </c:pt>
                <c:pt idx="197">
                  <c:v>185.255</c:v>
                </c:pt>
                <c:pt idx="198">
                  <c:v>183.48</c:v>
                </c:pt>
                <c:pt idx="199">
                  <c:v>182.27500000000001</c:v>
                </c:pt>
                <c:pt idx="200">
                  <c:v>178.48</c:v>
                </c:pt>
                <c:pt idx="201">
                  <c:v>175.45</c:v>
                </c:pt>
                <c:pt idx="202">
                  <c:v>176.04</c:v>
                </c:pt>
                <c:pt idx="203">
                  <c:v>172.435</c:v>
                </c:pt>
                <c:pt idx="204">
                  <c:v>166.07499999999999</c:v>
                </c:pt>
                <c:pt idx="205">
                  <c:v>163.58500000000001</c:v>
                </c:pt>
                <c:pt idx="206">
                  <c:v>163.09</c:v>
                </c:pt>
                <c:pt idx="207">
                  <c:v>170.55</c:v>
                </c:pt>
                <c:pt idx="208">
                  <c:v>165.63</c:v>
                </c:pt>
                <c:pt idx="209">
                  <c:v>166.05500000000001</c:v>
                </c:pt>
                <c:pt idx="210">
                  <c:v>166.27</c:v>
                </c:pt>
                <c:pt idx="211">
                  <c:v>164.65</c:v>
                </c:pt>
                <c:pt idx="212">
                  <c:v>166.85499999999999</c:v>
                </c:pt>
                <c:pt idx="213">
                  <c:v>173.13499999999999</c:v>
                </c:pt>
                <c:pt idx="214">
                  <c:v>167.875</c:v>
                </c:pt>
                <c:pt idx="215">
                  <c:v>168.32</c:v>
                </c:pt>
                <c:pt idx="216">
                  <c:v>165.47</c:v>
                </c:pt>
                <c:pt idx="217">
                  <c:v>169.19</c:v>
                </c:pt>
                <c:pt idx="218">
                  <c:v>162.5</c:v>
                </c:pt>
                <c:pt idx="219">
                  <c:v>162.5</c:v>
                </c:pt>
                <c:pt idx="220">
                  <c:v>169.55500000000001</c:v>
                </c:pt>
                <c:pt idx="221">
                  <c:v>171.63</c:v>
                </c:pt>
                <c:pt idx="222">
                  <c:v>164.31</c:v>
                </c:pt>
                <c:pt idx="223">
                  <c:v>167.68</c:v>
                </c:pt>
                <c:pt idx="224">
                  <c:v>171.86</c:v>
                </c:pt>
                <c:pt idx="225">
                  <c:v>173.18</c:v>
                </c:pt>
                <c:pt idx="226">
                  <c:v>174.995</c:v>
                </c:pt>
                <c:pt idx="227">
                  <c:v>183.755</c:v>
                </c:pt>
                <c:pt idx="228">
                  <c:v>186.1</c:v>
                </c:pt>
                <c:pt idx="229">
                  <c:v>183.36500000000001</c:v>
                </c:pt>
                <c:pt idx="230">
                  <c:v>182.58500000000001</c:v>
                </c:pt>
                <c:pt idx="231">
                  <c:v>180.14500000000001</c:v>
                </c:pt>
                <c:pt idx="232">
                  <c:v>181.85499999999999</c:v>
                </c:pt>
                <c:pt idx="233">
                  <c:v>187.66499999999999</c:v>
                </c:pt>
                <c:pt idx="234">
                  <c:v>187.905</c:v>
                </c:pt>
                <c:pt idx="235">
                  <c:v>187.39</c:v>
                </c:pt>
                <c:pt idx="236">
                  <c:v>186.98500000000001</c:v>
                </c:pt>
                <c:pt idx="237">
                  <c:v>190.38499999999999</c:v>
                </c:pt>
                <c:pt idx="238">
                  <c:v>193.54</c:v>
                </c:pt>
                <c:pt idx="239">
                  <c:v>195.02</c:v>
                </c:pt>
                <c:pt idx="240">
                  <c:v>194.62</c:v>
                </c:pt>
                <c:pt idx="241">
                  <c:v>198.95</c:v>
                </c:pt>
                <c:pt idx="242">
                  <c:v>198.935</c:v>
                </c:pt>
                <c:pt idx="243">
                  <c:v>193.22</c:v>
                </c:pt>
                <c:pt idx="244">
                  <c:v>192.32</c:v>
                </c:pt>
                <c:pt idx="245">
                  <c:v>191.24</c:v>
                </c:pt>
                <c:pt idx="246">
                  <c:v>196.14</c:v>
                </c:pt>
                <c:pt idx="247">
                  <c:v>196.785</c:v>
                </c:pt>
                <c:pt idx="248">
                  <c:v>196.785</c:v>
                </c:pt>
                <c:pt idx="249">
                  <c:v>196.95500000000001</c:v>
                </c:pt>
                <c:pt idx="250">
                  <c:v>195.255</c:v>
                </c:pt>
                <c:pt idx="251">
                  <c:v>189.29499999999999</c:v>
                </c:pt>
                <c:pt idx="252">
                  <c:v>190.9</c:v>
                </c:pt>
                <c:pt idx="253">
                  <c:v>194.965</c:v>
                </c:pt>
                <c:pt idx="254">
                  <c:v>191.52500000000001</c:v>
                </c:pt>
                <c:pt idx="255">
                  <c:v>191.52500000000001</c:v>
                </c:pt>
                <c:pt idx="256">
                  <c:v>186.64500000000001</c:v>
                </c:pt>
                <c:pt idx="257">
                  <c:v>182.035</c:v>
                </c:pt>
                <c:pt idx="258">
                  <c:v>183.61500000000001</c:v>
                </c:pt>
                <c:pt idx="259">
                  <c:v>191.37</c:v>
                </c:pt>
                <c:pt idx="260">
                  <c:v>188.91499999999999</c:v>
                </c:pt>
                <c:pt idx="261">
                  <c:v>190.22499999999999</c:v>
                </c:pt>
                <c:pt idx="262">
                  <c:v>184.36500000000001</c:v>
                </c:pt>
                <c:pt idx="263">
                  <c:v>179.16499999999999</c:v>
                </c:pt>
                <c:pt idx="264">
                  <c:v>178.46</c:v>
                </c:pt>
                <c:pt idx="265">
                  <c:v>177.48</c:v>
                </c:pt>
                <c:pt idx="266">
                  <c:v>183.91499999999999</c:v>
                </c:pt>
                <c:pt idx="267">
                  <c:v>187.09</c:v>
                </c:pt>
                <c:pt idx="268">
                  <c:v>184.85</c:v>
                </c:pt>
                <c:pt idx="269">
                  <c:v>181.62</c:v>
                </c:pt>
                <c:pt idx="270">
                  <c:v>179.23</c:v>
                </c:pt>
                <c:pt idx="271">
                  <c:v>179.49</c:v>
                </c:pt>
                <c:pt idx="272">
                  <c:v>183.10499999999999</c:v>
                </c:pt>
                <c:pt idx="273">
                  <c:v>183.39500000000001</c:v>
                </c:pt>
                <c:pt idx="274">
                  <c:v>177.89</c:v>
                </c:pt>
                <c:pt idx="275">
                  <c:v>176.86500000000001</c:v>
                </c:pt>
                <c:pt idx="276">
                  <c:v>180.245</c:v>
                </c:pt>
                <c:pt idx="277">
                  <c:v>179.11</c:v>
                </c:pt>
                <c:pt idx="278">
                  <c:v>179.10499999999999</c:v>
                </c:pt>
                <c:pt idx="279">
                  <c:v>178.28</c:v>
                </c:pt>
                <c:pt idx="280">
                  <c:v>175.91</c:v>
                </c:pt>
                <c:pt idx="281">
                  <c:v>181.86500000000001</c:v>
                </c:pt>
                <c:pt idx="282">
                  <c:v>177.505</c:v>
                </c:pt>
                <c:pt idx="283">
                  <c:v>178.715</c:v>
                </c:pt>
                <c:pt idx="284">
                  <c:v>178.715</c:v>
                </c:pt>
                <c:pt idx="285">
                  <c:v>165.715</c:v>
                </c:pt>
                <c:pt idx="286">
                  <c:v>165.70500000000001</c:v>
                </c:pt>
                <c:pt idx="287">
                  <c:v>166.345</c:v>
                </c:pt>
                <c:pt idx="288">
                  <c:v>168.22499999999999</c:v>
                </c:pt>
                <c:pt idx="289">
                  <c:v>168.14</c:v>
                </c:pt>
                <c:pt idx="290">
                  <c:v>164.82</c:v>
                </c:pt>
                <c:pt idx="291">
                  <c:v>166.405</c:v>
                </c:pt>
                <c:pt idx="292">
                  <c:v>160.60499999999999</c:v>
                </c:pt>
                <c:pt idx="293">
                  <c:v>161.12</c:v>
                </c:pt>
                <c:pt idx="294">
                  <c:v>161.285</c:v>
                </c:pt>
                <c:pt idx="295">
                  <c:v>160.465</c:v>
                </c:pt>
                <c:pt idx="296">
                  <c:v>162.34</c:v>
                </c:pt>
                <c:pt idx="297">
                  <c:v>162.39500000000001</c:v>
                </c:pt>
                <c:pt idx="298">
                  <c:v>160.63499999999999</c:v>
                </c:pt>
                <c:pt idx="299">
                  <c:v>157.89500000000001</c:v>
                </c:pt>
                <c:pt idx="300">
                  <c:v>154.41</c:v>
                </c:pt>
                <c:pt idx="301">
                  <c:v>155.01499999999999</c:v>
                </c:pt>
                <c:pt idx="302">
                  <c:v>154.565</c:v>
                </c:pt>
                <c:pt idx="303">
                  <c:v>154.965</c:v>
                </c:pt>
                <c:pt idx="304">
                  <c:v>153.13999999999999</c:v>
                </c:pt>
                <c:pt idx="305">
                  <c:v>147.42500000000001</c:v>
                </c:pt>
                <c:pt idx="306">
                  <c:v>149.375</c:v>
                </c:pt>
                <c:pt idx="307">
                  <c:v>148.47499999999999</c:v>
                </c:pt>
                <c:pt idx="308">
                  <c:v>149.51499999999999</c:v>
                </c:pt>
                <c:pt idx="309">
                  <c:v>148.63499999999999</c:v>
                </c:pt>
                <c:pt idx="310">
                  <c:v>153.51</c:v>
                </c:pt>
                <c:pt idx="311">
                  <c:v>151.215</c:v>
                </c:pt>
                <c:pt idx="312">
                  <c:v>154.065</c:v>
                </c:pt>
                <c:pt idx="313">
                  <c:v>152.16999999999999</c:v>
                </c:pt>
                <c:pt idx="314">
                  <c:v>150.715</c:v>
                </c:pt>
                <c:pt idx="315">
                  <c:v>150.505</c:v>
                </c:pt>
                <c:pt idx="316">
                  <c:v>150.31</c:v>
                </c:pt>
                <c:pt idx="317">
                  <c:v>146.1</c:v>
                </c:pt>
                <c:pt idx="318">
                  <c:v>144.51</c:v>
                </c:pt>
                <c:pt idx="319">
                  <c:v>141.36500000000001</c:v>
                </c:pt>
                <c:pt idx="320">
                  <c:v>133.99</c:v>
                </c:pt>
                <c:pt idx="321">
                  <c:v>134.32</c:v>
                </c:pt>
                <c:pt idx="322">
                  <c:v>133.215</c:v>
                </c:pt>
                <c:pt idx="323">
                  <c:v>144.9</c:v>
                </c:pt>
                <c:pt idx="324">
                  <c:v>150.88999999999999</c:v>
                </c:pt>
                <c:pt idx="325">
                  <c:v>163.79499999999999</c:v>
                </c:pt>
                <c:pt idx="326">
                  <c:v>150.91499999999999</c:v>
                </c:pt>
                <c:pt idx="327">
                  <c:v>153.04499999999999</c:v>
                </c:pt>
                <c:pt idx="328">
                  <c:v>154.13</c:v>
                </c:pt>
                <c:pt idx="329">
                  <c:v>151.77500000000001</c:v>
                </c:pt>
                <c:pt idx="330">
                  <c:v>151.77500000000001</c:v>
                </c:pt>
                <c:pt idx="331">
                  <c:v>152.005</c:v>
                </c:pt>
                <c:pt idx="332">
                  <c:v>145.16</c:v>
                </c:pt>
                <c:pt idx="333">
                  <c:v>150.095</c:v>
                </c:pt>
                <c:pt idx="334">
                  <c:v>146.875</c:v>
                </c:pt>
                <c:pt idx="335">
                  <c:v>141.22499999999999</c:v>
                </c:pt>
                <c:pt idx="336">
                  <c:v>140.82499999999999</c:v>
                </c:pt>
                <c:pt idx="337">
                  <c:v>144.76499999999999</c:v>
                </c:pt>
                <c:pt idx="338">
                  <c:v>142.995</c:v>
                </c:pt>
                <c:pt idx="339">
                  <c:v>137.44499999999999</c:v>
                </c:pt>
                <c:pt idx="340">
                  <c:v>139.875</c:v>
                </c:pt>
                <c:pt idx="341">
                  <c:v>142.57499999999999</c:v>
                </c:pt>
                <c:pt idx="342">
                  <c:v>141.185</c:v>
                </c:pt>
                <c:pt idx="343">
                  <c:v>143.745</c:v>
                </c:pt>
                <c:pt idx="344">
                  <c:v>143.375</c:v>
                </c:pt>
                <c:pt idx="345">
                  <c:v>139.47</c:v>
                </c:pt>
                <c:pt idx="346">
                  <c:v>143.13499999999999</c:v>
                </c:pt>
                <c:pt idx="347">
                  <c:v>146.51</c:v>
                </c:pt>
                <c:pt idx="348">
                  <c:v>145.28</c:v>
                </c:pt>
                <c:pt idx="349">
                  <c:v>146.11500000000001</c:v>
                </c:pt>
                <c:pt idx="350">
                  <c:v>147.97999999999999</c:v>
                </c:pt>
                <c:pt idx="351">
                  <c:v>153.4</c:v>
                </c:pt>
                <c:pt idx="352">
                  <c:v>149.785</c:v>
                </c:pt>
                <c:pt idx="353">
                  <c:v>151.55500000000001</c:v>
                </c:pt>
                <c:pt idx="354">
                  <c:v>150.38999999999999</c:v>
                </c:pt>
                <c:pt idx="355">
                  <c:v>141.61500000000001</c:v>
                </c:pt>
                <c:pt idx="356">
                  <c:v>139.47999999999999</c:v>
                </c:pt>
                <c:pt idx="357">
                  <c:v>140.45500000000001</c:v>
                </c:pt>
                <c:pt idx="358">
                  <c:v>140.88</c:v>
                </c:pt>
                <c:pt idx="359">
                  <c:v>142.035</c:v>
                </c:pt>
                <c:pt idx="360">
                  <c:v>137.46</c:v>
                </c:pt>
                <c:pt idx="361">
                  <c:v>137.89500000000001</c:v>
                </c:pt>
                <c:pt idx="362">
                  <c:v>138.07499999999999</c:v>
                </c:pt>
                <c:pt idx="363">
                  <c:v>140.25</c:v>
                </c:pt>
                <c:pt idx="364">
                  <c:v>138.815</c:v>
                </c:pt>
                <c:pt idx="365">
                  <c:v>136.13999999999999</c:v>
                </c:pt>
                <c:pt idx="366">
                  <c:v>136.44</c:v>
                </c:pt>
                <c:pt idx="367">
                  <c:v>143.13999999999999</c:v>
                </c:pt>
                <c:pt idx="368">
                  <c:v>143.215</c:v>
                </c:pt>
                <c:pt idx="369">
                  <c:v>145.04499999999999</c:v>
                </c:pt>
                <c:pt idx="370">
                  <c:v>144.44</c:v>
                </c:pt>
                <c:pt idx="371">
                  <c:v>152.85</c:v>
                </c:pt>
                <c:pt idx="372">
                  <c:v>145.6</c:v>
                </c:pt>
                <c:pt idx="373">
                  <c:v>143.89500000000001</c:v>
                </c:pt>
                <c:pt idx="374">
                  <c:v>145.08500000000001</c:v>
                </c:pt>
                <c:pt idx="375">
                  <c:v>143.11500000000001</c:v>
                </c:pt>
                <c:pt idx="376">
                  <c:v>144.27500000000001</c:v>
                </c:pt>
                <c:pt idx="377">
                  <c:v>139.44499999999999</c:v>
                </c:pt>
                <c:pt idx="378">
                  <c:v>134.785</c:v>
                </c:pt>
                <c:pt idx="379">
                  <c:v>131.13</c:v>
                </c:pt>
                <c:pt idx="380">
                  <c:v>130.63499999999999</c:v>
                </c:pt>
                <c:pt idx="381">
                  <c:v>128.435</c:v>
                </c:pt>
                <c:pt idx="382">
                  <c:v>129.29</c:v>
                </c:pt>
                <c:pt idx="383">
                  <c:v>128.80500000000001</c:v>
                </c:pt>
                <c:pt idx="384">
                  <c:v>129.505</c:v>
                </c:pt>
                <c:pt idx="385">
                  <c:v>130.55500000000001</c:v>
                </c:pt>
                <c:pt idx="386">
                  <c:v>133.61000000000001</c:v>
                </c:pt>
                <c:pt idx="387">
                  <c:v>134.04499999999999</c:v>
                </c:pt>
                <c:pt idx="388">
                  <c:v>134.04499999999999</c:v>
                </c:pt>
                <c:pt idx="389">
                  <c:v>134.04499999999999</c:v>
                </c:pt>
                <c:pt idx="390">
                  <c:v>126.17</c:v>
                </c:pt>
                <c:pt idx="391">
                  <c:v>126.02500000000001</c:v>
                </c:pt>
                <c:pt idx="392">
                  <c:v>119.49</c:v>
                </c:pt>
                <c:pt idx="393">
                  <c:v>125.735</c:v>
                </c:pt>
                <c:pt idx="394">
                  <c:v>124.09</c:v>
                </c:pt>
                <c:pt idx="395">
                  <c:v>118.83499999999999</c:v>
                </c:pt>
                <c:pt idx="396">
                  <c:v>117.42</c:v>
                </c:pt>
                <c:pt idx="397">
                  <c:v>115.765</c:v>
                </c:pt>
                <c:pt idx="398">
                  <c:v>113.51</c:v>
                </c:pt>
                <c:pt idx="399">
                  <c:v>103.31</c:v>
                </c:pt>
                <c:pt idx="400">
                  <c:v>100.02</c:v>
                </c:pt>
                <c:pt idx="401">
                  <c:v>102.42</c:v>
                </c:pt>
                <c:pt idx="402">
                  <c:v>100.47</c:v>
                </c:pt>
                <c:pt idx="403">
                  <c:v>100.655</c:v>
                </c:pt>
                <c:pt idx="404">
                  <c:v>103.21</c:v>
                </c:pt>
                <c:pt idx="405">
                  <c:v>105.13</c:v>
                </c:pt>
                <c:pt idx="406">
                  <c:v>104.01</c:v>
                </c:pt>
                <c:pt idx="407">
                  <c:v>107.91500000000001</c:v>
                </c:pt>
                <c:pt idx="408">
                  <c:v>106.56</c:v>
                </c:pt>
                <c:pt idx="409">
                  <c:v>106.56</c:v>
                </c:pt>
                <c:pt idx="410">
                  <c:v>105.455</c:v>
                </c:pt>
                <c:pt idx="411">
                  <c:v>108.995</c:v>
                </c:pt>
                <c:pt idx="412">
                  <c:v>105.6</c:v>
                </c:pt>
                <c:pt idx="413">
                  <c:v>106.765</c:v>
                </c:pt>
                <c:pt idx="414">
                  <c:v>106.765</c:v>
                </c:pt>
                <c:pt idx="415">
                  <c:v>107.09</c:v>
                </c:pt>
                <c:pt idx="416">
                  <c:v>107.655</c:v>
                </c:pt>
                <c:pt idx="417">
                  <c:v>103.69499999999999</c:v>
                </c:pt>
                <c:pt idx="418">
                  <c:v>101.685</c:v>
                </c:pt>
                <c:pt idx="419">
                  <c:v>100.31</c:v>
                </c:pt>
                <c:pt idx="420">
                  <c:v>97.665000000000006</c:v>
                </c:pt>
                <c:pt idx="421">
                  <c:v>94.96</c:v>
                </c:pt>
                <c:pt idx="422">
                  <c:v>93.44</c:v>
                </c:pt>
                <c:pt idx="423">
                  <c:v>94.405000000000001</c:v>
                </c:pt>
                <c:pt idx="424">
                  <c:v>89.855000000000004</c:v>
                </c:pt>
                <c:pt idx="425">
                  <c:v>89.855000000000004</c:v>
                </c:pt>
                <c:pt idx="426">
                  <c:v>87.37</c:v>
                </c:pt>
                <c:pt idx="427">
                  <c:v>83.08</c:v>
                </c:pt>
                <c:pt idx="428">
                  <c:v>86.61</c:v>
                </c:pt>
                <c:pt idx="429">
                  <c:v>97.734999999999999</c:v>
                </c:pt>
                <c:pt idx="430">
                  <c:v>92.01</c:v>
                </c:pt>
                <c:pt idx="431">
                  <c:v>94.38</c:v>
                </c:pt>
                <c:pt idx="432">
                  <c:v>99.825000000000003</c:v>
                </c:pt>
                <c:pt idx="433">
                  <c:v>100.87</c:v>
                </c:pt>
                <c:pt idx="434">
                  <c:v>104.42</c:v>
                </c:pt>
                <c:pt idx="435">
                  <c:v>100.77500000000001</c:v>
                </c:pt>
                <c:pt idx="436">
                  <c:v>99.215000000000003</c:v>
                </c:pt>
                <c:pt idx="437">
                  <c:v>105.985</c:v>
                </c:pt>
                <c:pt idx="438">
                  <c:v>105.425</c:v>
                </c:pt>
                <c:pt idx="439">
                  <c:v>102.9</c:v>
                </c:pt>
                <c:pt idx="440">
                  <c:v>101.715</c:v>
                </c:pt>
                <c:pt idx="441">
                  <c:v>94.364999999999995</c:v>
                </c:pt>
                <c:pt idx="442">
                  <c:v>94.09</c:v>
                </c:pt>
                <c:pt idx="443">
                  <c:v>95.11</c:v>
                </c:pt>
                <c:pt idx="444">
                  <c:v>103.55500000000001</c:v>
                </c:pt>
                <c:pt idx="445">
                  <c:v>103.55500000000001</c:v>
                </c:pt>
                <c:pt idx="446">
                  <c:v>98.825000000000003</c:v>
                </c:pt>
                <c:pt idx="447">
                  <c:v>105.04</c:v>
                </c:pt>
                <c:pt idx="448">
                  <c:v>103.795</c:v>
                </c:pt>
                <c:pt idx="449">
                  <c:v>98.05</c:v>
                </c:pt>
                <c:pt idx="450">
                  <c:v>100.01</c:v>
                </c:pt>
                <c:pt idx="451">
                  <c:v>96.46</c:v>
                </c:pt>
                <c:pt idx="452">
                  <c:v>100.315</c:v>
                </c:pt>
                <c:pt idx="453">
                  <c:v>101.825</c:v>
                </c:pt>
                <c:pt idx="454">
                  <c:v>100.87</c:v>
                </c:pt>
                <c:pt idx="455">
                  <c:v>104.87</c:v>
                </c:pt>
                <c:pt idx="456">
                  <c:v>105.875</c:v>
                </c:pt>
                <c:pt idx="457">
                  <c:v>107.15</c:v>
                </c:pt>
                <c:pt idx="458">
                  <c:v>107.395</c:v>
                </c:pt>
                <c:pt idx="459">
                  <c:v>111.88</c:v>
                </c:pt>
                <c:pt idx="460">
                  <c:v>118.5</c:v>
                </c:pt>
                <c:pt idx="461">
                  <c:v>116.625</c:v>
                </c:pt>
                <c:pt idx="462">
                  <c:v>119.895</c:v>
                </c:pt>
                <c:pt idx="463">
                  <c:v>118.235</c:v>
                </c:pt>
                <c:pt idx="464">
                  <c:v>117.925</c:v>
                </c:pt>
                <c:pt idx="465">
                  <c:v>113.85</c:v>
                </c:pt>
                <c:pt idx="466">
                  <c:v>113.52500000000001</c:v>
                </c:pt>
                <c:pt idx="467">
                  <c:v>118.94499999999999</c:v>
                </c:pt>
                <c:pt idx="468">
                  <c:v>120.75</c:v>
                </c:pt>
                <c:pt idx="469">
                  <c:v>118.16</c:v>
                </c:pt>
                <c:pt idx="470">
                  <c:v>117.36499999999999</c:v>
                </c:pt>
                <c:pt idx="471">
                  <c:v>119.96</c:v>
                </c:pt>
                <c:pt idx="472">
                  <c:v>114.15</c:v>
                </c:pt>
                <c:pt idx="473">
                  <c:v>110.66500000000001</c:v>
                </c:pt>
                <c:pt idx="474">
                  <c:v>110.66500000000001</c:v>
                </c:pt>
                <c:pt idx="475">
                  <c:v>108.51</c:v>
                </c:pt>
                <c:pt idx="476">
                  <c:v>107.175</c:v>
                </c:pt>
                <c:pt idx="477">
                  <c:v>108.845</c:v>
                </c:pt>
                <c:pt idx="478">
                  <c:v>112.3</c:v>
                </c:pt>
                <c:pt idx="479">
                  <c:v>107.595</c:v>
                </c:pt>
                <c:pt idx="480">
                  <c:v>103.015</c:v>
                </c:pt>
                <c:pt idx="481">
                  <c:v>101.46</c:v>
                </c:pt>
                <c:pt idx="482">
                  <c:v>108.655</c:v>
                </c:pt>
                <c:pt idx="483">
                  <c:v>107.795</c:v>
                </c:pt>
                <c:pt idx="484">
                  <c:v>116.215</c:v>
                </c:pt>
                <c:pt idx="485">
                  <c:v>116.77</c:v>
                </c:pt>
                <c:pt idx="486">
                  <c:v>123.265</c:v>
                </c:pt>
                <c:pt idx="487">
                  <c:v>122.56</c:v>
                </c:pt>
                <c:pt idx="488">
                  <c:v>121.63</c:v>
                </c:pt>
                <c:pt idx="489">
                  <c:v>119.845</c:v>
                </c:pt>
                <c:pt idx="490">
                  <c:v>120.64</c:v>
                </c:pt>
                <c:pt idx="491">
                  <c:v>123.44499999999999</c:v>
                </c:pt>
                <c:pt idx="492">
                  <c:v>130.345</c:v>
                </c:pt>
                <c:pt idx="493">
                  <c:v>126.855</c:v>
                </c:pt>
                <c:pt idx="494">
                  <c:v>127.66500000000001</c:v>
                </c:pt>
                <c:pt idx="495">
                  <c:v>125.98</c:v>
                </c:pt>
                <c:pt idx="496">
                  <c:v>130.07499999999999</c:v>
                </c:pt>
                <c:pt idx="497">
                  <c:v>134.82499999999999</c:v>
                </c:pt>
                <c:pt idx="498">
                  <c:v>136.96</c:v>
                </c:pt>
                <c:pt idx="499">
                  <c:v>135.1</c:v>
                </c:pt>
                <c:pt idx="500">
                  <c:v>131.97499999999999</c:v>
                </c:pt>
                <c:pt idx="501">
                  <c:v>129.88999999999999</c:v>
                </c:pt>
                <c:pt idx="502">
                  <c:v>129.39500000000001</c:v>
                </c:pt>
                <c:pt idx="503">
                  <c:v>129.37</c:v>
                </c:pt>
                <c:pt idx="504">
                  <c:v>130.33000000000001</c:v>
                </c:pt>
                <c:pt idx="505">
                  <c:v>125.05500000000001</c:v>
                </c:pt>
                <c:pt idx="506">
                  <c:v>130.125</c:v>
                </c:pt>
                <c:pt idx="507">
                  <c:v>135.79499999999999</c:v>
                </c:pt>
                <c:pt idx="508">
                  <c:v>135.65</c:v>
                </c:pt>
                <c:pt idx="509">
                  <c:v>136.785</c:v>
                </c:pt>
                <c:pt idx="510">
                  <c:v>140.76</c:v>
                </c:pt>
                <c:pt idx="511">
                  <c:v>143.36500000000001</c:v>
                </c:pt>
                <c:pt idx="512">
                  <c:v>144.98500000000001</c:v>
                </c:pt>
                <c:pt idx="513">
                  <c:v>144.53</c:v>
                </c:pt>
                <c:pt idx="514">
                  <c:v>145.625</c:v>
                </c:pt>
                <c:pt idx="515">
                  <c:v>144.42500000000001</c:v>
                </c:pt>
                <c:pt idx="516">
                  <c:v>145.69499999999999</c:v>
                </c:pt>
                <c:pt idx="517">
                  <c:v>148.14500000000001</c:v>
                </c:pt>
                <c:pt idx="518">
                  <c:v>146.83000000000001</c:v>
                </c:pt>
                <c:pt idx="519">
                  <c:v>146.25</c:v>
                </c:pt>
                <c:pt idx="520">
                  <c:v>146.25</c:v>
                </c:pt>
                <c:pt idx="521">
                  <c:v>146.21</c:v>
                </c:pt>
                <c:pt idx="522">
                  <c:v>146.51499999999999</c:v>
                </c:pt>
                <c:pt idx="523">
                  <c:v>147.43</c:v>
                </c:pt>
                <c:pt idx="524">
                  <c:v>145.48500000000001</c:v>
                </c:pt>
                <c:pt idx="525">
                  <c:v>147.36000000000001</c:v>
                </c:pt>
                <c:pt idx="526">
                  <c:v>151.27500000000001</c:v>
                </c:pt>
                <c:pt idx="527">
                  <c:v>154.15</c:v>
                </c:pt>
                <c:pt idx="528">
                  <c:v>152.22</c:v>
                </c:pt>
                <c:pt idx="529">
                  <c:v>148.57499999999999</c:v>
                </c:pt>
                <c:pt idx="530">
                  <c:v>148.52500000000001</c:v>
                </c:pt>
                <c:pt idx="531">
                  <c:v>147.22499999999999</c:v>
                </c:pt>
                <c:pt idx="532">
                  <c:v>144.83000000000001</c:v>
                </c:pt>
                <c:pt idx="533">
                  <c:v>139.315</c:v>
                </c:pt>
                <c:pt idx="534">
                  <c:v>144.91999999999999</c:v>
                </c:pt>
                <c:pt idx="535">
                  <c:v>149.465</c:v>
                </c:pt>
                <c:pt idx="536">
                  <c:v>148.12</c:v>
                </c:pt>
                <c:pt idx="537">
                  <c:v>147.08000000000001</c:v>
                </c:pt>
                <c:pt idx="538">
                  <c:v>148.83500000000001</c:v>
                </c:pt>
                <c:pt idx="539">
                  <c:v>142.53</c:v>
                </c:pt>
                <c:pt idx="540">
                  <c:v>140.16999999999999</c:v>
                </c:pt>
                <c:pt idx="541">
                  <c:v>144.61000000000001</c:v>
                </c:pt>
                <c:pt idx="542">
                  <c:v>150.97499999999999</c:v>
                </c:pt>
                <c:pt idx="543">
                  <c:v>145.69499999999999</c:v>
                </c:pt>
                <c:pt idx="544">
                  <c:v>147.82499999999999</c:v>
                </c:pt>
                <c:pt idx="545">
                  <c:v>147.82499999999999</c:v>
                </c:pt>
                <c:pt idx="546">
                  <c:v>141.16</c:v>
                </c:pt>
                <c:pt idx="547">
                  <c:v>143.66</c:v>
                </c:pt>
                <c:pt idx="548">
                  <c:v>136.88499999999999</c:v>
                </c:pt>
                <c:pt idx="549">
                  <c:v>137.47999999999999</c:v>
                </c:pt>
                <c:pt idx="550">
                  <c:v>137.80500000000001</c:v>
                </c:pt>
                <c:pt idx="551">
                  <c:v>142.47</c:v>
                </c:pt>
                <c:pt idx="552">
                  <c:v>133.59</c:v>
                </c:pt>
                <c:pt idx="553">
                  <c:v>136.215</c:v>
                </c:pt>
                <c:pt idx="554">
                  <c:v>135.09</c:v>
                </c:pt>
                <c:pt idx="555">
                  <c:v>132.905</c:v>
                </c:pt>
                <c:pt idx="556">
                  <c:v>133.535</c:v>
                </c:pt>
                <c:pt idx="557">
                  <c:v>135.66499999999999</c:v>
                </c:pt>
                <c:pt idx="558">
                  <c:v>132.345</c:v>
                </c:pt>
                <c:pt idx="559">
                  <c:v>131.25</c:v>
                </c:pt>
                <c:pt idx="560">
                  <c:v>128.155</c:v>
                </c:pt>
                <c:pt idx="561">
                  <c:v>129.4</c:v>
                </c:pt>
                <c:pt idx="562">
                  <c:v>126.575</c:v>
                </c:pt>
                <c:pt idx="563">
                  <c:v>124.41500000000001</c:v>
                </c:pt>
                <c:pt idx="564">
                  <c:v>125.425</c:v>
                </c:pt>
                <c:pt idx="565">
                  <c:v>120.86499999999999</c:v>
                </c:pt>
                <c:pt idx="566">
                  <c:v>121.125</c:v>
                </c:pt>
                <c:pt idx="567">
                  <c:v>125.05</c:v>
                </c:pt>
                <c:pt idx="568">
                  <c:v>129.01499999999999</c:v>
                </c:pt>
                <c:pt idx="569">
                  <c:v>128.1</c:v>
                </c:pt>
                <c:pt idx="570">
                  <c:v>130.23500000000001</c:v>
                </c:pt>
                <c:pt idx="571">
                  <c:v>129.37</c:v>
                </c:pt>
                <c:pt idx="572">
                  <c:v>128.34</c:v>
                </c:pt>
                <c:pt idx="573">
                  <c:v>135.815</c:v>
                </c:pt>
                <c:pt idx="574">
                  <c:v>138.035</c:v>
                </c:pt>
                <c:pt idx="575">
                  <c:v>142.11500000000001</c:v>
                </c:pt>
                <c:pt idx="576">
                  <c:v>143.53</c:v>
                </c:pt>
                <c:pt idx="577">
                  <c:v>147.52000000000001</c:v>
                </c:pt>
                <c:pt idx="578">
                  <c:v>150.97499999999999</c:v>
                </c:pt>
                <c:pt idx="579">
                  <c:v>150.285</c:v>
                </c:pt>
                <c:pt idx="580">
                  <c:v>147.315</c:v>
                </c:pt>
                <c:pt idx="581">
                  <c:v>148.88</c:v>
                </c:pt>
                <c:pt idx="582">
                  <c:v>148.78</c:v>
                </c:pt>
                <c:pt idx="583">
                  <c:v>150.11500000000001</c:v>
                </c:pt>
                <c:pt idx="584">
                  <c:v>148.77000000000001</c:v>
                </c:pt>
                <c:pt idx="585">
                  <c:v>147.32499999999999</c:v>
                </c:pt>
                <c:pt idx="586">
                  <c:v>145.38499999999999</c:v>
                </c:pt>
                <c:pt idx="587">
                  <c:v>139.22</c:v>
                </c:pt>
                <c:pt idx="588">
                  <c:v>135.69</c:v>
                </c:pt>
                <c:pt idx="589">
                  <c:v>139.08500000000001</c:v>
                </c:pt>
                <c:pt idx="590">
                  <c:v>139.08500000000001</c:v>
                </c:pt>
                <c:pt idx="591">
                  <c:v>138.97499999999999</c:v>
                </c:pt>
                <c:pt idx="592">
                  <c:v>140.44999999999999</c:v>
                </c:pt>
                <c:pt idx="593">
                  <c:v>145.845</c:v>
                </c:pt>
                <c:pt idx="594">
                  <c:v>140.315</c:v>
                </c:pt>
                <c:pt idx="595">
                  <c:v>141.32499999999999</c:v>
                </c:pt>
                <c:pt idx="596">
                  <c:v>139.04</c:v>
                </c:pt>
                <c:pt idx="597">
                  <c:v>135.91999999999999</c:v>
                </c:pt>
                <c:pt idx="598">
                  <c:v>138.745</c:v>
                </c:pt>
                <c:pt idx="599">
                  <c:v>137.01</c:v>
                </c:pt>
                <c:pt idx="600">
                  <c:v>135.76499999999999</c:v>
                </c:pt>
                <c:pt idx="601">
                  <c:v>137.375</c:v>
                </c:pt>
                <c:pt idx="602">
                  <c:v>140.27500000000001</c:v>
                </c:pt>
                <c:pt idx="603">
                  <c:v>143.54499999999999</c:v>
                </c:pt>
                <c:pt idx="604">
                  <c:v>139.35499999999999</c:v>
                </c:pt>
                <c:pt idx="605">
                  <c:v>143.32499999999999</c:v>
                </c:pt>
                <c:pt idx="606">
                  <c:v>139.16499999999999</c:v>
                </c:pt>
                <c:pt idx="607">
                  <c:v>150.1</c:v>
                </c:pt>
                <c:pt idx="608">
                  <c:v>150.52000000000001</c:v>
                </c:pt>
                <c:pt idx="609">
                  <c:v>153.08000000000001</c:v>
                </c:pt>
                <c:pt idx="610">
                  <c:v>156.07</c:v>
                </c:pt>
                <c:pt idx="611">
                  <c:v>154.16499999999999</c:v>
                </c:pt>
                <c:pt idx="612">
                  <c:v>157.005</c:v>
                </c:pt>
                <c:pt idx="613">
                  <c:v>159.08000000000001</c:v>
                </c:pt>
                <c:pt idx="614">
                  <c:v>157.10499999999999</c:v>
                </c:pt>
                <c:pt idx="615">
                  <c:v>160.12</c:v>
                </c:pt>
                <c:pt idx="616">
                  <c:v>156.905</c:v>
                </c:pt>
                <c:pt idx="617">
                  <c:v>155.38</c:v>
                </c:pt>
                <c:pt idx="618">
                  <c:v>156.58500000000001</c:v>
                </c:pt>
                <c:pt idx="619">
                  <c:v>155.30500000000001</c:v>
                </c:pt>
                <c:pt idx="620">
                  <c:v>153.83500000000001</c:v>
                </c:pt>
                <c:pt idx="621">
                  <c:v>155.11000000000001</c:v>
                </c:pt>
                <c:pt idx="622">
                  <c:v>157.04</c:v>
                </c:pt>
                <c:pt idx="623">
                  <c:v>154.285</c:v>
                </c:pt>
                <c:pt idx="624">
                  <c:v>156.35</c:v>
                </c:pt>
                <c:pt idx="625">
                  <c:v>156.905</c:v>
                </c:pt>
                <c:pt idx="626">
                  <c:v>155.38499999999999</c:v>
                </c:pt>
                <c:pt idx="627">
                  <c:v>154.035</c:v>
                </c:pt>
                <c:pt idx="628">
                  <c:v>155.685</c:v>
                </c:pt>
                <c:pt idx="629">
                  <c:v>152.56</c:v>
                </c:pt>
                <c:pt idx="630">
                  <c:v>147.16499999999999</c:v>
                </c:pt>
                <c:pt idx="631">
                  <c:v>145.51499999999999</c:v>
                </c:pt>
                <c:pt idx="632">
                  <c:v>143.15</c:v>
                </c:pt>
                <c:pt idx="633">
                  <c:v>141.82</c:v>
                </c:pt>
                <c:pt idx="634">
                  <c:v>139.28</c:v>
                </c:pt>
                <c:pt idx="635">
                  <c:v>140.06</c:v>
                </c:pt>
                <c:pt idx="636">
                  <c:v>141.11000000000001</c:v>
                </c:pt>
                <c:pt idx="637">
                  <c:v>140.73500000000001</c:v>
                </c:pt>
                <c:pt idx="638">
                  <c:v>140.21</c:v>
                </c:pt>
                <c:pt idx="639">
                  <c:v>137.37</c:v>
                </c:pt>
                <c:pt idx="640">
                  <c:v>136.67500000000001</c:v>
                </c:pt>
                <c:pt idx="641">
                  <c:v>142.26499999999999</c:v>
                </c:pt>
                <c:pt idx="642">
                  <c:v>141.30000000000001</c:v>
                </c:pt>
                <c:pt idx="643">
                  <c:v>141.875</c:v>
                </c:pt>
                <c:pt idx="644">
                  <c:v>142.27000000000001</c:v>
                </c:pt>
                <c:pt idx="645">
                  <c:v>148.75</c:v>
                </c:pt>
                <c:pt idx="646">
                  <c:v>149.255</c:v>
                </c:pt>
                <c:pt idx="647">
                  <c:v>148.49</c:v>
                </c:pt>
                <c:pt idx="648">
                  <c:v>148.49</c:v>
                </c:pt>
                <c:pt idx="649">
                  <c:v>148.49</c:v>
                </c:pt>
                <c:pt idx="650">
                  <c:v>147.95500000000001</c:v>
                </c:pt>
                <c:pt idx="651">
                  <c:v>142.57</c:v>
                </c:pt>
                <c:pt idx="652">
                  <c:v>152.505</c:v>
                </c:pt>
                <c:pt idx="653">
                  <c:v>159.04</c:v>
                </c:pt>
                <c:pt idx="654">
                  <c:v>159.23500000000001</c:v>
                </c:pt>
                <c:pt idx="655">
                  <c:v>158.33500000000001</c:v>
                </c:pt>
                <c:pt idx="656">
                  <c:v>156.69</c:v>
                </c:pt>
                <c:pt idx="657">
                  <c:v>154.84</c:v>
                </c:pt>
                <c:pt idx="658">
                  <c:v>156.74</c:v>
                </c:pt>
                <c:pt idx="659">
                  <c:v>159.11500000000001</c:v>
                </c:pt>
                <c:pt idx="660">
                  <c:v>162.16999999999999</c:v>
                </c:pt>
                <c:pt idx="661">
                  <c:v>162.22</c:v>
                </c:pt>
                <c:pt idx="662">
                  <c:v>159.72499999999999</c:v>
                </c:pt>
                <c:pt idx="663">
                  <c:v>160.17500000000001</c:v>
                </c:pt>
                <c:pt idx="664">
                  <c:v>163.10499999999999</c:v>
                </c:pt>
                <c:pt idx="665">
                  <c:v>162.94999999999999</c:v>
                </c:pt>
                <c:pt idx="666">
                  <c:v>162.80500000000001</c:v>
                </c:pt>
                <c:pt idx="667">
                  <c:v>159.98500000000001</c:v>
                </c:pt>
                <c:pt idx="668">
                  <c:v>162.70500000000001</c:v>
                </c:pt>
                <c:pt idx="669">
                  <c:v>163.995</c:v>
                </c:pt>
                <c:pt idx="670">
                  <c:v>163.995</c:v>
                </c:pt>
                <c:pt idx="671">
                  <c:v>167.38499999999999</c:v>
                </c:pt>
                <c:pt idx="672">
                  <c:v>167.685</c:v>
                </c:pt>
                <c:pt idx="673">
                  <c:v>167.82499999999999</c:v>
                </c:pt>
                <c:pt idx="674">
                  <c:v>168.37</c:v>
                </c:pt>
                <c:pt idx="675">
                  <c:v>168.37</c:v>
                </c:pt>
                <c:pt idx="676">
                  <c:v>162.66999999999999</c:v>
                </c:pt>
                <c:pt idx="677">
                  <c:v>163.69999999999999</c:v>
                </c:pt>
                <c:pt idx="678">
                  <c:v>163.82</c:v>
                </c:pt>
                <c:pt idx="679">
                  <c:v>164.94499999999999</c:v>
                </c:pt>
                <c:pt idx="680">
                  <c:v>158.81</c:v>
                </c:pt>
                <c:pt idx="681">
                  <c:v>156.69</c:v>
                </c:pt>
                <c:pt idx="682">
                  <c:v>160.74</c:v>
                </c:pt>
                <c:pt idx="683">
                  <c:v>162.685</c:v>
                </c:pt>
                <c:pt idx="684">
                  <c:v>160.065</c:v>
                </c:pt>
                <c:pt idx="685">
                  <c:v>160.065</c:v>
                </c:pt>
                <c:pt idx="686">
                  <c:v>160.11000000000001</c:v>
                </c:pt>
                <c:pt idx="687">
                  <c:v>155.19499999999999</c:v>
                </c:pt>
                <c:pt idx="688">
                  <c:v>155.95500000000001</c:v>
                </c:pt>
                <c:pt idx="689">
                  <c:v>159.97999999999999</c:v>
                </c:pt>
                <c:pt idx="690">
                  <c:v>158.185</c:v>
                </c:pt>
                <c:pt idx="691">
                  <c:v>160.33000000000001</c:v>
                </c:pt>
                <c:pt idx="692">
                  <c:v>157.845</c:v>
                </c:pt>
                <c:pt idx="693">
                  <c:v>161.29499999999999</c:v>
                </c:pt>
                <c:pt idx="694">
                  <c:v>159.95500000000001</c:v>
                </c:pt>
                <c:pt idx="695">
                  <c:v>159.66999999999999</c:v>
                </c:pt>
                <c:pt idx="696">
                  <c:v>160.28</c:v>
                </c:pt>
                <c:pt idx="697">
                  <c:v>164.67500000000001</c:v>
                </c:pt>
                <c:pt idx="698">
                  <c:v>162.30500000000001</c:v>
                </c:pt>
                <c:pt idx="699">
                  <c:v>163.63499999999999</c:v>
                </c:pt>
                <c:pt idx="700">
                  <c:v>160.845</c:v>
                </c:pt>
                <c:pt idx="701">
                  <c:v>159.73500000000001</c:v>
                </c:pt>
                <c:pt idx="702">
                  <c:v>161.47499999999999</c:v>
                </c:pt>
                <c:pt idx="703">
                  <c:v>162.02500000000001</c:v>
                </c:pt>
                <c:pt idx="704">
                  <c:v>164.41499999999999</c:v>
                </c:pt>
                <c:pt idx="705">
                  <c:v>160.22999999999999</c:v>
                </c:pt>
                <c:pt idx="706">
                  <c:v>161.12</c:v>
                </c:pt>
                <c:pt idx="707">
                  <c:v>160.65</c:v>
                </c:pt>
                <c:pt idx="708">
                  <c:v>161.11000000000001</c:v>
                </c:pt>
                <c:pt idx="709">
                  <c:v>162.26499999999999</c:v>
                </c:pt>
                <c:pt idx="710">
                  <c:v>162.26499999999999</c:v>
                </c:pt>
                <c:pt idx="711">
                  <c:v>162.625</c:v>
                </c:pt>
                <c:pt idx="712">
                  <c:v>161.58500000000001</c:v>
                </c:pt>
                <c:pt idx="713">
                  <c:v>164.44499999999999</c:v>
                </c:pt>
                <c:pt idx="714">
                  <c:v>162.91999999999999</c:v>
                </c:pt>
                <c:pt idx="715">
                  <c:v>162.70500000000001</c:v>
                </c:pt>
                <c:pt idx="716">
                  <c:v>161.54</c:v>
                </c:pt>
                <c:pt idx="717">
                  <c:v>160.21</c:v>
                </c:pt>
                <c:pt idx="718">
                  <c:v>155.88499999999999</c:v>
                </c:pt>
                <c:pt idx="719">
                  <c:v>157.23500000000001</c:v>
                </c:pt>
                <c:pt idx="720">
                  <c:v>158.30000000000001</c:v>
                </c:pt>
                <c:pt idx="721">
                  <c:v>159.24</c:v>
                </c:pt>
                <c:pt idx="722">
                  <c:v>153.41999999999999</c:v>
                </c:pt>
                <c:pt idx="723">
                  <c:v>150.02500000000001</c:v>
                </c:pt>
                <c:pt idx="724">
                  <c:v>147.56</c:v>
                </c:pt>
                <c:pt idx="725">
                  <c:v>147.185</c:v>
                </c:pt>
                <c:pt idx="726">
                  <c:v>146.41499999999999</c:v>
                </c:pt>
                <c:pt idx="727">
                  <c:v>148.74</c:v>
                </c:pt>
                <c:pt idx="728">
                  <c:v>148.155</c:v>
                </c:pt>
                <c:pt idx="729">
                  <c:v>148.75</c:v>
                </c:pt>
                <c:pt idx="730">
                  <c:v>149.285</c:v>
                </c:pt>
                <c:pt idx="731">
                  <c:v>148.28</c:v>
                </c:pt>
                <c:pt idx="732">
                  <c:v>147.68</c:v>
                </c:pt>
                <c:pt idx="733">
                  <c:v>146.81</c:v>
                </c:pt>
                <c:pt idx="734">
                  <c:v>147.76</c:v>
                </c:pt>
                <c:pt idx="735">
                  <c:v>148.35</c:v>
                </c:pt>
                <c:pt idx="736">
                  <c:v>149.48500000000001</c:v>
                </c:pt>
                <c:pt idx="737">
                  <c:v>152.17500000000001</c:v>
                </c:pt>
                <c:pt idx="738">
                  <c:v>153.80000000000001</c:v>
                </c:pt>
                <c:pt idx="739">
                  <c:v>155.08500000000001</c:v>
                </c:pt>
                <c:pt idx="740">
                  <c:v>153.99</c:v>
                </c:pt>
                <c:pt idx="741">
                  <c:v>156.85499999999999</c:v>
                </c:pt>
                <c:pt idx="742">
                  <c:v>157.82499999999999</c:v>
                </c:pt>
                <c:pt idx="743">
                  <c:v>158.63999999999999</c:v>
                </c:pt>
                <c:pt idx="744">
                  <c:v>160.29</c:v>
                </c:pt>
                <c:pt idx="745">
                  <c:v>162.30500000000001</c:v>
                </c:pt>
                <c:pt idx="746">
                  <c:v>162.66</c:v>
                </c:pt>
                <c:pt idx="747">
                  <c:v>163.02500000000001</c:v>
                </c:pt>
                <c:pt idx="748">
                  <c:v>162.94999999999999</c:v>
                </c:pt>
                <c:pt idx="749">
                  <c:v>162.94999999999999</c:v>
                </c:pt>
                <c:pt idx="750">
                  <c:v>161.29</c:v>
                </c:pt>
                <c:pt idx="751">
                  <c:v>160.29</c:v>
                </c:pt>
                <c:pt idx="752">
                  <c:v>156.405</c:v>
                </c:pt>
                <c:pt idx="753">
                  <c:v>156.61500000000001</c:v>
                </c:pt>
                <c:pt idx="754">
                  <c:v>154.005</c:v>
                </c:pt>
                <c:pt idx="755">
                  <c:v>153.16999999999999</c:v>
                </c:pt>
                <c:pt idx="756">
                  <c:v>152.89500000000001</c:v>
                </c:pt>
                <c:pt idx="757">
                  <c:v>152.22</c:v>
                </c:pt>
                <c:pt idx="758">
                  <c:v>149.23500000000001</c:v>
                </c:pt>
                <c:pt idx="759">
                  <c:v>148.845</c:v>
                </c:pt>
                <c:pt idx="760">
                  <c:v>147.05500000000001</c:v>
                </c:pt>
                <c:pt idx="761">
                  <c:v>145.1</c:v>
                </c:pt>
                <c:pt idx="762">
                  <c:v>145.48500000000001</c:v>
                </c:pt>
                <c:pt idx="763">
                  <c:v>139.13</c:v>
                </c:pt>
                <c:pt idx="764">
                  <c:v>141.33500000000001</c:v>
                </c:pt>
                <c:pt idx="765">
                  <c:v>143.13499999999999</c:v>
                </c:pt>
                <c:pt idx="766">
                  <c:v>141.86000000000001</c:v>
                </c:pt>
                <c:pt idx="767">
                  <c:v>145.09</c:v>
                </c:pt>
                <c:pt idx="768">
                  <c:v>146.44</c:v>
                </c:pt>
                <c:pt idx="769">
                  <c:v>146.63</c:v>
                </c:pt>
                <c:pt idx="770">
                  <c:v>148.36000000000001</c:v>
                </c:pt>
                <c:pt idx="771">
                  <c:v>148.91499999999999</c:v>
                </c:pt>
                <c:pt idx="772">
                  <c:v>150.65</c:v>
                </c:pt>
                <c:pt idx="773">
                  <c:v>151.905</c:v>
                </c:pt>
                <c:pt idx="774">
                  <c:v>155.82</c:v>
                </c:pt>
                <c:pt idx="775">
                  <c:v>157.785</c:v>
                </c:pt>
                <c:pt idx="776">
                  <c:v>158.29499999999999</c:v>
                </c:pt>
                <c:pt idx="777">
                  <c:v>158.33000000000001</c:v>
                </c:pt>
                <c:pt idx="778">
                  <c:v>152.59</c:v>
                </c:pt>
                <c:pt idx="779">
                  <c:v>154</c:v>
                </c:pt>
                <c:pt idx="780">
                  <c:v>154</c:v>
                </c:pt>
                <c:pt idx="781">
                  <c:v>152.72499999999999</c:v>
                </c:pt>
                <c:pt idx="782">
                  <c:v>148.54</c:v>
                </c:pt>
                <c:pt idx="783">
                  <c:v>147.02000000000001</c:v>
                </c:pt>
                <c:pt idx="784">
                  <c:v>145.22999999999999</c:v>
                </c:pt>
                <c:pt idx="785">
                  <c:v>142.20500000000001</c:v>
                </c:pt>
                <c:pt idx="786">
                  <c:v>142.94499999999999</c:v>
                </c:pt>
                <c:pt idx="787">
                  <c:v>137.91999999999999</c:v>
                </c:pt>
                <c:pt idx="788">
                  <c:v>138.72999999999999</c:v>
                </c:pt>
                <c:pt idx="789">
                  <c:v>139.72</c:v>
                </c:pt>
                <c:pt idx="790">
                  <c:v>138.99</c:v>
                </c:pt>
                <c:pt idx="791">
                  <c:v>141.27000000000001</c:v>
                </c:pt>
                <c:pt idx="792">
                  <c:v>137.87</c:v>
                </c:pt>
                <c:pt idx="793">
                  <c:v>138.66</c:v>
                </c:pt>
                <c:pt idx="794">
                  <c:v>140.57499999999999</c:v>
                </c:pt>
                <c:pt idx="795">
                  <c:v>138.91</c:v>
                </c:pt>
                <c:pt idx="796">
                  <c:v>137.44</c:v>
                </c:pt>
                <c:pt idx="797">
                  <c:v>134.255</c:v>
                </c:pt>
                <c:pt idx="798">
                  <c:v>134.56</c:v>
                </c:pt>
                <c:pt idx="799">
                  <c:v>134.94499999999999</c:v>
                </c:pt>
                <c:pt idx="800">
                  <c:v>135.63999999999999</c:v>
                </c:pt>
                <c:pt idx="801">
                  <c:v>139.255</c:v>
                </c:pt>
                <c:pt idx="802">
                  <c:v>141.07499999999999</c:v>
                </c:pt>
                <c:pt idx="803">
                  <c:v>142.35</c:v>
                </c:pt>
                <c:pt idx="804">
                  <c:v>145.48500000000001</c:v>
                </c:pt>
                <c:pt idx="805">
                  <c:v>148.08000000000001</c:v>
                </c:pt>
                <c:pt idx="806">
                  <c:v>148.08000000000001</c:v>
                </c:pt>
                <c:pt idx="807">
                  <c:v>144.72499999999999</c:v>
                </c:pt>
                <c:pt idx="808">
                  <c:v>144.91499999999999</c:v>
                </c:pt>
                <c:pt idx="809">
                  <c:v>141.54499999999999</c:v>
                </c:pt>
                <c:pt idx="810">
                  <c:v>142.435</c:v>
                </c:pt>
                <c:pt idx="811">
                  <c:v>144.95500000000001</c:v>
                </c:pt>
                <c:pt idx="812">
                  <c:v>144.745</c:v>
                </c:pt>
                <c:pt idx="813">
                  <c:v>146.62</c:v>
                </c:pt>
                <c:pt idx="814">
                  <c:v>148.97499999999999</c:v>
                </c:pt>
                <c:pt idx="815">
                  <c:v>147.52500000000001</c:v>
                </c:pt>
                <c:pt idx="816">
                  <c:v>148.59</c:v>
                </c:pt>
                <c:pt idx="817">
                  <c:v>152.715</c:v>
                </c:pt>
                <c:pt idx="818">
                  <c:v>151.96</c:v>
                </c:pt>
                <c:pt idx="819">
                  <c:v>149.16999999999999</c:v>
                </c:pt>
                <c:pt idx="820">
                  <c:v>149.19</c:v>
                </c:pt>
                <c:pt idx="821">
                  <c:v>154.875</c:v>
                </c:pt>
                <c:pt idx="822">
                  <c:v>157.75</c:v>
                </c:pt>
                <c:pt idx="823">
                  <c:v>158.31</c:v>
                </c:pt>
                <c:pt idx="824">
                  <c:v>161.79</c:v>
                </c:pt>
                <c:pt idx="825">
                  <c:v>164.66499999999999</c:v>
                </c:pt>
                <c:pt idx="826">
                  <c:v>162.08000000000001</c:v>
                </c:pt>
                <c:pt idx="827">
                  <c:v>163.58000000000001</c:v>
                </c:pt>
                <c:pt idx="828">
                  <c:v>161.465</c:v>
                </c:pt>
                <c:pt idx="829">
                  <c:v>162.56</c:v>
                </c:pt>
                <c:pt idx="830">
                  <c:v>161.58000000000001</c:v>
                </c:pt>
                <c:pt idx="831">
                  <c:v>160.52000000000001</c:v>
                </c:pt>
                <c:pt idx="832">
                  <c:v>162.97999999999999</c:v>
                </c:pt>
                <c:pt idx="833">
                  <c:v>160.30500000000001</c:v>
                </c:pt>
                <c:pt idx="834">
                  <c:v>160.58500000000001</c:v>
                </c:pt>
                <c:pt idx="835">
                  <c:v>158.07</c:v>
                </c:pt>
                <c:pt idx="836">
                  <c:v>157.76</c:v>
                </c:pt>
                <c:pt idx="837">
                  <c:v>155.16499999999999</c:v>
                </c:pt>
                <c:pt idx="838">
                  <c:v>155.9</c:v>
                </c:pt>
                <c:pt idx="839">
                  <c:v>160.04</c:v>
                </c:pt>
                <c:pt idx="840">
                  <c:v>154.94499999999999</c:v>
                </c:pt>
                <c:pt idx="841">
                  <c:v>157.405</c:v>
                </c:pt>
                <c:pt idx="842">
                  <c:v>160.85499999999999</c:v>
                </c:pt>
                <c:pt idx="843">
                  <c:v>160.49</c:v>
                </c:pt>
                <c:pt idx="844">
                  <c:v>160.815</c:v>
                </c:pt>
                <c:pt idx="845">
                  <c:v>163.215</c:v>
                </c:pt>
                <c:pt idx="846">
                  <c:v>168.15</c:v>
                </c:pt>
                <c:pt idx="847">
                  <c:v>168.54</c:v>
                </c:pt>
                <c:pt idx="848">
                  <c:v>177.94</c:v>
                </c:pt>
                <c:pt idx="849">
                  <c:v>178.30500000000001</c:v>
                </c:pt>
                <c:pt idx="850">
                  <c:v>178.30500000000001</c:v>
                </c:pt>
                <c:pt idx="851">
                  <c:v>180.17500000000001</c:v>
                </c:pt>
                <c:pt idx="852">
                  <c:v>180.7</c:v>
                </c:pt>
                <c:pt idx="853">
                  <c:v>184.11</c:v>
                </c:pt>
                <c:pt idx="854">
                  <c:v>181.57</c:v>
                </c:pt>
                <c:pt idx="855">
                  <c:v>175.64500000000001</c:v>
                </c:pt>
                <c:pt idx="856">
                  <c:v>173.81</c:v>
                </c:pt>
                <c:pt idx="857">
                  <c:v>175.1</c:v>
                </c:pt>
                <c:pt idx="858">
                  <c:v>175.875</c:v>
                </c:pt>
                <c:pt idx="859">
                  <c:v>177.60499999999999</c:v>
                </c:pt>
                <c:pt idx="860">
                  <c:v>175.71</c:v>
                </c:pt>
                <c:pt idx="861">
                  <c:v>174.6</c:v>
                </c:pt>
                <c:pt idx="862">
                  <c:v>177.81</c:v>
                </c:pt>
                <c:pt idx="863">
                  <c:v>178.59</c:v>
                </c:pt>
                <c:pt idx="864">
                  <c:v>178.11</c:v>
                </c:pt>
                <c:pt idx="865">
                  <c:v>181.82499999999999</c:v>
                </c:pt>
                <c:pt idx="866">
                  <c:v>180.51499999999999</c:v>
                </c:pt>
                <c:pt idx="867">
                  <c:v>181.1</c:v>
                </c:pt>
                <c:pt idx="868">
                  <c:v>179.60499999999999</c:v>
                </c:pt>
                <c:pt idx="869">
                  <c:v>177.92500000000001</c:v>
                </c:pt>
                <c:pt idx="870">
                  <c:v>173.82499999999999</c:v>
                </c:pt>
                <c:pt idx="871">
                  <c:v>172.375</c:v>
                </c:pt>
                <c:pt idx="872">
                  <c:v>175.11500000000001</c:v>
                </c:pt>
                <c:pt idx="873">
                  <c:v>176.45500000000001</c:v>
                </c:pt>
                <c:pt idx="874">
                  <c:v>171.74</c:v>
                </c:pt>
                <c:pt idx="875">
                  <c:v>170.42</c:v>
                </c:pt>
                <c:pt idx="876">
                  <c:v>173.19</c:v>
                </c:pt>
                <c:pt idx="877">
                  <c:v>175.435</c:v>
                </c:pt>
                <c:pt idx="878">
                  <c:v>173.25</c:v>
                </c:pt>
                <c:pt idx="879">
                  <c:v>176.45</c:v>
                </c:pt>
                <c:pt idx="880">
                  <c:v>178.04</c:v>
                </c:pt>
                <c:pt idx="881">
                  <c:v>177.655</c:v>
                </c:pt>
                <c:pt idx="882">
                  <c:v>176.73</c:v>
                </c:pt>
                <c:pt idx="883">
                  <c:v>173.87</c:v>
                </c:pt>
                <c:pt idx="884">
                  <c:v>176.86500000000001</c:v>
                </c:pt>
                <c:pt idx="885">
                  <c:v>174.96</c:v>
                </c:pt>
                <c:pt idx="886">
                  <c:v>178.26</c:v>
                </c:pt>
                <c:pt idx="887">
                  <c:v>177.88</c:v>
                </c:pt>
                <c:pt idx="888">
                  <c:v>180.53</c:v>
                </c:pt>
                <c:pt idx="889">
                  <c:v>183.04499999999999</c:v>
                </c:pt>
                <c:pt idx="890">
                  <c:v>183.64500000000001</c:v>
                </c:pt>
                <c:pt idx="891">
                  <c:v>183.95</c:v>
                </c:pt>
                <c:pt idx="892">
                  <c:v>182.2</c:v>
                </c:pt>
                <c:pt idx="893">
                  <c:v>181.14</c:v>
                </c:pt>
                <c:pt idx="894">
                  <c:v>183.91</c:v>
                </c:pt>
                <c:pt idx="895">
                  <c:v>189.19499999999999</c:v>
                </c:pt>
                <c:pt idx="896">
                  <c:v>186.815</c:v>
                </c:pt>
                <c:pt idx="897">
                  <c:v>187.035</c:v>
                </c:pt>
                <c:pt idx="898">
                  <c:v>189.14</c:v>
                </c:pt>
                <c:pt idx="899">
                  <c:v>187.715</c:v>
                </c:pt>
                <c:pt idx="900">
                  <c:v>187.01</c:v>
                </c:pt>
                <c:pt idx="901">
                  <c:v>184.32499999999999</c:v>
                </c:pt>
                <c:pt idx="902">
                  <c:v>184.495</c:v>
                </c:pt>
                <c:pt idx="903">
                  <c:v>184.035</c:v>
                </c:pt>
                <c:pt idx="904">
                  <c:v>188.36</c:v>
                </c:pt>
                <c:pt idx="905">
                  <c:v>186.83500000000001</c:v>
                </c:pt>
                <c:pt idx="906">
                  <c:v>187.01499999999999</c:v>
                </c:pt>
                <c:pt idx="907">
                  <c:v>186.82</c:v>
                </c:pt>
                <c:pt idx="908">
                  <c:v>186.82</c:v>
                </c:pt>
                <c:pt idx="909">
                  <c:v>186.82</c:v>
                </c:pt>
                <c:pt idx="910">
                  <c:v>187.85</c:v>
                </c:pt>
                <c:pt idx="911">
                  <c:v>188.49</c:v>
                </c:pt>
                <c:pt idx="912">
                  <c:v>185.48</c:v>
                </c:pt>
                <c:pt idx="913">
                  <c:v>182.935</c:v>
                </c:pt>
                <c:pt idx="914">
                  <c:v>187.55500000000001</c:v>
                </c:pt>
                <c:pt idx="915">
                  <c:v>183.42500000000001</c:v>
                </c:pt>
                <c:pt idx="916">
                  <c:v>184.89</c:v>
                </c:pt>
                <c:pt idx="917">
                  <c:v>179.63</c:v>
                </c:pt>
                <c:pt idx="918">
                  <c:v>183.42500000000001</c:v>
                </c:pt>
                <c:pt idx="919">
                  <c:v>187.10499999999999</c:v>
                </c:pt>
                <c:pt idx="920">
                  <c:v>189.06</c:v>
                </c:pt>
                <c:pt idx="921">
                  <c:v>187.035</c:v>
                </c:pt>
                <c:pt idx="922">
                  <c:v>183.44</c:v>
                </c:pt>
                <c:pt idx="923">
                  <c:v>184.11500000000001</c:v>
                </c:pt>
                <c:pt idx="924">
                  <c:v>183.45</c:v>
                </c:pt>
                <c:pt idx="925">
                  <c:v>184.52</c:v>
                </c:pt>
                <c:pt idx="926">
                  <c:v>186.61500000000001</c:v>
                </c:pt>
                <c:pt idx="927">
                  <c:v>186.42</c:v>
                </c:pt>
                <c:pt idx="928">
                  <c:v>187.27</c:v>
                </c:pt>
                <c:pt idx="929">
                  <c:v>190.19</c:v>
                </c:pt>
                <c:pt idx="930">
                  <c:v>190.19</c:v>
                </c:pt>
                <c:pt idx="931">
                  <c:v>196.8</c:v>
                </c:pt>
                <c:pt idx="932">
                  <c:v>196.33</c:v>
                </c:pt>
                <c:pt idx="933">
                  <c:v>196.79499999999999</c:v>
                </c:pt>
                <c:pt idx="934">
                  <c:v>198.685</c:v>
                </c:pt>
                <c:pt idx="935">
                  <c:v>198.685</c:v>
                </c:pt>
                <c:pt idx="936">
                  <c:v>196.465</c:v>
                </c:pt>
                <c:pt idx="937">
                  <c:v>199.3</c:v>
                </c:pt>
                <c:pt idx="938">
                  <c:v>198.92500000000001</c:v>
                </c:pt>
                <c:pt idx="939">
                  <c:v>197.745</c:v>
                </c:pt>
                <c:pt idx="940">
                  <c:v>196.24</c:v>
                </c:pt>
                <c:pt idx="941">
                  <c:v>198.57</c:v>
                </c:pt>
                <c:pt idx="942">
                  <c:v>199.57</c:v>
                </c:pt>
                <c:pt idx="943">
                  <c:v>198.29499999999999</c:v>
                </c:pt>
                <c:pt idx="944">
                  <c:v>199.625</c:v>
                </c:pt>
                <c:pt idx="945">
                  <c:v>199.625</c:v>
                </c:pt>
                <c:pt idx="946">
                  <c:v>198.09</c:v>
                </c:pt>
                <c:pt idx="947">
                  <c:v>199.41</c:v>
                </c:pt>
                <c:pt idx="948">
                  <c:v>199.745</c:v>
                </c:pt>
                <c:pt idx="949">
                  <c:v>200.39</c:v>
                </c:pt>
                <c:pt idx="950">
                  <c:v>200.815</c:v>
                </c:pt>
                <c:pt idx="951">
                  <c:v>203.98</c:v>
                </c:pt>
                <c:pt idx="952">
                  <c:v>205.98</c:v>
                </c:pt>
                <c:pt idx="953">
                  <c:v>207.29</c:v>
                </c:pt>
                <c:pt idx="954">
                  <c:v>208.75</c:v>
                </c:pt>
                <c:pt idx="955">
                  <c:v>205.45500000000001</c:v>
                </c:pt>
                <c:pt idx="956">
                  <c:v>202.76</c:v>
                </c:pt>
                <c:pt idx="957">
                  <c:v>202.76499999999999</c:v>
                </c:pt>
                <c:pt idx="958">
                  <c:v>205.19</c:v>
                </c:pt>
                <c:pt idx="959">
                  <c:v>201.67500000000001</c:v>
                </c:pt>
                <c:pt idx="960">
                  <c:v>198.23500000000001</c:v>
                </c:pt>
                <c:pt idx="961">
                  <c:v>195.13499999999999</c:v>
                </c:pt>
                <c:pt idx="962">
                  <c:v>190.18</c:v>
                </c:pt>
                <c:pt idx="963">
                  <c:v>189.45500000000001</c:v>
                </c:pt>
                <c:pt idx="964">
                  <c:v>182.63499999999999</c:v>
                </c:pt>
                <c:pt idx="965">
                  <c:v>180.94</c:v>
                </c:pt>
                <c:pt idx="966">
                  <c:v>180.715</c:v>
                </c:pt>
                <c:pt idx="967">
                  <c:v>185.36500000000001</c:v>
                </c:pt>
                <c:pt idx="968">
                  <c:v>186.21</c:v>
                </c:pt>
                <c:pt idx="969">
                  <c:v>187.965</c:v>
                </c:pt>
                <c:pt idx="970">
                  <c:v>187.965</c:v>
                </c:pt>
                <c:pt idx="971">
                  <c:v>189.995</c:v>
                </c:pt>
                <c:pt idx="972">
                  <c:v>190.83</c:v>
                </c:pt>
                <c:pt idx="973">
                  <c:v>192.685</c:v>
                </c:pt>
                <c:pt idx="974">
                  <c:v>194.41</c:v>
                </c:pt>
                <c:pt idx="975">
                  <c:v>195.9</c:v>
                </c:pt>
                <c:pt idx="976">
                  <c:v>194.02</c:v>
                </c:pt>
                <c:pt idx="977">
                  <c:v>187.52500000000001</c:v>
                </c:pt>
                <c:pt idx="978">
                  <c:v>185.67500000000001</c:v>
                </c:pt>
                <c:pt idx="979">
                  <c:v>184.48500000000001</c:v>
                </c:pt>
                <c:pt idx="980">
                  <c:v>186.17</c:v>
                </c:pt>
                <c:pt idx="981">
                  <c:v>186.73</c:v>
                </c:pt>
                <c:pt idx="982">
                  <c:v>183.73500000000001</c:v>
                </c:pt>
                <c:pt idx="983">
                  <c:v>182.285</c:v>
                </c:pt>
                <c:pt idx="984">
                  <c:v>185.035</c:v>
                </c:pt>
                <c:pt idx="985">
                  <c:v>182.67</c:v>
                </c:pt>
                <c:pt idx="986">
                  <c:v>183.69</c:v>
                </c:pt>
                <c:pt idx="987">
                  <c:v>185.285</c:v>
                </c:pt>
                <c:pt idx="988">
                  <c:v>185.965</c:v>
                </c:pt>
                <c:pt idx="989">
                  <c:v>187.98</c:v>
                </c:pt>
                <c:pt idx="990">
                  <c:v>187.57499999999999</c:v>
                </c:pt>
                <c:pt idx="991">
                  <c:v>192.2</c:v>
                </c:pt>
                <c:pt idx="992">
                  <c:v>197.77</c:v>
                </c:pt>
                <c:pt idx="993">
                  <c:v>196.45500000000001</c:v>
                </c:pt>
                <c:pt idx="994">
                  <c:v>199.125</c:v>
                </c:pt>
                <c:pt idx="995">
                  <c:v>198.9</c:v>
                </c:pt>
                <c:pt idx="996">
                  <c:v>199.54499999999999</c:v>
                </c:pt>
                <c:pt idx="997">
                  <c:v>198.26499999999999</c:v>
                </c:pt>
                <c:pt idx="998">
                  <c:v>199.02500000000001</c:v>
                </c:pt>
                <c:pt idx="999">
                  <c:v>199.02500000000001</c:v>
                </c:pt>
                <c:pt idx="1000">
                  <c:v>195.32</c:v>
                </c:pt>
                <c:pt idx="1001">
                  <c:v>197.07499999999999</c:v>
                </c:pt>
                <c:pt idx="1002">
                  <c:v>195.255</c:v>
                </c:pt>
                <c:pt idx="1003">
                  <c:v>195.2</c:v>
                </c:pt>
                <c:pt idx="1004">
                  <c:v>193.505</c:v>
                </c:pt>
                <c:pt idx="1005">
                  <c:v>197.61</c:v>
                </c:pt>
                <c:pt idx="1006">
                  <c:v>204.53</c:v>
                </c:pt>
                <c:pt idx="1007">
                  <c:v>207.02</c:v>
                </c:pt>
                <c:pt idx="1008">
                  <c:v>205.78</c:v>
                </c:pt>
                <c:pt idx="1009">
                  <c:v>207.02</c:v>
                </c:pt>
                <c:pt idx="1010">
                  <c:v>203.80500000000001</c:v>
                </c:pt>
                <c:pt idx="1011">
                  <c:v>202.21</c:v>
                </c:pt>
                <c:pt idx="1012">
                  <c:v>205.76</c:v>
                </c:pt>
                <c:pt idx="1013">
                  <c:v>207.44</c:v>
                </c:pt>
                <c:pt idx="1014">
                  <c:v>208.72499999999999</c:v>
                </c:pt>
                <c:pt idx="1015">
                  <c:v>210.29</c:v>
                </c:pt>
                <c:pt idx="1016">
                  <c:v>208.88</c:v>
                </c:pt>
                <c:pt idx="1017">
                  <c:v>209.7</c:v>
                </c:pt>
                <c:pt idx="1018">
                  <c:v>211.785</c:v>
                </c:pt>
                <c:pt idx="1019">
                  <c:v>211.03</c:v>
                </c:pt>
                <c:pt idx="1020">
                  <c:v>212.505</c:v>
                </c:pt>
                <c:pt idx="1021">
                  <c:v>207.47</c:v>
                </c:pt>
                <c:pt idx="1022">
                  <c:v>209.95</c:v>
                </c:pt>
                <c:pt idx="1023">
                  <c:v>209.07</c:v>
                </c:pt>
                <c:pt idx="1024">
                  <c:v>213.375</c:v>
                </c:pt>
                <c:pt idx="1025">
                  <c:v>216.75</c:v>
                </c:pt>
                <c:pt idx="1026">
                  <c:v>214.595</c:v>
                </c:pt>
                <c:pt idx="1027">
                  <c:v>220.8</c:v>
                </c:pt>
                <c:pt idx="1028">
                  <c:v>220.655</c:v>
                </c:pt>
                <c:pt idx="1029">
                  <c:v>220.97499999999999</c:v>
                </c:pt>
                <c:pt idx="1030">
                  <c:v>223.83500000000001</c:v>
                </c:pt>
                <c:pt idx="1031">
                  <c:v>223.15</c:v>
                </c:pt>
                <c:pt idx="1032">
                  <c:v>224.845</c:v>
                </c:pt>
                <c:pt idx="1033">
                  <c:v>226.05500000000001</c:v>
                </c:pt>
                <c:pt idx="1034">
                  <c:v>224.42500000000001</c:v>
                </c:pt>
                <c:pt idx="1035">
                  <c:v>224.73</c:v>
                </c:pt>
                <c:pt idx="1036">
                  <c:v>225.05</c:v>
                </c:pt>
                <c:pt idx="1037">
                  <c:v>226.035</c:v>
                </c:pt>
                <c:pt idx="1038">
                  <c:v>223.35</c:v>
                </c:pt>
                <c:pt idx="1039">
                  <c:v>217.44499999999999</c:v>
                </c:pt>
                <c:pt idx="1040">
                  <c:v>217.44499999999999</c:v>
                </c:pt>
                <c:pt idx="1041">
                  <c:v>215.13</c:v>
                </c:pt>
                <c:pt idx="1042">
                  <c:v>219.72499999999999</c:v>
                </c:pt>
                <c:pt idx="1043">
                  <c:v>217.58500000000001</c:v>
                </c:pt>
                <c:pt idx="1044">
                  <c:v>215.005</c:v>
                </c:pt>
                <c:pt idx="1045">
                  <c:v>212.65</c:v>
                </c:pt>
                <c:pt idx="1046">
                  <c:v>211.36</c:v>
                </c:pt>
                <c:pt idx="1047">
                  <c:v>209.685</c:v>
                </c:pt>
                <c:pt idx="1048">
                  <c:v>214.99</c:v>
                </c:pt>
                <c:pt idx="1049">
                  <c:v>213.505</c:v>
                </c:pt>
                <c:pt idx="1050">
                  <c:v>213.29499999999999</c:v>
                </c:pt>
                <c:pt idx="1051">
                  <c:v>213.43</c:v>
                </c:pt>
                <c:pt idx="1052">
                  <c:v>215.66</c:v>
                </c:pt>
                <c:pt idx="1053">
                  <c:v>212.79499999999999</c:v>
                </c:pt>
                <c:pt idx="1054">
                  <c:v>205.5</c:v>
                </c:pt>
                <c:pt idx="1055">
                  <c:v>209.935</c:v>
                </c:pt>
                <c:pt idx="1056">
                  <c:v>209.08</c:v>
                </c:pt>
                <c:pt idx="1057">
                  <c:v>207.535</c:v>
                </c:pt>
                <c:pt idx="1058">
                  <c:v>203.785</c:v>
                </c:pt>
                <c:pt idx="1059">
                  <c:v>209.26499999999999</c:v>
                </c:pt>
                <c:pt idx="1060">
                  <c:v>206.715</c:v>
                </c:pt>
                <c:pt idx="1061">
                  <c:v>209.72499999999999</c:v>
                </c:pt>
                <c:pt idx="1062">
                  <c:v>214.66</c:v>
                </c:pt>
                <c:pt idx="1063">
                  <c:v>214.52500000000001</c:v>
                </c:pt>
                <c:pt idx="1064">
                  <c:v>217.845</c:v>
                </c:pt>
                <c:pt idx="1065">
                  <c:v>212.43</c:v>
                </c:pt>
                <c:pt idx="1066">
                  <c:v>213.29499999999999</c:v>
                </c:pt>
                <c:pt idx="1067">
                  <c:v>213.29499999999999</c:v>
                </c:pt>
                <c:pt idx="1068">
                  <c:v>214.87</c:v>
                </c:pt>
                <c:pt idx="1069">
                  <c:v>214.09</c:v>
                </c:pt>
                <c:pt idx="1070">
                  <c:v>216.79499999999999</c:v>
                </c:pt>
                <c:pt idx="1071">
                  <c:v>219.53</c:v>
                </c:pt>
                <c:pt idx="1072">
                  <c:v>207.38</c:v>
                </c:pt>
                <c:pt idx="1073">
                  <c:v>209.435</c:v>
                </c:pt>
                <c:pt idx="1074">
                  <c:v>210.34</c:v>
                </c:pt>
                <c:pt idx="1075">
                  <c:v>202.35499999999999</c:v>
                </c:pt>
                <c:pt idx="1076">
                  <c:v>203.98500000000001</c:v>
                </c:pt>
                <c:pt idx="1077">
                  <c:v>205.98</c:v>
                </c:pt>
                <c:pt idx="1078">
                  <c:v>206.08500000000001</c:v>
                </c:pt>
                <c:pt idx="1079">
                  <c:v>207.61500000000001</c:v>
                </c:pt>
                <c:pt idx="1080">
                  <c:v>208.85</c:v>
                </c:pt>
                <c:pt idx="1081">
                  <c:v>210.285</c:v>
                </c:pt>
                <c:pt idx="1082">
                  <c:v>212.12</c:v>
                </c:pt>
                <c:pt idx="1083">
                  <c:v>214.69</c:v>
                </c:pt>
                <c:pt idx="1084">
                  <c:v>212.61500000000001</c:v>
                </c:pt>
                <c:pt idx="1085">
                  <c:v>214.375</c:v>
                </c:pt>
                <c:pt idx="1086">
                  <c:v>210.49</c:v>
                </c:pt>
                <c:pt idx="1087">
                  <c:v>207.09</c:v>
                </c:pt>
                <c:pt idx="1088">
                  <c:v>210.73</c:v>
                </c:pt>
                <c:pt idx="1089">
                  <c:v>210.09</c:v>
                </c:pt>
                <c:pt idx="1090">
                  <c:v>211.13</c:v>
                </c:pt>
                <c:pt idx="1091">
                  <c:v>214.01</c:v>
                </c:pt>
                <c:pt idx="1092">
                  <c:v>208.54499999999999</c:v>
                </c:pt>
                <c:pt idx="1093">
                  <c:v>208.14</c:v>
                </c:pt>
                <c:pt idx="1094">
                  <c:v>211.14500000000001</c:v>
                </c:pt>
                <c:pt idx="1095">
                  <c:v>210.72499999999999</c:v>
                </c:pt>
                <c:pt idx="1096">
                  <c:v>209.845</c:v>
                </c:pt>
                <c:pt idx="1097">
                  <c:v>206.14</c:v>
                </c:pt>
                <c:pt idx="1098">
                  <c:v>206.61500000000001</c:v>
                </c:pt>
                <c:pt idx="1099">
                  <c:v>206.57</c:v>
                </c:pt>
                <c:pt idx="1100">
                  <c:v>208.255</c:v>
                </c:pt>
                <c:pt idx="1101">
                  <c:v>209.285</c:v>
                </c:pt>
                <c:pt idx="1102">
                  <c:v>213.88</c:v>
                </c:pt>
                <c:pt idx="1103">
                  <c:v>214.76499999999999</c:v>
                </c:pt>
                <c:pt idx="1104">
                  <c:v>217.95500000000001</c:v>
                </c:pt>
                <c:pt idx="1105">
                  <c:v>219.26</c:v>
                </c:pt>
                <c:pt idx="1106">
                  <c:v>219.02500000000001</c:v>
                </c:pt>
                <c:pt idx="1107">
                  <c:v>222.33</c:v>
                </c:pt>
                <c:pt idx="1108">
                  <c:v>222.89</c:v>
                </c:pt>
                <c:pt idx="1109">
                  <c:v>221.61</c:v>
                </c:pt>
                <c:pt idx="1110">
                  <c:v>221.61</c:v>
                </c:pt>
                <c:pt idx="1111">
                  <c:v>222.89500000000001</c:v>
                </c:pt>
                <c:pt idx="1112">
                  <c:v>220.625</c:v>
                </c:pt>
                <c:pt idx="1113">
                  <c:v>217.88499999999999</c:v>
                </c:pt>
                <c:pt idx="1114">
                  <c:v>218.94499999999999</c:v>
                </c:pt>
                <c:pt idx="1115">
                  <c:v>218.83</c:v>
                </c:pt>
                <c:pt idx="1116">
                  <c:v>222.05</c:v>
                </c:pt>
                <c:pt idx="1117">
                  <c:v>222.345</c:v>
                </c:pt>
                <c:pt idx="1118">
                  <c:v>219.05</c:v>
                </c:pt>
                <c:pt idx="1119">
                  <c:v>217.44499999999999</c:v>
                </c:pt>
                <c:pt idx="1120">
                  <c:v>217.26499999999999</c:v>
                </c:pt>
                <c:pt idx="1121">
                  <c:v>220.47</c:v>
                </c:pt>
                <c:pt idx="1122">
                  <c:v>221.58500000000001</c:v>
                </c:pt>
                <c:pt idx="1123">
                  <c:v>219.625</c:v>
                </c:pt>
                <c:pt idx="1124">
                  <c:v>219.535</c:v>
                </c:pt>
                <c:pt idx="1125">
                  <c:v>225.44499999999999</c:v>
                </c:pt>
                <c:pt idx="1126">
                  <c:v>227.52</c:v>
                </c:pt>
                <c:pt idx="1127">
                  <c:v>227.04499999999999</c:v>
                </c:pt>
                <c:pt idx="1128">
                  <c:v>229.05</c:v>
                </c:pt>
                <c:pt idx="1129">
                  <c:v>231.35</c:v>
                </c:pt>
                <c:pt idx="1130">
                  <c:v>237.09</c:v>
                </c:pt>
                <c:pt idx="1131">
                  <c:v>237.06</c:v>
                </c:pt>
                <c:pt idx="1132">
                  <c:v>240.12</c:v>
                </c:pt>
                <c:pt idx="1133">
                  <c:v>236.39500000000001</c:v>
                </c:pt>
                <c:pt idx="1134">
                  <c:v>235.655</c:v>
                </c:pt>
                <c:pt idx="1135">
                  <c:v>235.995</c:v>
                </c:pt>
                <c:pt idx="1136">
                  <c:v>238.93</c:v>
                </c:pt>
                <c:pt idx="1137">
                  <c:v>235.89</c:v>
                </c:pt>
                <c:pt idx="1138">
                  <c:v>229.69499999999999</c:v>
                </c:pt>
                <c:pt idx="1139">
                  <c:v>228.53</c:v>
                </c:pt>
                <c:pt idx="1140">
                  <c:v>228.82</c:v>
                </c:pt>
                <c:pt idx="1141">
                  <c:v>229.94499999999999</c:v>
                </c:pt>
                <c:pt idx="1142">
                  <c:v>226.83500000000001</c:v>
                </c:pt>
                <c:pt idx="1143">
                  <c:v>225.44</c:v>
                </c:pt>
                <c:pt idx="1144">
                  <c:v>225.95</c:v>
                </c:pt>
                <c:pt idx="1145">
                  <c:v>227.48500000000001</c:v>
                </c:pt>
                <c:pt idx="1146">
                  <c:v>220.565</c:v>
                </c:pt>
                <c:pt idx="1147">
                  <c:v>220.74</c:v>
                </c:pt>
                <c:pt idx="1148">
                  <c:v>223.29</c:v>
                </c:pt>
                <c:pt idx="1149">
                  <c:v>225.84</c:v>
                </c:pt>
                <c:pt idx="1150">
                  <c:v>224.31</c:v>
                </c:pt>
                <c:pt idx="1151">
                  <c:v>221.79</c:v>
                </c:pt>
                <c:pt idx="1152">
                  <c:v>221.26499999999999</c:v>
                </c:pt>
                <c:pt idx="1153">
                  <c:v>216.45500000000001</c:v>
                </c:pt>
                <c:pt idx="1154">
                  <c:v>213.55500000000001</c:v>
                </c:pt>
                <c:pt idx="1155">
                  <c:v>215.05500000000001</c:v>
                </c:pt>
                <c:pt idx="1156">
                  <c:v>213.58</c:v>
                </c:pt>
                <c:pt idx="1157">
                  <c:v>217.96</c:v>
                </c:pt>
                <c:pt idx="1158">
                  <c:v>210.95500000000001</c:v>
                </c:pt>
                <c:pt idx="1159">
                  <c:v>210.755</c:v>
                </c:pt>
                <c:pt idx="1160">
                  <c:v>207.935</c:v>
                </c:pt>
                <c:pt idx="1161">
                  <c:v>198.55</c:v>
                </c:pt>
                <c:pt idx="1162">
                  <c:v>201.51499999999999</c:v>
                </c:pt>
                <c:pt idx="1163">
                  <c:v>199.41</c:v>
                </c:pt>
                <c:pt idx="1164">
                  <c:v>199.245</c:v>
                </c:pt>
                <c:pt idx="1165">
                  <c:v>200.51499999999999</c:v>
                </c:pt>
                <c:pt idx="1166">
                  <c:v>190.845</c:v>
                </c:pt>
                <c:pt idx="1167">
                  <c:v>188.38499999999999</c:v>
                </c:pt>
                <c:pt idx="1168">
                  <c:v>188.38499999999999</c:v>
                </c:pt>
                <c:pt idx="1169">
                  <c:v>188.38499999999999</c:v>
                </c:pt>
                <c:pt idx="1170">
                  <c:v>180.64500000000001</c:v>
                </c:pt>
                <c:pt idx="1171">
                  <c:v>180.04</c:v>
                </c:pt>
                <c:pt idx="1172">
                  <c:v>175.52</c:v>
                </c:pt>
                <c:pt idx="1173">
                  <c:v>175.51499999999999</c:v>
                </c:pt>
                <c:pt idx="1174">
                  <c:v>173.44</c:v>
                </c:pt>
                <c:pt idx="1175">
                  <c:v>179.125</c:v>
                </c:pt>
                <c:pt idx="1176">
                  <c:v>180.465</c:v>
                </c:pt>
                <c:pt idx="1177">
                  <c:v>178.63499999999999</c:v>
                </c:pt>
                <c:pt idx="1178">
                  <c:v>177.04499999999999</c:v>
                </c:pt>
                <c:pt idx="1179">
                  <c:v>179.12</c:v>
                </c:pt>
                <c:pt idx="1180">
                  <c:v>174.16</c:v>
                </c:pt>
                <c:pt idx="1181">
                  <c:v>174.58500000000001</c:v>
                </c:pt>
                <c:pt idx="1182">
                  <c:v>175.215</c:v>
                </c:pt>
                <c:pt idx="1183">
                  <c:v>177.82499999999999</c:v>
                </c:pt>
                <c:pt idx="1184">
                  <c:v>174.655</c:v>
                </c:pt>
                <c:pt idx="1185">
                  <c:v>172.62</c:v>
                </c:pt>
                <c:pt idx="1186">
                  <c:v>165.76499999999999</c:v>
                </c:pt>
                <c:pt idx="1187">
                  <c:v>170.66499999999999</c:v>
                </c:pt>
                <c:pt idx="1188">
                  <c:v>163.77000000000001</c:v>
                </c:pt>
                <c:pt idx="1189">
                  <c:v>162.61500000000001</c:v>
                </c:pt>
                <c:pt idx="1190">
                  <c:v>162.61500000000001</c:v>
                </c:pt>
                <c:pt idx="1191">
                  <c:v>162.61500000000001</c:v>
                </c:pt>
                <c:pt idx="1192">
                  <c:v>162.67500000000001</c:v>
                </c:pt>
                <c:pt idx="1193">
                  <c:v>157.97499999999999</c:v>
                </c:pt>
                <c:pt idx="1194">
                  <c:v>157.16499999999999</c:v>
                </c:pt>
                <c:pt idx="1195">
                  <c:v>157.16499999999999</c:v>
                </c:pt>
                <c:pt idx="1196">
                  <c:v>157.16499999999999</c:v>
                </c:pt>
                <c:pt idx="1197">
                  <c:v>161.71</c:v>
                </c:pt>
                <c:pt idx="1198">
                  <c:v>166.32499999999999</c:v>
                </c:pt>
                <c:pt idx="1199">
                  <c:v>169.62</c:v>
                </c:pt>
                <c:pt idx="1200">
                  <c:v>170.59</c:v>
                </c:pt>
                <c:pt idx="1201">
                  <c:v>175.45</c:v>
                </c:pt>
                <c:pt idx="1202">
                  <c:v>179.95500000000001</c:v>
                </c:pt>
                <c:pt idx="1203">
                  <c:v>182.36</c:v>
                </c:pt>
                <c:pt idx="1204">
                  <c:v>180.22</c:v>
                </c:pt>
                <c:pt idx="1205">
                  <c:v>176.95</c:v>
                </c:pt>
                <c:pt idx="1206">
                  <c:v>179.47</c:v>
                </c:pt>
                <c:pt idx="1207">
                  <c:v>182.96</c:v>
                </c:pt>
                <c:pt idx="1208">
                  <c:v>182.23</c:v>
                </c:pt>
                <c:pt idx="1209">
                  <c:v>186.1</c:v>
                </c:pt>
                <c:pt idx="1210">
                  <c:v>186.1</c:v>
                </c:pt>
                <c:pt idx="1211">
                  <c:v>185.06</c:v>
                </c:pt>
                <c:pt idx="1212">
                  <c:v>184.215</c:v>
                </c:pt>
                <c:pt idx="1213">
                  <c:v>184.09</c:v>
                </c:pt>
                <c:pt idx="1214">
                  <c:v>185.095</c:v>
                </c:pt>
                <c:pt idx="1215">
                  <c:v>179.83500000000001</c:v>
                </c:pt>
                <c:pt idx="1216">
                  <c:v>185.95</c:v>
                </c:pt>
                <c:pt idx="1217">
                  <c:v>186.66499999999999</c:v>
                </c:pt>
                <c:pt idx="1218">
                  <c:v>183.54</c:v>
                </c:pt>
                <c:pt idx="1219">
                  <c:v>187.64500000000001</c:v>
                </c:pt>
                <c:pt idx="1220">
                  <c:v>186.49</c:v>
                </c:pt>
                <c:pt idx="1221">
                  <c:v>185.15</c:v>
                </c:pt>
                <c:pt idx="1222">
                  <c:v>185.995</c:v>
                </c:pt>
                <c:pt idx="1223">
                  <c:v>185.85</c:v>
                </c:pt>
                <c:pt idx="1224">
                  <c:v>186.17500000000001</c:v>
                </c:pt>
                <c:pt idx="1225">
                  <c:v>183.845</c:v>
                </c:pt>
                <c:pt idx="1226">
                  <c:v>185.92</c:v>
                </c:pt>
                <c:pt idx="1227">
                  <c:v>189.10499999999999</c:v>
                </c:pt>
                <c:pt idx="1228">
                  <c:v>192.66</c:v>
                </c:pt>
                <c:pt idx="1229">
                  <c:v>197.58</c:v>
                </c:pt>
                <c:pt idx="1230">
                  <c:v>197.58</c:v>
                </c:pt>
                <c:pt idx="1231">
                  <c:v>195.185</c:v>
                </c:pt>
                <c:pt idx="1232">
                  <c:v>197.655</c:v>
                </c:pt>
                <c:pt idx="1233">
                  <c:v>199.63</c:v>
                </c:pt>
                <c:pt idx="1234">
                  <c:v>199.06</c:v>
                </c:pt>
                <c:pt idx="1235">
                  <c:v>193.505</c:v>
                </c:pt>
                <c:pt idx="1236">
                  <c:v>196.11</c:v>
                </c:pt>
                <c:pt idx="1237">
                  <c:v>198.46</c:v>
                </c:pt>
                <c:pt idx="1238">
                  <c:v>198.98</c:v>
                </c:pt>
                <c:pt idx="1239">
                  <c:v>196.27500000000001</c:v>
                </c:pt>
                <c:pt idx="1240">
                  <c:v>197.20500000000001</c:v>
                </c:pt>
                <c:pt idx="1241">
                  <c:v>197.51499999999999</c:v>
                </c:pt>
                <c:pt idx="1242">
                  <c:v>197.245</c:v>
                </c:pt>
                <c:pt idx="1243">
                  <c:v>196.845</c:v>
                </c:pt>
                <c:pt idx="1244">
                  <c:v>195.655</c:v>
                </c:pt>
                <c:pt idx="1245">
                  <c:v>194.97</c:v>
                </c:pt>
                <c:pt idx="1246">
                  <c:v>194.22</c:v>
                </c:pt>
                <c:pt idx="1247">
                  <c:v>195.16</c:v>
                </c:pt>
                <c:pt idx="1248">
                  <c:v>194.64</c:v>
                </c:pt>
                <c:pt idx="1249">
                  <c:v>193.14500000000001</c:v>
                </c:pt>
                <c:pt idx="1250">
                  <c:v>193.6</c:v>
                </c:pt>
                <c:pt idx="1251">
                  <c:v>196.16499999999999</c:v>
                </c:pt>
                <c:pt idx="1252">
                  <c:v>197.51</c:v>
                </c:pt>
                <c:pt idx="1253">
                  <c:v>195.785</c:v>
                </c:pt>
                <c:pt idx="1254">
                  <c:v>193.59</c:v>
                </c:pt>
                <c:pt idx="1255">
                  <c:v>194.815</c:v>
                </c:pt>
                <c:pt idx="1256">
                  <c:v>195.71</c:v>
                </c:pt>
                <c:pt idx="1257">
                  <c:v>194.89</c:v>
                </c:pt>
                <c:pt idx="1258">
                  <c:v>193.97</c:v>
                </c:pt>
                <c:pt idx="1259">
                  <c:v>194.065</c:v>
                </c:pt>
                <c:pt idx="1260">
                  <c:v>195.285</c:v>
                </c:pt>
                <c:pt idx="1261">
                  <c:v>197.19</c:v>
                </c:pt>
                <c:pt idx="1262">
                  <c:v>197.13</c:v>
                </c:pt>
                <c:pt idx="1263">
                  <c:v>197.91499999999999</c:v>
                </c:pt>
                <c:pt idx="1264">
                  <c:v>200.66499999999999</c:v>
                </c:pt>
                <c:pt idx="1265">
                  <c:v>202.21</c:v>
                </c:pt>
                <c:pt idx="1266">
                  <c:v>200.965</c:v>
                </c:pt>
                <c:pt idx="1267">
                  <c:v>204.98500000000001</c:v>
                </c:pt>
                <c:pt idx="1268">
                  <c:v>202.745</c:v>
                </c:pt>
                <c:pt idx="1269">
                  <c:v>203.04499999999999</c:v>
                </c:pt>
                <c:pt idx="1270">
                  <c:v>202.1</c:v>
                </c:pt>
                <c:pt idx="1271">
                  <c:v>204.27</c:v>
                </c:pt>
                <c:pt idx="1272">
                  <c:v>203.07</c:v>
                </c:pt>
                <c:pt idx="1273">
                  <c:v>203.24</c:v>
                </c:pt>
                <c:pt idx="1274">
                  <c:v>203.24</c:v>
                </c:pt>
                <c:pt idx="1275">
                  <c:v>206.6</c:v>
                </c:pt>
                <c:pt idx="1276">
                  <c:v>208</c:v>
                </c:pt>
                <c:pt idx="1277">
                  <c:v>206.17</c:v>
                </c:pt>
                <c:pt idx="1278">
                  <c:v>206.125</c:v>
                </c:pt>
                <c:pt idx="1279">
                  <c:v>201.22</c:v>
                </c:pt>
                <c:pt idx="1280">
                  <c:v>201.39</c:v>
                </c:pt>
                <c:pt idx="1281">
                  <c:v>203.99</c:v>
                </c:pt>
                <c:pt idx="1282">
                  <c:v>205.77</c:v>
                </c:pt>
                <c:pt idx="1283">
                  <c:v>204.155</c:v>
                </c:pt>
                <c:pt idx="1284">
                  <c:v>203.62</c:v>
                </c:pt>
                <c:pt idx="1285">
                  <c:v>203.48500000000001</c:v>
                </c:pt>
                <c:pt idx="1286">
                  <c:v>200.21</c:v>
                </c:pt>
                <c:pt idx="1287">
                  <c:v>201.97</c:v>
                </c:pt>
                <c:pt idx="1288">
                  <c:v>200.61</c:v>
                </c:pt>
                <c:pt idx="1289">
                  <c:v>201.26499999999999</c:v>
                </c:pt>
                <c:pt idx="1290">
                  <c:v>199.94</c:v>
                </c:pt>
                <c:pt idx="1291">
                  <c:v>201.84</c:v>
                </c:pt>
                <c:pt idx="1292">
                  <c:v>204.755</c:v>
                </c:pt>
                <c:pt idx="1293">
                  <c:v>208.82</c:v>
                </c:pt>
                <c:pt idx="1294">
                  <c:v>205.85</c:v>
                </c:pt>
                <c:pt idx="1295">
                  <c:v>203.48500000000001</c:v>
                </c:pt>
                <c:pt idx="1296">
                  <c:v>204.29499999999999</c:v>
                </c:pt>
                <c:pt idx="1297">
                  <c:v>201.11</c:v>
                </c:pt>
                <c:pt idx="1298">
                  <c:v>192.33500000000001</c:v>
                </c:pt>
                <c:pt idx="1299">
                  <c:v>193.2</c:v>
                </c:pt>
                <c:pt idx="1300">
                  <c:v>193.2</c:v>
                </c:pt>
                <c:pt idx="1301">
                  <c:v>195.53</c:v>
                </c:pt>
                <c:pt idx="1302">
                  <c:v>193.18</c:v>
                </c:pt>
                <c:pt idx="1303">
                  <c:v>188.23</c:v>
                </c:pt>
                <c:pt idx="1304">
                  <c:v>180.965</c:v>
                </c:pt>
                <c:pt idx="1305">
                  <c:v>177.35</c:v>
                </c:pt>
                <c:pt idx="1306">
                  <c:v>178.9</c:v>
                </c:pt>
                <c:pt idx="1307">
                  <c:v>175.07499999999999</c:v>
                </c:pt>
                <c:pt idx="1308">
                  <c:v>175.55500000000001</c:v>
                </c:pt>
                <c:pt idx="1309">
                  <c:v>179.18</c:v>
                </c:pt>
                <c:pt idx="1310">
                  <c:v>177.18</c:v>
                </c:pt>
                <c:pt idx="1311">
                  <c:v>178.48500000000001</c:v>
                </c:pt>
                <c:pt idx="1312">
                  <c:v>174.36500000000001</c:v>
                </c:pt>
                <c:pt idx="1313">
                  <c:v>177.13499999999999</c:v>
                </c:pt>
                <c:pt idx="1314">
                  <c:v>179.59</c:v>
                </c:pt>
                <c:pt idx="1315">
                  <c:v>176.45</c:v>
                </c:pt>
                <c:pt idx="1316">
                  <c:v>179.18</c:v>
                </c:pt>
                <c:pt idx="1317">
                  <c:v>179.61500000000001</c:v>
                </c:pt>
                <c:pt idx="1318">
                  <c:v>184.98</c:v>
                </c:pt>
                <c:pt idx="1319">
                  <c:v>188.38499999999999</c:v>
                </c:pt>
                <c:pt idx="1320">
                  <c:v>187.47</c:v>
                </c:pt>
                <c:pt idx="1321">
                  <c:v>189.14</c:v>
                </c:pt>
                <c:pt idx="1322">
                  <c:v>193.97</c:v>
                </c:pt>
                <c:pt idx="1323">
                  <c:v>192.29499999999999</c:v>
                </c:pt>
                <c:pt idx="1324">
                  <c:v>190.11500000000001</c:v>
                </c:pt>
                <c:pt idx="1325">
                  <c:v>191.53</c:v>
                </c:pt>
                <c:pt idx="1326">
                  <c:v>184.53</c:v>
                </c:pt>
                <c:pt idx="1327">
                  <c:v>185.64500000000001</c:v>
                </c:pt>
                <c:pt idx="1328">
                  <c:v>185.64500000000001</c:v>
                </c:pt>
                <c:pt idx="1329">
                  <c:v>185.64500000000001</c:v>
                </c:pt>
                <c:pt idx="1330">
                  <c:v>185.20500000000001</c:v>
                </c:pt>
                <c:pt idx="1331">
                  <c:v>186.96</c:v>
                </c:pt>
                <c:pt idx="1332">
                  <c:v>195.35</c:v>
                </c:pt>
                <c:pt idx="1333">
                  <c:v>194.08500000000001</c:v>
                </c:pt>
                <c:pt idx="1334">
                  <c:v>194.185</c:v>
                </c:pt>
                <c:pt idx="1335">
                  <c:v>191.285</c:v>
                </c:pt>
                <c:pt idx="1336">
                  <c:v>186.76499999999999</c:v>
                </c:pt>
                <c:pt idx="1337">
                  <c:v>185.38499999999999</c:v>
                </c:pt>
                <c:pt idx="1338">
                  <c:v>182.52500000000001</c:v>
                </c:pt>
                <c:pt idx="1339">
                  <c:v>185.33500000000001</c:v>
                </c:pt>
                <c:pt idx="1340">
                  <c:v>186.85499999999999</c:v>
                </c:pt>
                <c:pt idx="1341">
                  <c:v>189.07</c:v>
                </c:pt>
                <c:pt idx="1342">
                  <c:v>187.87</c:v>
                </c:pt>
                <c:pt idx="1343">
                  <c:v>188.64500000000001</c:v>
                </c:pt>
                <c:pt idx="1344">
                  <c:v>187.405</c:v>
                </c:pt>
                <c:pt idx="1345">
                  <c:v>188.28</c:v>
                </c:pt>
                <c:pt idx="1346">
                  <c:v>191.61</c:v>
                </c:pt>
                <c:pt idx="1347">
                  <c:v>193.57</c:v>
                </c:pt>
                <c:pt idx="1348">
                  <c:v>181.815</c:v>
                </c:pt>
                <c:pt idx="1349">
                  <c:v>185.42</c:v>
                </c:pt>
                <c:pt idx="1350">
                  <c:v>179.96</c:v>
                </c:pt>
                <c:pt idx="1351">
                  <c:v>178.85</c:v>
                </c:pt>
                <c:pt idx="1352">
                  <c:v>171.69499999999999</c:v>
                </c:pt>
                <c:pt idx="1353">
                  <c:v>173.81</c:v>
                </c:pt>
                <c:pt idx="1354">
                  <c:v>176.9</c:v>
                </c:pt>
                <c:pt idx="1355">
                  <c:v>176.45500000000001</c:v>
                </c:pt>
                <c:pt idx="1356">
                  <c:v>183.83</c:v>
                </c:pt>
                <c:pt idx="1357">
                  <c:v>180.79499999999999</c:v>
                </c:pt>
                <c:pt idx="1358">
                  <c:v>178.02</c:v>
                </c:pt>
                <c:pt idx="1359">
                  <c:v>178.28</c:v>
                </c:pt>
                <c:pt idx="1360">
                  <c:v>180.57</c:v>
                </c:pt>
                <c:pt idx="1361">
                  <c:v>182.76</c:v>
                </c:pt>
                <c:pt idx="1362">
                  <c:v>183.035</c:v>
                </c:pt>
                <c:pt idx="1363">
                  <c:v>181.49</c:v>
                </c:pt>
                <c:pt idx="1364">
                  <c:v>179.07499999999999</c:v>
                </c:pt>
                <c:pt idx="1365">
                  <c:v>177.02</c:v>
                </c:pt>
                <c:pt idx="1366">
                  <c:v>179.625</c:v>
                </c:pt>
                <c:pt idx="1367">
                  <c:v>183.25</c:v>
                </c:pt>
                <c:pt idx="1368">
                  <c:v>184.82499999999999</c:v>
                </c:pt>
                <c:pt idx="1369">
                  <c:v>181.55500000000001</c:v>
                </c:pt>
                <c:pt idx="1370">
                  <c:v>181.55500000000001</c:v>
                </c:pt>
                <c:pt idx="1371">
                  <c:v>178.03</c:v>
                </c:pt>
                <c:pt idx="1372">
                  <c:v>185.97</c:v>
                </c:pt>
                <c:pt idx="1373">
                  <c:v>186.6</c:v>
                </c:pt>
                <c:pt idx="1374">
                  <c:v>187.505</c:v>
                </c:pt>
                <c:pt idx="1375">
                  <c:v>189.92</c:v>
                </c:pt>
                <c:pt idx="1376">
                  <c:v>190.345</c:v>
                </c:pt>
                <c:pt idx="1377">
                  <c:v>187.64500000000001</c:v>
                </c:pt>
                <c:pt idx="1378">
                  <c:v>185.83500000000001</c:v>
                </c:pt>
                <c:pt idx="1379">
                  <c:v>185.08</c:v>
                </c:pt>
                <c:pt idx="1380">
                  <c:v>206.155</c:v>
                </c:pt>
                <c:pt idx="1381">
                  <c:v>196.66</c:v>
                </c:pt>
                <c:pt idx="1382">
                  <c:v>194.88</c:v>
                </c:pt>
                <c:pt idx="1383">
                  <c:v>198.41499999999999</c:v>
                </c:pt>
                <c:pt idx="1384">
                  <c:v>196</c:v>
                </c:pt>
                <c:pt idx="1385">
                  <c:v>197.02500000000001</c:v>
                </c:pt>
                <c:pt idx="1386">
                  <c:v>194.3</c:v>
                </c:pt>
                <c:pt idx="1387">
                  <c:v>192.745</c:v>
                </c:pt>
                <c:pt idx="1388">
                  <c:v>192.625</c:v>
                </c:pt>
                <c:pt idx="1389">
                  <c:v>191.47499999999999</c:v>
                </c:pt>
                <c:pt idx="1390">
                  <c:v>188.12</c:v>
                </c:pt>
                <c:pt idx="1391">
                  <c:v>188.27500000000001</c:v>
                </c:pt>
                <c:pt idx="1392">
                  <c:v>185.75</c:v>
                </c:pt>
                <c:pt idx="1393">
                  <c:v>186.85</c:v>
                </c:pt>
                <c:pt idx="1394">
                  <c:v>188.4</c:v>
                </c:pt>
                <c:pt idx="1395">
                  <c:v>189.83</c:v>
                </c:pt>
                <c:pt idx="1396">
                  <c:v>190.38499999999999</c:v>
                </c:pt>
                <c:pt idx="1397">
                  <c:v>189.80500000000001</c:v>
                </c:pt>
                <c:pt idx="1398">
                  <c:v>189.08</c:v>
                </c:pt>
                <c:pt idx="1399">
                  <c:v>192.71</c:v>
                </c:pt>
                <c:pt idx="1400">
                  <c:v>187.76</c:v>
                </c:pt>
                <c:pt idx="1401">
                  <c:v>187.3</c:v>
                </c:pt>
                <c:pt idx="1402">
                  <c:v>190.185</c:v>
                </c:pt>
                <c:pt idx="1403">
                  <c:v>190.435</c:v>
                </c:pt>
                <c:pt idx="1404">
                  <c:v>188.33</c:v>
                </c:pt>
                <c:pt idx="1405">
                  <c:v>187.345</c:v>
                </c:pt>
                <c:pt idx="1406">
                  <c:v>188.34</c:v>
                </c:pt>
                <c:pt idx="1407">
                  <c:v>190.17</c:v>
                </c:pt>
                <c:pt idx="1408">
                  <c:v>192.33</c:v>
                </c:pt>
                <c:pt idx="1409">
                  <c:v>191.89500000000001</c:v>
                </c:pt>
                <c:pt idx="1410">
                  <c:v>189.07</c:v>
                </c:pt>
                <c:pt idx="1411">
                  <c:v>187.79</c:v>
                </c:pt>
                <c:pt idx="1412">
                  <c:v>182.12</c:v>
                </c:pt>
                <c:pt idx="1413">
                  <c:v>179.505</c:v>
                </c:pt>
                <c:pt idx="1414">
                  <c:v>185.31</c:v>
                </c:pt>
                <c:pt idx="1415">
                  <c:v>186.15</c:v>
                </c:pt>
                <c:pt idx="1416">
                  <c:v>187.88499999999999</c:v>
                </c:pt>
                <c:pt idx="1417">
                  <c:v>185.405</c:v>
                </c:pt>
                <c:pt idx="1418">
                  <c:v>185.03</c:v>
                </c:pt>
                <c:pt idx="1419">
                  <c:v>184.66</c:v>
                </c:pt>
                <c:pt idx="1420">
                  <c:v>184.04499999999999</c:v>
                </c:pt>
                <c:pt idx="1421">
                  <c:v>181.435</c:v>
                </c:pt>
                <c:pt idx="1422">
                  <c:v>182.3</c:v>
                </c:pt>
                <c:pt idx="1423">
                  <c:v>182.91499999999999</c:v>
                </c:pt>
                <c:pt idx="1424">
                  <c:v>185.505</c:v>
                </c:pt>
                <c:pt idx="1425">
                  <c:v>181.34</c:v>
                </c:pt>
                <c:pt idx="1426">
                  <c:v>178.05</c:v>
                </c:pt>
                <c:pt idx="1427">
                  <c:v>181.29</c:v>
                </c:pt>
                <c:pt idx="1428">
                  <c:v>186.48500000000001</c:v>
                </c:pt>
                <c:pt idx="1429">
                  <c:v>185.905</c:v>
                </c:pt>
                <c:pt idx="1430">
                  <c:v>187.005</c:v>
                </c:pt>
                <c:pt idx="1431">
                  <c:v>189.3</c:v>
                </c:pt>
                <c:pt idx="1432">
                  <c:v>187.28</c:v>
                </c:pt>
                <c:pt idx="1433">
                  <c:v>187.28</c:v>
                </c:pt>
                <c:pt idx="1434">
                  <c:v>187.28</c:v>
                </c:pt>
                <c:pt idx="1435">
                  <c:v>181.95</c:v>
                </c:pt>
                <c:pt idx="1436">
                  <c:v>181.09</c:v>
                </c:pt>
                <c:pt idx="1437">
                  <c:v>184.66499999999999</c:v>
                </c:pt>
                <c:pt idx="1438">
                  <c:v>184.55</c:v>
                </c:pt>
                <c:pt idx="1439">
                  <c:v>186.76</c:v>
                </c:pt>
                <c:pt idx="1440">
                  <c:v>186.32</c:v>
                </c:pt>
                <c:pt idx="1441">
                  <c:v>188.17500000000001</c:v>
                </c:pt>
                <c:pt idx="1442">
                  <c:v>184.005</c:v>
                </c:pt>
                <c:pt idx="1443">
                  <c:v>186.70500000000001</c:v>
                </c:pt>
                <c:pt idx="1444">
                  <c:v>190.26499999999999</c:v>
                </c:pt>
                <c:pt idx="1445">
                  <c:v>191.95</c:v>
                </c:pt>
                <c:pt idx="1446">
                  <c:v>194.92</c:v>
                </c:pt>
                <c:pt idx="1447">
                  <c:v>193.39500000000001</c:v>
                </c:pt>
                <c:pt idx="1448">
                  <c:v>195.07</c:v>
                </c:pt>
                <c:pt idx="1449">
                  <c:v>194.81</c:v>
                </c:pt>
                <c:pt idx="1450">
                  <c:v>195.71</c:v>
                </c:pt>
                <c:pt idx="1451">
                  <c:v>197.23</c:v>
                </c:pt>
                <c:pt idx="1452">
                  <c:v>197.23</c:v>
                </c:pt>
                <c:pt idx="1453">
                  <c:v>198.47499999999999</c:v>
                </c:pt>
                <c:pt idx="1454">
                  <c:v>198.19</c:v>
                </c:pt>
                <c:pt idx="1455">
                  <c:v>197.405</c:v>
                </c:pt>
                <c:pt idx="1456">
                  <c:v>195.28</c:v>
                </c:pt>
                <c:pt idx="1457">
                  <c:v>195.28</c:v>
                </c:pt>
                <c:pt idx="1458">
                  <c:v>195.785</c:v>
                </c:pt>
                <c:pt idx="1459">
                  <c:v>199.14</c:v>
                </c:pt>
                <c:pt idx="1460">
                  <c:v>196.44</c:v>
                </c:pt>
                <c:pt idx="1461">
                  <c:v>196.34</c:v>
                </c:pt>
                <c:pt idx="1462">
                  <c:v>188.57</c:v>
                </c:pt>
                <c:pt idx="1463">
                  <c:v>187.51</c:v>
                </c:pt>
                <c:pt idx="1464">
                  <c:v>185.09</c:v>
                </c:pt>
                <c:pt idx="1465">
                  <c:v>181.5</c:v>
                </c:pt>
                <c:pt idx="1466">
                  <c:v>181.53</c:v>
                </c:pt>
                <c:pt idx="1467">
                  <c:v>178.16499999999999</c:v>
                </c:pt>
                <c:pt idx="1468">
                  <c:v>177.25</c:v>
                </c:pt>
                <c:pt idx="1469">
                  <c:v>178.17</c:v>
                </c:pt>
                <c:pt idx="1470">
                  <c:v>178.17</c:v>
                </c:pt>
                <c:pt idx="1471">
                  <c:v>175.595</c:v>
                </c:pt>
                <c:pt idx="1472">
                  <c:v>173.23</c:v>
                </c:pt>
                <c:pt idx="1473">
                  <c:v>172.43</c:v>
                </c:pt>
                <c:pt idx="1474">
                  <c:v>166.86500000000001</c:v>
                </c:pt>
                <c:pt idx="1475">
                  <c:v>161.66499999999999</c:v>
                </c:pt>
                <c:pt idx="1476">
                  <c:v>164.745</c:v>
                </c:pt>
                <c:pt idx="1477">
                  <c:v>163.33000000000001</c:v>
                </c:pt>
                <c:pt idx="1478">
                  <c:v>156.94999999999999</c:v>
                </c:pt>
                <c:pt idx="1479">
                  <c:v>155.59</c:v>
                </c:pt>
                <c:pt idx="1480">
                  <c:v>150.11500000000001</c:v>
                </c:pt>
                <c:pt idx="1481">
                  <c:v>151.19</c:v>
                </c:pt>
                <c:pt idx="1482">
                  <c:v>158.26499999999999</c:v>
                </c:pt>
                <c:pt idx="1483">
                  <c:v>160.315</c:v>
                </c:pt>
                <c:pt idx="1484">
                  <c:v>157.53</c:v>
                </c:pt>
                <c:pt idx="1485">
                  <c:v>154.875</c:v>
                </c:pt>
                <c:pt idx="1486">
                  <c:v>156.44499999999999</c:v>
                </c:pt>
                <c:pt idx="1487">
                  <c:v>161.57</c:v>
                </c:pt>
                <c:pt idx="1488">
                  <c:v>162.17500000000001</c:v>
                </c:pt>
                <c:pt idx="1489">
                  <c:v>163.89500000000001</c:v>
                </c:pt>
                <c:pt idx="1490">
                  <c:v>163.89500000000001</c:v>
                </c:pt>
                <c:pt idx="1491">
                  <c:v>161.565</c:v>
                </c:pt>
                <c:pt idx="1492">
                  <c:v>165.285</c:v>
                </c:pt>
                <c:pt idx="1493">
                  <c:v>164.655</c:v>
                </c:pt>
                <c:pt idx="1494">
                  <c:v>164.07499999999999</c:v>
                </c:pt>
                <c:pt idx="1495">
                  <c:v>157.12</c:v>
                </c:pt>
                <c:pt idx="1496">
                  <c:v>152.995</c:v>
                </c:pt>
                <c:pt idx="1497">
                  <c:v>146.41499999999999</c:v>
                </c:pt>
                <c:pt idx="1498">
                  <c:v>144.96</c:v>
                </c:pt>
                <c:pt idx="1499">
                  <c:v>143.95500000000001</c:v>
                </c:pt>
                <c:pt idx="1500">
                  <c:v>149.095</c:v>
                </c:pt>
                <c:pt idx="1501">
                  <c:v>150.30000000000001</c:v>
                </c:pt>
                <c:pt idx="1502">
                  <c:v>150.495</c:v>
                </c:pt>
                <c:pt idx="1503">
                  <c:v>146.15</c:v>
                </c:pt>
                <c:pt idx="1504">
                  <c:v>135.19499999999999</c:v>
                </c:pt>
                <c:pt idx="1505">
                  <c:v>112.29</c:v>
                </c:pt>
                <c:pt idx="1506">
                  <c:v>120.715</c:v>
                </c:pt>
                <c:pt idx="1507">
                  <c:v>119.7</c:v>
                </c:pt>
                <c:pt idx="1508">
                  <c:v>112.03</c:v>
                </c:pt>
                <c:pt idx="1509">
                  <c:v>109.89</c:v>
                </c:pt>
                <c:pt idx="1510">
                  <c:v>100.66</c:v>
                </c:pt>
                <c:pt idx="1511">
                  <c:v>98.944999999999993</c:v>
                </c:pt>
                <c:pt idx="1512">
                  <c:v>90.62</c:v>
                </c:pt>
                <c:pt idx="1513">
                  <c:v>99.375</c:v>
                </c:pt>
                <c:pt idx="1514">
                  <c:v>95.29</c:v>
                </c:pt>
                <c:pt idx="1515">
                  <c:v>96.314999999999998</c:v>
                </c:pt>
                <c:pt idx="1516">
                  <c:v>102.485</c:v>
                </c:pt>
                <c:pt idx="1517">
                  <c:v>104.825</c:v>
                </c:pt>
                <c:pt idx="1518">
                  <c:v>100.55</c:v>
                </c:pt>
                <c:pt idx="1519">
                  <c:v>101.97499999999999</c:v>
                </c:pt>
                <c:pt idx="1520">
                  <c:v>96.405000000000001</c:v>
                </c:pt>
                <c:pt idx="1521">
                  <c:v>94.525000000000006</c:v>
                </c:pt>
                <c:pt idx="1522">
                  <c:v>86.73</c:v>
                </c:pt>
                <c:pt idx="1523">
                  <c:v>93.385000000000005</c:v>
                </c:pt>
                <c:pt idx="1524">
                  <c:v>100.435</c:v>
                </c:pt>
                <c:pt idx="1525">
                  <c:v>97.57</c:v>
                </c:pt>
                <c:pt idx="1526">
                  <c:v>95.125</c:v>
                </c:pt>
                <c:pt idx="1527">
                  <c:v>93.37</c:v>
                </c:pt>
                <c:pt idx="1528">
                  <c:v>88.96</c:v>
                </c:pt>
                <c:pt idx="1529">
                  <c:v>88.96</c:v>
                </c:pt>
                <c:pt idx="1530">
                  <c:v>91.71</c:v>
                </c:pt>
                <c:pt idx="1531">
                  <c:v>87.295000000000002</c:v>
                </c:pt>
                <c:pt idx="1532">
                  <c:v>85.155000000000001</c:v>
                </c:pt>
                <c:pt idx="1533">
                  <c:v>89.155000000000001</c:v>
                </c:pt>
                <c:pt idx="1534">
                  <c:v>89.93</c:v>
                </c:pt>
                <c:pt idx="1535">
                  <c:v>82.83</c:v>
                </c:pt>
                <c:pt idx="1536">
                  <c:v>66.44</c:v>
                </c:pt>
                <c:pt idx="1537">
                  <c:v>67.454999999999998</c:v>
                </c:pt>
                <c:pt idx="1538">
                  <c:v>67.599999999999994</c:v>
                </c:pt>
                <c:pt idx="1539">
                  <c:v>58.155000000000001</c:v>
                </c:pt>
                <c:pt idx="1540">
                  <c:v>55.11</c:v>
                </c:pt>
                <c:pt idx="1541">
                  <c:v>56.505000000000003</c:v>
                </c:pt>
                <c:pt idx="1542">
                  <c:v>64.825000000000003</c:v>
                </c:pt>
                <c:pt idx="1543">
                  <c:v>73.56</c:v>
                </c:pt>
                <c:pt idx="1544">
                  <c:v>70.61</c:v>
                </c:pt>
                <c:pt idx="1545">
                  <c:v>71.81</c:v>
                </c:pt>
                <c:pt idx="1546">
                  <c:v>81.724999999999994</c:v>
                </c:pt>
                <c:pt idx="1547">
                  <c:v>73.275000000000006</c:v>
                </c:pt>
                <c:pt idx="1548">
                  <c:v>75.709999999999994</c:v>
                </c:pt>
                <c:pt idx="1549">
                  <c:v>82.43</c:v>
                </c:pt>
                <c:pt idx="1550">
                  <c:v>80.12</c:v>
                </c:pt>
                <c:pt idx="1551">
                  <c:v>77.44</c:v>
                </c:pt>
                <c:pt idx="1552">
                  <c:v>76.515000000000001</c:v>
                </c:pt>
                <c:pt idx="1553">
                  <c:v>83.48</c:v>
                </c:pt>
                <c:pt idx="1554">
                  <c:v>86.14</c:v>
                </c:pt>
                <c:pt idx="1555">
                  <c:v>95.665000000000006</c:v>
                </c:pt>
                <c:pt idx="1556">
                  <c:v>91.61</c:v>
                </c:pt>
                <c:pt idx="1557">
                  <c:v>92.685000000000002</c:v>
                </c:pt>
                <c:pt idx="1558">
                  <c:v>95.65</c:v>
                </c:pt>
                <c:pt idx="1559">
                  <c:v>94.605000000000004</c:v>
                </c:pt>
                <c:pt idx="1560">
                  <c:v>94.605000000000004</c:v>
                </c:pt>
                <c:pt idx="1561">
                  <c:v>96.79</c:v>
                </c:pt>
                <c:pt idx="1562">
                  <c:v>94.74</c:v>
                </c:pt>
                <c:pt idx="1563">
                  <c:v>90.01</c:v>
                </c:pt>
                <c:pt idx="1564">
                  <c:v>95.784999999999997</c:v>
                </c:pt>
                <c:pt idx="1565">
                  <c:v>95.775000000000006</c:v>
                </c:pt>
                <c:pt idx="1566">
                  <c:v>102.33499999999999</c:v>
                </c:pt>
                <c:pt idx="1567">
                  <c:v>99.334999999999994</c:v>
                </c:pt>
                <c:pt idx="1568">
                  <c:v>100.285</c:v>
                </c:pt>
                <c:pt idx="1569">
                  <c:v>108.88500000000001</c:v>
                </c:pt>
                <c:pt idx="1570">
                  <c:v>106.38</c:v>
                </c:pt>
                <c:pt idx="1571">
                  <c:v>110.22</c:v>
                </c:pt>
                <c:pt idx="1572">
                  <c:v>112.55</c:v>
                </c:pt>
                <c:pt idx="1573">
                  <c:v>104.3</c:v>
                </c:pt>
                <c:pt idx="1574">
                  <c:v>106.19</c:v>
                </c:pt>
                <c:pt idx="1575">
                  <c:v>109.7</c:v>
                </c:pt>
                <c:pt idx="1576">
                  <c:v>114.47</c:v>
                </c:pt>
                <c:pt idx="1577">
                  <c:v>115.02500000000001</c:v>
                </c:pt>
                <c:pt idx="1578">
                  <c:v>116.56</c:v>
                </c:pt>
                <c:pt idx="1579">
                  <c:v>118.29</c:v>
                </c:pt>
                <c:pt idx="1580">
                  <c:v>118.985</c:v>
                </c:pt>
                <c:pt idx="1581">
                  <c:v>117.52500000000001</c:v>
                </c:pt>
                <c:pt idx="1582">
                  <c:v>112.69499999999999</c:v>
                </c:pt>
                <c:pt idx="1583">
                  <c:v>112.7</c:v>
                </c:pt>
                <c:pt idx="1584">
                  <c:v>110.69499999999999</c:v>
                </c:pt>
                <c:pt idx="1585">
                  <c:v>113.8</c:v>
                </c:pt>
                <c:pt idx="1586">
                  <c:v>114.52500000000001</c:v>
                </c:pt>
                <c:pt idx="1587">
                  <c:v>116.81</c:v>
                </c:pt>
                <c:pt idx="1588">
                  <c:v>119.86</c:v>
                </c:pt>
                <c:pt idx="1589">
                  <c:v>119.86</c:v>
                </c:pt>
                <c:pt idx="1590">
                  <c:v>120.995</c:v>
                </c:pt>
                <c:pt idx="1591">
                  <c:v>121.23</c:v>
                </c:pt>
                <c:pt idx="1592">
                  <c:v>120.11499999999999</c:v>
                </c:pt>
                <c:pt idx="1593">
                  <c:v>119.29</c:v>
                </c:pt>
                <c:pt idx="1594">
                  <c:v>120.895</c:v>
                </c:pt>
                <c:pt idx="1595">
                  <c:v>119.02500000000001</c:v>
                </c:pt>
                <c:pt idx="1596">
                  <c:v>118.53</c:v>
                </c:pt>
                <c:pt idx="1597">
                  <c:v>120.68</c:v>
                </c:pt>
                <c:pt idx="1598">
                  <c:v>119.04</c:v>
                </c:pt>
                <c:pt idx="1599">
                  <c:v>118.285</c:v>
                </c:pt>
                <c:pt idx="1600">
                  <c:v>120.175</c:v>
                </c:pt>
                <c:pt idx="1601">
                  <c:v>125.11</c:v>
                </c:pt>
                <c:pt idx="1602">
                  <c:v>124.35</c:v>
                </c:pt>
                <c:pt idx="1603">
                  <c:v>122.345</c:v>
                </c:pt>
                <c:pt idx="1604">
                  <c:v>122.18</c:v>
                </c:pt>
                <c:pt idx="1605">
                  <c:v>121.77</c:v>
                </c:pt>
                <c:pt idx="1606">
                  <c:v>120.54</c:v>
                </c:pt>
                <c:pt idx="1607">
                  <c:v>122.105</c:v>
                </c:pt>
                <c:pt idx="1608">
                  <c:v>118.03</c:v>
                </c:pt>
                <c:pt idx="1609">
                  <c:v>118.65</c:v>
                </c:pt>
                <c:pt idx="1610">
                  <c:v>120.09</c:v>
                </c:pt>
                <c:pt idx="1611">
                  <c:v>121.59</c:v>
                </c:pt>
                <c:pt idx="1612">
                  <c:v>121.88500000000001</c:v>
                </c:pt>
                <c:pt idx="1613">
                  <c:v>120.24</c:v>
                </c:pt>
                <c:pt idx="1614">
                  <c:v>117.34</c:v>
                </c:pt>
                <c:pt idx="1615">
                  <c:v>119.29</c:v>
                </c:pt>
                <c:pt idx="1616">
                  <c:v>119.86499999999999</c:v>
                </c:pt>
                <c:pt idx="1617">
                  <c:v>121.795</c:v>
                </c:pt>
                <c:pt idx="1618">
                  <c:v>119.785</c:v>
                </c:pt>
                <c:pt idx="1619">
                  <c:v>119.92</c:v>
                </c:pt>
                <c:pt idx="1620">
                  <c:v>120.38500000000001</c:v>
                </c:pt>
                <c:pt idx="1621">
                  <c:v>122.315</c:v>
                </c:pt>
                <c:pt idx="1622">
                  <c:v>120.96</c:v>
                </c:pt>
                <c:pt idx="1623">
                  <c:v>121.27500000000001</c:v>
                </c:pt>
                <c:pt idx="1624">
                  <c:v>117.955</c:v>
                </c:pt>
                <c:pt idx="1625">
                  <c:v>121.95</c:v>
                </c:pt>
                <c:pt idx="1626">
                  <c:v>123.36</c:v>
                </c:pt>
                <c:pt idx="1627">
                  <c:v>121.97</c:v>
                </c:pt>
                <c:pt idx="1628">
                  <c:v>118.93</c:v>
                </c:pt>
                <c:pt idx="1629">
                  <c:v>120.23</c:v>
                </c:pt>
                <c:pt idx="1630">
                  <c:v>118.03</c:v>
                </c:pt>
                <c:pt idx="1631">
                  <c:v>119.455</c:v>
                </c:pt>
                <c:pt idx="1632">
                  <c:v>115.27500000000001</c:v>
                </c:pt>
                <c:pt idx="1633">
                  <c:v>113.42</c:v>
                </c:pt>
                <c:pt idx="1634">
                  <c:v>112.075</c:v>
                </c:pt>
                <c:pt idx="1635">
                  <c:v>112.075</c:v>
                </c:pt>
                <c:pt idx="1636">
                  <c:v>104.63</c:v>
                </c:pt>
                <c:pt idx="1637">
                  <c:v>107.91</c:v>
                </c:pt>
                <c:pt idx="1638">
                  <c:v>105.465</c:v>
                </c:pt>
                <c:pt idx="1639">
                  <c:v>106.01</c:v>
                </c:pt>
                <c:pt idx="1640">
                  <c:v>106.64</c:v>
                </c:pt>
                <c:pt idx="1641">
                  <c:v>106.98</c:v>
                </c:pt>
                <c:pt idx="1642">
                  <c:v>108.68</c:v>
                </c:pt>
                <c:pt idx="1643">
                  <c:v>113.33</c:v>
                </c:pt>
                <c:pt idx="1644">
                  <c:v>113.21</c:v>
                </c:pt>
                <c:pt idx="1645">
                  <c:v>107.98</c:v>
                </c:pt>
                <c:pt idx="1646">
                  <c:v>106.95</c:v>
                </c:pt>
                <c:pt idx="1647">
                  <c:v>107.73</c:v>
                </c:pt>
                <c:pt idx="1648">
                  <c:v>108.84</c:v>
                </c:pt>
                <c:pt idx="1649">
                  <c:v>109.58</c:v>
                </c:pt>
                <c:pt idx="1650">
                  <c:v>110.875</c:v>
                </c:pt>
                <c:pt idx="1651">
                  <c:v>107.82</c:v>
                </c:pt>
                <c:pt idx="1652">
                  <c:v>111.67</c:v>
                </c:pt>
                <c:pt idx="1653">
                  <c:v>109</c:v>
                </c:pt>
                <c:pt idx="1654">
                  <c:v>105</c:v>
                </c:pt>
                <c:pt idx="1655">
                  <c:v>109.98</c:v>
                </c:pt>
                <c:pt idx="1656">
                  <c:v>116.06</c:v>
                </c:pt>
                <c:pt idx="1657">
                  <c:v>113.505</c:v>
                </c:pt>
                <c:pt idx="1658">
                  <c:v>116.905</c:v>
                </c:pt>
                <c:pt idx="1659">
                  <c:v>116.88</c:v>
                </c:pt>
                <c:pt idx="1660">
                  <c:v>112.985</c:v>
                </c:pt>
                <c:pt idx="1661">
                  <c:v>114.02500000000001</c:v>
                </c:pt>
                <c:pt idx="1662">
                  <c:v>116.35</c:v>
                </c:pt>
                <c:pt idx="1663">
                  <c:v>115.94499999999999</c:v>
                </c:pt>
                <c:pt idx="1664">
                  <c:v>114.91</c:v>
                </c:pt>
                <c:pt idx="1665">
                  <c:v>112.63500000000001</c:v>
                </c:pt>
                <c:pt idx="1666">
                  <c:v>114.175</c:v>
                </c:pt>
                <c:pt idx="1667">
                  <c:v>110.76</c:v>
                </c:pt>
                <c:pt idx="1668">
                  <c:v>113.07</c:v>
                </c:pt>
                <c:pt idx="1669">
                  <c:v>112.465</c:v>
                </c:pt>
                <c:pt idx="1670">
                  <c:v>109.54</c:v>
                </c:pt>
                <c:pt idx="1671">
                  <c:v>113.27500000000001</c:v>
                </c:pt>
                <c:pt idx="1672">
                  <c:v>109.155</c:v>
                </c:pt>
                <c:pt idx="1673">
                  <c:v>107.36499999999999</c:v>
                </c:pt>
                <c:pt idx="1674">
                  <c:v>106.515</c:v>
                </c:pt>
                <c:pt idx="1675">
                  <c:v>109.13</c:v>
                </c:pt>
                <c:pt idx="1676">
                  <c:v>111.16</c:v>
                </c:pt>
                <c:pt idx="1677">
                  <c:v>116.55</c:v>
                </c:pt>
                <c:pt idx="1678">
                  <c:v>116.31</c:v>
                </c:pt>
                <c:pt idx="1679">
                  <c:v>114.235</c:v>
                </c:pt>
                <c:pt idx="1680">
                  <c:v>120.995</c:v>
                </c:pt>
                <c:pt idx="1681">
                  <c:v>123.45</c:v>
                </c:pt>
                <c:pt idx="1682">
                  <c:v>122.705</c:v>
                </c:pt>
                <c:pt idx="1683">
                  <c:v>121.33</c:v>
                </c:pt>
                <c:pt idx="1684">
                  <c:v>117.94499999999999</c:v>
                </c:pt>
                <c:pt idx="1685">
                  <c:v>120.315</c:v>
                </c:pt>
                <c:pt idx="1686">
                  <c:v>121.71</c:v>
                </c:pt>
                <c:pt idx="1687">
                  <c:v>124.77500000000001</c:v>
                </c:pt>
                <c:pt idx="1688">
                  <c:v>125.91</c:v>
                </c:pt>
                <c:pt idx="1689">
                  <c:v>128.005</c:v>
                </c:pt>
                <c:pt idx="1690">
                  <c:v>129.95500000000001</c:v>
                </c:pt>
                <c:pt idx="1691">
                  <c:v>134.495</c:v>
                </c:pt>
                <c:pt idx="1692">
                  <c:v>136.79499999999999</c:v>
                </c:pt>
                <c:pt idx="1693">
                  <c:v>136.79499999999999</c:v>
                </c:pt>
                <c:pt idx="1694">
                  <c:v>136.79499999999999</c:v>
                </c:pt>
                <c:pt idx="1695">
                  <c:v>135.09</c:v>
                </c:pt>
                <c:pt idx="1696">
                  <c:v>132.155</c:v>
                </c:pt>
                <c:pt idx="1697">
                  <c:v>133.995</c:v>
                </c:pt>
                <c:pt idx="1698">
                  <c:v>136.45500000000001</c:v>
                </c:pt>
                <c:pt idx="1699">
                  <c:v>137.44999999999999</c:v>
                </c:pt>
                <c:pt idx="1700">
                  <c:v>136.995</c:v>
                </c:pt>
                <c:pt idx="1701">
                  <c:v>137.72</c:v>
                </c:pt>
                <c:pt idx="1702">
                  <c:v>136.84</c:v>
                </c:pt>
                <c:pt idx="1703">
                  <c:v>140.69499999999999</c:v>
                </c:pt>
                <c:pt idx="1704">
                  <c:v>141.01499999999999</c:v>
                </c:pt>
                <c:pt idx="1705">
                  <c:v>142.815</c:v>
                </c:pt>
                <c:pt idx="1706">
                  <c:v>143.54</c:v>
                </c:pt>
                <c:pt idx="1707">
                  <c:v>144.79</c:v>
                </c:pt>
                <c:pt idx="1708">
                  <c:v>146.29499999999999</c:v>
                </c:pt>
                <c:pt idx="1709">
                  <c:v>147.42500000000001</c:v>
                </c:pt>
                <c:pt idx="1710">
                  <c:v>143.845</c:v>
                </c:pt>
                <c:pt idx="1711">
                  <c:v>142.42500000000001</c:v>
                </c:pt>
                <c:pt idx="1712">
                  <c:v>145.715</c:v>
                </c:pt>
                <c:pt idx="1713">
                  <c:v>144.97999999999999</c:v>
                </c:pt>
                <c:pt idx="1714">
                  <c:v>144.97999999999999</c:v>
                </c:pt>
                <c:pt idx="1715">
                  <c:v>144.20500000000001</c:v>
                </c:pt>
                <c:pt idx="1716">
                  <c:v>144.89500000000001</c:v>
                </c:pt>
                <c:pt idx="1717">
                  <c:v>145.20500000000001</c:v>
                </c:pt>
                <c:pt idx="1718">
                  <c:v>144.57499999999999</c:v>
                </c:pt>
                <c:pt idx="1719">
                  <c:v>144.57499999999999</c:v>
                </c:pt>
                <c:pt idx="1720">
                  <c:v>141.875</c:v>
                </c:pt>
                <c:pt idx="1721">
                  <c:v>147.99</c:v>
                </c:pt>
                <c:pt idx="1722">
                  <c:v>149.095</c:v>
                </c:pt>
                <c:pt idx="1723">
                  <c:v>150.185</c:v>
                </c:pt>
                <c:pt idx="1724">
                  <c:v>154.25</c:v>
                </c:pt>
                <c:pt idx="1725">
                  <c:v>153.35</c:v>
                </c:pt>
                <c:pt idx="1726">
                  <c:v>155.595</c:v>
                </c:pt>
                <c:pt idx="1727">
                  <c:v>155.715</c:v>
                </c:pt>
                <c:pt idx="1728">
                  <c:v>157.79</c:v>
                </c:pt>
                <c:pt idx="1729">
                  <c:v>155.11500000000001</c:v>
                </c:pt>
                <c:pt idx="1730">
                  <c:v>155.11500000000001</c:v>
                </c:pt>
                <c:pt idx="1731">
                  <c:v>155.66999999999999</c:v>
                </c:pt>
                <c:pt idx="1732">
                  <c:v>155.92500000000001</c:v>
                </c:pt>
                <c:pt idx="1733">
                  <c:v>156.065</c:v>
                </c:pt>
                <c:pt idx="1734">
                  <c:v>153.745</c:v>
                </c:pt>
                <c:pt idx="1735">
                  <c:v>155.55000000000001</c:v>
                </c:pt>
                <c:pt idx="1736">
                  <c:v>155.815</c:v>
                </c:pt>
                <c:pt idx="1737">
                  <c:v>156.58500000000001</c:v>
                </c:pt>
                <c:pt idx="1738">
                  <c:v>156.05000000000001</c:v>
                </c:pt>
                <c:pt idx="1739">
                  <c:v>155.815</c:v>
                </c:pt>
                <c:pt idx="1740">
                  <c:v>160.74</c:v>
                </c:pt>
                <c:pt idx="1741">
                  <c:v>163.41</c:v>
                </c:pt>
                <c:pt idx="1742">
                  <c:v>165.1</c:v>
                </c:pt>
                <c:pt idx="1743">
                  <c:v>166.125</c:v>
                </c:pt>
                <c:pt idx="1744">
                  <c:v>167.64500000000001</c:v>
                </c:pt>
                <c:pt idx="1745">
                  <c:v>170.93</c:v>
                </c:pt>
                <c:pt idx="1746">
                  <c:v>171.52</c:v>
                </c:pt>
                <c:pt idx="1747">
                  <c:v>172.05</c:v>
                </c:pt>
                <c:pt idx="1748">
                  <c:v>170.13499999999999</c:v>
                </c:pt>
                <c:pt idx="1749">
                  <c:v>172.94</c:v>
                </c:pt>
                <c:pt idx="1750">
                  <c:v>172.94</c:v>
                </c:pt>
                <c:pt idx="1751">
                  <c:v>177.79499999999999</c:v>
                </c:pt>
                <c:pt idx="1752">
                  <c:v>181.255</c:v>
                </c:pt>
                <c:pt idx="1753">
                  <c:v>181.905</c:v>
                </c:pt>
                <c:pt idx="1754">
                  <c:v>180.74</c:v>
                </c:pt>
                <c:pt idx="1755">
                  <c:v>184.20500000000001</c:v>
                </c:pt>
                <c:pt idx="1756">
                  <c:v>185.44</c:v>
                </c:pt>
                <c:pt idx="1757">
                  <c:v>189.32499999999999</c:v>
                </c:pt>
                <c:pt idx="1758">
                  <c:v>189.41499999999999</c:v>
                </c:pt>
                <c:pt idx="1759">
                  <c:v>182.88499999999999</c:v>
                </c:pt>
                <c:pt idx="1760">
                  <c:v>181.17</c:v>
                </c:pt>
                <c:pt idx="1761">
                  <c:v>180.185</c:v>
                </c:pt>
                <c:pt idx="1762">
                  <c:v>182.345</c:v>
                </c:pt>
                <c:pt idx="1763">
                  <c:v>188.3</c:v>
                </c:pt>
                <c:pt idx="1764">
                  <c:v>193.27500000000001</c:v>
                </c:pt>
                <c:pt idx="1765">
                  <c:v>189.27500000000001</c:v>
                </c:pt>
                <c:pt idx="1766">
                  <c:v>189.28</c:v>
                </c:pt>
                <c:pt idx="1767">
                  <c:v>190.28</c:v>
                </c:pt>
                <c:pt idx="1768">
                  <c:v>194.86500000000001</c:v>
                </c:pt>
                <c:pt idx="1769">
                  <c:v>195.8</c:v>
                </c:pt>
                <c:pt idx="1770">
                  <c:v>193.815</c:v>
                </c:pt>
                <c:pt idx="1771">
                  <c:v>191.345</c:v>
                </c:pt>
                <c:pt idx="1772">
                  <c:v>188.435</c:v>
                </c:pt>
                <c:pt idx="1773">
                  <c:v>175.995</c:v>
                </c:pt>
                <c:pt idx="1774">
                  <c:v>179.68</c:v>
                </c:pt>
                <c:pt idx="1775">
                  <c:v>180.38</c:v>
                </c:pt>
                <c:pt idx="1776">
                  <c:v>172.495</c:v>
                </c:pt>
                <c:pt idx="1777">
                  <c:v>180.1</c:v>
                </c:pt>
                <c:pt idx="1778">
                  <c:v>172.16</c:v>
                </c:pt>
                <c:pt idx="1779">
                  <c:v>178.065</c:v>
                </c:pt>
                <c:pt idx="1780">
                  <c:v>177.85</c:v>
                </c:pt>
                <c:pt idx="1781">
                  <c:v>175.66499999999999</c:v>
                </c:pt>
                <c:pt idx="1782">
                  <c:v>173.48</c:v>
                </c:pt>
                <c:pt idx="1783">
                  <c:v>179.51</c:v>
                </c:pt>
                <c:pt idx="1784">
                  <c:v>179.51</c:v>
                </c:pt>
                <c:pt idx="1785">
                  <c:v>173.86500000000001</c:v>
                </c:pt>
                <c:pt idx="1786">
                  <c:v>175.98500000000001</c:v>
                </c:pt>
                <c:pt idx="1787">
                  <c:v>177.215</c:v>
                </c:pt>
                <c:pt idx="1788">
                  <c:v>177.60499999999999</c:v>
                </c:pt>
                <c:pt idx="1789">
                  <c:v>177.56</c:v>
                </c:pt>
                <c:pt idx="1790">
                  <c:v>177.35</c:v>
                </c:pt>
                <c:pt idx="1791">
                  <c:v>178</c:v>
                </c:pt>
                <c:pt idx="1792">
                  <c:v>185.52500000000001</c:v>
                </c:pt>
                <c:pt idx="1793">
                  <c:v>186.315</c:v>
                </c:pt>
                <c:pt idx="1794">
                  <c:v>186.2</c:v>
                </c:pt>
                <c:pt idx="1795">
                  <c:v>185.92</c:v>
                </c:pt>
                <c:pt idx="1796">
                  <c:v>184.65</c:v>
                </c:pt>
                <c:pt idx="1797">
                  <c:v>182.07499999999999</c:v>
                </c:pt>
                <c:pt idx="1798">
                  <c:v>182.79</c:v>
                </c:pt>
                <c:pt idx="1799">
                  <c:v>184.095</c:v>
                </c:pt>
                <c:pt idx="1800">
                  <c:v>184.58</c:v>
                </c:pt>
                <c:pt idx="1801">
                  <c:v>187.26</c:v>
                </c:pt>
                <c:pt idx="1802">
                  <c:v>190.595</c:v>
                </c:pt>
                <c:pt idx="1803">
                  <c:v>192.7</c:v>
                </c:pt>
                <c:pt idx="1804">
                  <c:v>188.74</c:v>
                </c:pt>
                <c:pt idx="1805">
                  <c:v>191.715</c:v>
                </c:pt>
                <c:pt idx="1806">
                  <c:v>196.405</c:v>
                </c:pt>
                <c:pt idx="1807">
                  <c:v>196.72499999999999</c:v>
                </c:pt>
                <c:pt idx="1808">
                  <c:v>195.42500000000001</c:v>
                </c:pt>
                <c:pt idx="1809">
                  <c:v>197.41</c:v>
                </c:pt>
                <c:pt idx="1810">
                  <c:v>198.035</c:v>
                </c:pt>
                <c:pt idx="1811">
                  <c:v>200.745</c:v>
                </c:pt>
                <c:pt idx="1812">
                  <c:v>203.67500000000001</c:v>
                </c:pt>
                <c:pt idx="1813">
                  <c:v>196.61500000000001</c:v>
                </c:pt>
                <c:pt idx="1814">
                  <c:v>200.02</c:v>
                </c:pt>
                <c:pt idx="1815">
                  <c:v>202.465</c:v>
                </c:pt>
                <c:pt idx="1816">
                  <c:v>201.91499999999999</c:v>
                </c:pt>
                <c:pt idx="1817">
                  <c:v>196.96</c:v>
                </c:pt>
                <c:pt idx="1818">
                  <c:v>192.77500000000001</c:v>
                </c:pt>
                <c:pt idx="1819">
                  <c:v>195.08500000000001</c:v>
                </c:pt>
                <c:pt idx="1820">
                  <c:v>200.39500000000001</c:v>
                </c:pt>
                <c:pt idx="1821">
                  <c:v>199.69</c:v>
                </c:pt>
                <c:pt idx="1822">
                  <c:v>200.66499999999999</c:v>
                </c:pt>
                <c:pt idx="1823">
                  <c:v>201.89500000000001</c:v>
                </c:pt>
                <c:pt idx="1824">
                  <c:v>200.13</c:v>
                </c:pt>
                <c:pt idx="1825">
                  <c:v>200.13</c:v>
                </c:pt>
                <c:pt idx="1826">
                  <c:v>203.5</c:v>
                </c:pt>
                <c:pt idx="1827">
                  <c:v>206.98500000000001</c:v>
                </c:pt>
                <c:pt idx="1828">
                  <c:v>206.39500000000001</c:v>
                </c:pt>
                <c:pt idx="1829">
                  <c:v>208.24</c:v>
                </c:pt>
                <c:pt idx="1830">
                  <c:v>207.785</c:v>
                </c:pt>
                <c:pt idx="1831">
                  <c:v>209.72499999999999</c:v>
                </c:pt>
                <c:pt idx="1832">
                  <c:v>209.05</c:v>
                </c:pt>
                <c:pt idx="1833">
                  <c:v>210.51499999999999</c:v>
                </c:pt>
                <c:pt idx="1834">
                  <c:v>208.245</c:v>
                </c:pt>
                <c:pt idx="1835">
                  <c:v>207.23500000000001</c:v>
                </c:pt>
                <c:pt idx="1836">
                  <c:v>207.33</c:v>
                </c:pt>
                <c:pt idx="1837">
                  <c:v>206.465</c:v>
                </c:pt>
                <c:pt idx="1838">
                  <c:v>202.73</c:v>
                </c:pt>
                <c:pt idx="1839">
                  <c:v>205.345</c:v>
                </c:pt>
                <c:pt idx="1840">
                  <c:v>208.58</c:v>
                </c:pt>
                <c:pt idx="1841">
                  <c:v>211</c:v>
                </c:pt>
                <c:pt idx="1842">
                  <c:v>211.66499999999999</c:v>
                </c:pt>
                <c:pt idx="1843">
                  <c:v>212.03</c:v>
                </c:pt>
                <c:pt idx="1844">
                  <c:v>211.02500000000001</c:v>
                </c:pt>
                <c:pt idx="1845">
                  <c:v>207.88</c:v>
                </c:pt>
                <c:pt idx="1846">
                  <c:v>208.32499999999999</c:v>
                </c:pt>
                <c:pt idx="1847">
                  <c:v>208.655</c:v>
                </c:pt>
                <c:pt idx="1848">
                  <c:v>211.27</c:v>
                </c:pt>
                <c:pt idx="1849">
                  <c:v>213.46</c:v>
                </c:pt>
                <c:pt idx="1850">
                  <c:v>213.46</c:v>
                </c:pt>
                <c:pt idx="1851">
                  <c:v>206.16499999999999</c:v>
                </c:pt>
                <c:pt idx="1852">
                  <c:v>204.58500000000001</c:v>
                </c:pt>
                <c:pt idx="1853">
                  <c:v>207.74</c:v>
                </c:pt>
                <c:pt idx="1854">
                  <c:v>211.02</c:v>
                </c:pt>
                <c:pt idx="1855">
                  <c:v>210.58</c:v>
                </c:pt>
                <c:pt idx="1856">
                  <c:v>214.09</c:v>
                </c:pt>
                <c:pt idx="1857">
                  <c:v>210.02500000000001</c:v>
                </c:pt>
                <c:pt idx="1858">
                  <c:v>206.96</c:v>
                </c:pt>
                <c:pt idx="1859">
                  <c:v>207.03</c:v>
                </c:pt>
                <c:pt idx="1860">
                  <c:v>194.095</c:v>
                </c:pt>
                <c:pt idx="1861">
                  <c:v>196.845</c:v>
                </c:pt>
                <c:pt idx="1862">
                  <c:v>204.25</c:v>
                </c:pt>
                <c:pt idx="1863">
                  <c:v>208.91</c:v>
                </c:pt>
                <c:pt idx="1864">
                  <c:v>209.09</c:v>
                </c:pt>
                <c:pt idx="1865">
                  <c:v>210.7</c:v>
                </c:pt>
                <c:pt idx="1866">
                  <c:v>210.16</c:v>
                </c:pt>
                <c:pt idx="1867">
                  <c:v>211.345</c:v>
                </c:pt>
                <c:pt idx="1868">
                  <c:v>214.76</c:v>
                </c:pt>
                <c:pt idx="1869">
                  <c:v>215.06</c:v>
                </c:pt>
                <c:pt idx="1870">
                  <c:v>209.13</c:v>
                </c:pt>
                <c:pt idx="1871">
                  <c:v>208.09</c:v>
                </c:pt>
                <c:pt idx="1872">
                  <c:v>202.73500000000001</c:v>
                </c:pt>
                <c:pt idx="1873">
                  <c:v>205.85</c:v>
                </c:pt>
                <c:pt idx="1874">
                  <c:v>203.75</c:v>
                </c:pt>
                <c:pt idx="1875">
                  <c:v>199.48500000000001</c:v>
                </c:pt>
                <c:pt idx="1876">
                  <c:v>203.42</c:v>
                </c:pt>
                <c:pt idx="1877">
                  <c:v>206.08</c:v>
                </c:pt>
                <c:pt idx="1878">
                  <c:v>205.79</c:v>
                </c:pt>
                <c:pt idx="1879">
                  <c:v>203.29</c:v>
                </c:pt>
                <c:pt idx="1880">
                  <c:v>200.35499999999999</c:v>
                </c:pt>
                <c:pt idx="1881">
                  <c:v>199.11</c:v>
                </c:pt>
                <c:pt idx="1882">
                  <c:v>197.54499999999999</c:v>
                </c:pt>
                <c:pt idx="1883">
                  <c:v>192.5</c:v>
                </c:pt>
                <c:pt idx="1884">
                  <c:v>186.595</c:v>
                </c:pt>
                <c:pt idx="1885">
                  <c:v>196.38499999999999</c:v>
                </c:pt>
                <c:pt idx="1886">
                  <c:v>202.55500000000001</c:v>
                </c:pt>
                <c:pt idx="1887">
                  <c:v>208.26</c:v>
                </c:pt>
                <c:pt idx="1888">
                  <c:v>204.56</c:v>
                </c:pt>
                <c:pt idx="1889">
                  <c:v>207.32499999999999</c:v>
                </c:pt>
                <c:pt idx="1890">
                  <c:v>210.93</c:v>
                </c:pt>
                <c:pt idx="1891">
                  <c:v>210.42</c:v>
                </c:pt>
                <c:pt idx="1892">
                  <c:v>210.065</c:v>
                </c:pt>
                <c:pt idx="1893">
                  <c:v>214.22</c:v>
                </c:pt>
                <c:pt idx="1894">
                  <c:v>213.815</c:v>
                </c:pt>
                <c:pt idx="1895">
                  <c:v>213.815</c:v>
                </c:pt>
                <c:pt idx="1896">
                  <c:v>209.76</c:v>
                </c:pt>
                <c:pt idx="1897">
                  <c:v>210.86500000000001</c:v>
                </c:pt>
                <c:pt idx="1898">
                  <c:v>208.14500000000001</c:v>
                </c:pt>
                <c:pt idx="1899">
                  <c:v>211.3</c:v>
                </c:pt>
                <c:pt idx="1900">
                  <c:v>212.53</c:v>
                </c:pt>
                <c:pt idx="1901">
                  <c:v>212.68</c:v>
                </c:pt>
                <c:pt idx="1902">
                  <c:v>217.13</c:v>
                </c:pt>
                <c:pt idx="1903">
                  <c:v>217.67500000000001</c:v>
                </c:pt>
                <c:pt idx="1904">
                  <c:v>217.16</c:v>
                </c:pt>
                <c:pt idx="1905">
                  <c:v>212.02500000000001</c:v>
                </c:pt>
                <c:pt idx="1906">
                  <c:v>213.35499999999999</c:v>
                </c:pt>
                <c:pt idx="1907">
                  <c:v>216.61</c:v>
                </c:pt>
                <c:pt idx="1908">
                  <c:v>220.435</c:v>
                </c:pt>
                <c:pt idx="1909">
                  <c:v>222.08500000000001</c:v>
                </c:pt>
                <c:pt idx="1910">
                  <c:v>224.88499999999999</c:v>
                </c:pt>
                <c:pt idx="1911">
                  <c:v>224.375</c:v>
                </c:pt>
                <c:pt idx="1912">
                  <c:v>226.44499999999999</c:v>
                </c:pt>
                <c:pt idx="1913">
                  <c:v>229.67500000000001</c:v>
                </c:pt>
                <c:pt idx="1914">
                  <c:v>233.995</c:v>
                </c:pt>
                <c:pt idx="1915">
                  <c:v>239.36</c:v>
                </c:pt>
                <c:pt idx="1916">
                  <c:v>244.86</c:v>
                </c:pt>
                <c:pt idx="1917">
                  <c:v>239.55</c:v>
                </c:pt>
                <c:pt idx="1918">
                  <c:v>241.38499999999999</c:v>
                </c:pt>
                <c:pt idx="1919">
                  <c:v>242.92</c:v>
                </c:pt>
                <c:pt idx="1920">
                  <c:v>246.92500000000001</c:v>
                </c:pt>
                <c:pt idx="1921">
                  <c:v>246.27500000000001</c:v>
                </c:pt>
                <c:pt idx="1922">
                  <c:v>247.31</c:v>
                </c:pt>
                <c:pt idx="1923">
                  <c:v>251.39</c:v>
                </c:pt>
                <c:pt idx="1924">
                  <c:v>252.44499999999999</c:v>
                </c:pt>
                <c:pt idx="1925">
                  <c:v>250.19499999999999</c:v>
                </c:pt>
                <c:pt idx="1926">
                  <c:v>251.64500000000001</c:v>
                </c:pt>
                <c:pt idx="1927">
                  <c:v>254.88</c:v>
                </c:pt>
                <c:pt idx="1928">
                  <c:v>250.285</c:v>
                </c:pt>
                <c:pt idx="1929">
                  <c:v>249.24</c:v>
                </c:pt>
                <c:pt idx="1930">
                  <c:v>251.54499999999999</c:v>
                </c:pt>
                <c:pt idx="1931">
                  <c:v>252.15</c:v>
                </c:pt>
                <c:pt idx="1932">
                  <c:v>245.995</c:v>
                </c:pt>
                <c:pt idx="1933">
                  <c:v>243.95500000000001</c:v>
                </c:pt>
                <c:pt idx="1934">
                  <c:v>243.245</c:v>
                </c:pt>
                <c:pt idx="1935">
                  <c:v>245.685</c:v>
                </c:pt>
                <c:pt idx="1936">
                  <c:v>246.32</c:v>
                </c:pt>
                <c:pt idx="1937">
                  <c:v>239.05</c:v>
                </c:pt>
                <c:pt idx="1938">
                  <c:v>236.26</c:v>
                </c:pt>
                <c:pt idx="1939">
                  <c:v>240.91</c:v>
                </c:pt>
                <c:pt idx="1940">
                  <c:v>242.06</c:v>
                </c:pt>
                <c:pt idx="1941">
                  <c:v>246.16</c:v>
                </c:pt>
                <c:pt idx="1942">
                  <c:v>240.435</c:v>
                </c:pt>
                <c:pt idx="1943">
                  <c:v>239.685</c:v>
                </c:pt>
                <c:pt idx="1944">
                  <c:v>235.495</c:v>
                </c:pt>
                <c:pt idx="1945">
                  <c:v>234.88499999999999</c:v>
                </c:pt>
                <c:pt idx="1946">
                  <c:v>237.64</c:v>
                </c:pt>
                <c:pt idx="1947">
                  <c:v>231.36500000000001</c:v>
                </c:pt>
                <c:pt idx="1948">
                  <c:v>233.15</c:v>
                </c:pt>
                <c:pt idx="1949">
                  <c:v>224.04</c:v>
                </c:pt>
                <c:pt idx="1950">
                  <c:v>227.04</c:v>
                </c:pt>
                <c:pt idx="1951">
                  <c:v>233.03</c:v>
                </c:pt>
                <c:pt idx="1952">
                  <c:v>232.565</c:v>
                </c:pt>
                <c:pt idx="1953">
                  <c:v>232.565</c:v>
                </c:pt>
                <c:pt idx="1954">
                  <c:v>232.565</c:v>
                </c:pt>
                <c:pt idx="1955">
                  <c:v>209.82</c:v>
                </c:pt>
                <c:pt idx="1956">
                  <c:v>201.88</c:v>
                </c:pt>
                <c:pt idx="1957">
                  <c:v>203.33500000000001</c:v>
                </c:pt>
                <c:pt idx="1958">
                  <c:v>206.465</c:v>
                </c:pt>
                <c:pt idx="1959">
                  <c:v>205.84</c:v>
                </c:pt>
                <c:pt idx="1960">
                  <c:v>212.47</c:v>
                </c:pt>
                <c:pt idx="1961">
                  <c:v>217.33500000000001</c:v>
                </c:pt>
                <c:pt idx="1962">
                  <c:v>221.28</c:v>
                </c:pt>
                <c:pt idx="1963">
                  <c:v>220.43</c:v>
                </c:pt>
                <c:pt idx="1964">
                  <c:v>220.66</c:v>
                </c:pt>
                <c:pt idx="1965">
                  <c:v>218.63</c:v>
                </c:pt>
                <c:pt idx="1966">
                  <c:v>216.79</c:v>
                </c:pt>
                <c:pt idx="1967">
                  <c:v>216.51499999999999</c:v>
                </c:pt>
                <c:pt idx="1968">
                  <c:v>221.18</c:v>
                </c:pt>
                <c:pt idx="1969">
                  <c:v>216.815</c:v>
                </c:pt>
                <c:pt idx="1970">
                  <c:v>213.07499999999999</c:v>
                </c:pt>
                <c:pt idx="1971">
                  <c:v>221.60499999999999</c:v>
                </c:pt>
                <c:pt idx="1972">
                  <c:v>226.55500000000001</c:v>
                </c:pt>
                <c:pt idx="1973">
                  <c:v>228.34</c:v>
                </c:pt>
                <c:pt idx="1974">
                  <c:v>228.34</c:v>
                </c:pt>
                <c:pt idx="1975">
                  <c:v>230.26499999999999</c:v>
                </c:pt>
                <c:pt idx="1976">
                  <c:v>231.57499999999999</c:v>
                </c:pt>
                <c:pt idx="1977">
                  <c:v>232.095</c:v>
                </c:pt>
                <c:pt idx="1978">
                  <c:v>234.13</c:v>
                </c:pt>
                <c:pt idx="1979">
                  <c:v>234.13</c:v>
                </c:pt>
                <c:pt idx="1980">
                  <c:v>231.64</c:v>
                </c:pt>
                <c:pt idx="1981">
                  <c:v>236.82499999999999</c:v>
                </c:pt>
                <c:pt idx="1982">
                  <c:v>240.91</c:v>
                </c:pt>
                <c:pt idx="1983">
                  <c:v>243.595</c:v>
                </c:pt>
                <c:pt idx="1984">
                  <c:v>244.05500000000001</c:v>
                </c:pt>
                <c:pt idx="1985">
                  <c:v>244.535</c:v>
                </c:pt>
                <c:pt idx="1986">
                  <c:v>251.88499999999999</c:v>
                </c:pt>
                <c:pt idx="1987">
                  <c:v>254.745</c:v>
                </c:pt>
                <c:pt idx="1988">
                  <c:v>256.3</c:v>
                </c:pt>
                <c:pt idx="1989">
                  <c:v>258.60500000000002</c:v>
                </c:pt>
                <c:pt idx="1990">
                  <c:v>258.60500000000002</c:v>
                </c:pt>
                <c:pt idx="1991">
                  <c:v>262.39999999999998</c:v>
                </c:pt>
                <c:pt idx="1992">
                  <c:v>264.02999999999997</c:v>
                </c:pt>
                <c:pt idx="1993">
                  <c:v>261.77999999999997</c:v>
                </c:pt>
                <c:pt idx="1994">
                  <c:v>263.37</c:v>
                </c:pt>
                <c:pt idx="1995">
                  <c:v>256.64</c:v>
                </c:pt>
                <c:pt idx="1996">
                  <c:v>261.33499999999998</c:v>
                </c:pt>
                <c:pt idx="1997">
                  <c:v>266.49</c:v>
                </c:pt>
                <c:pt idx="1998">
                  <c:v>269.25</c:v>
                </c:pt>
                <c:pt idx="1999">
                  <c:v>269.36500000000001</c:v>
                </c:pt>
                <c:pt idx="2000">
                  <c:v>268.77</c:v>
                </c:pt>
                <c:pt idx="2001">
                  <c:v>271.495</c:v>
                </c:pt>
                <c:pt idx="2002">
                  <c:v>274.565</c:v>
                </c:pt>
                <c:pt idx="2003">
                  <c:v>283.45</c:v>
                </c:pt>
                <c:pt idx="2004">
                  <c:v>286.63499999999999</c:v>
                </c:pt>
                <c:pt idx="2005">
                  <c:v>285.91500000000002</c:v>
                </c:pt>
                <c:pt idx="2006">
                  <c:v>278.38499999999999</c:v>
                </c:pt>
                <c:pt idx="2007">
                  <c:v>280.315</c:v>
                </c:pt>
                <c:pt idx="2008">
                  <c:v>280.745</c:v>
                </c:pt>
                <c:pt idx="2009">
                  <c:v>291.08999999999997</c:v>
                </c:pt>
                <c:pt idx="2010">
                  <c:v>295.85500000000002</c:v>
                </c:pt>
                <c:pt idx="2011">
                  <c:v>285.5</c:v>
                </c:pt>
                <c:pt idx="2012">
                  <c:v>283.125</c:v>
                </c:pt>
                <c:pt idx="2013">
                  <c:v>274.62</c:v>
                </c:pt>
                <c:pt idx="2014">
                  <c:v>273.89999999999998</c:v>
                </c:pt>
                <c:pt idx="2015">
                  <c:v>273.89999999999998</c:v>
                </c:pt>
                <c:pt idx="2016">
                  <c:v>278.43</c:v>
                </c:pt>
                <c:pt idx="2017">
                  <c:v>279.42</c:v>
                </c:pt>
                <c:pt idx="2018">
                  <c:v>287.315</c:v>
                </c:pt>
                <c:pt idx="2019">
                  <c:v>279.70499999999998</c:v>
                </c:pt>
                <c:pt idx="2020">
                  <c:v>294.005</c:v>
                </c:pt>
                <c:pt idx="2021">
                  <c:v>318.61</c:v>
                </c:pt>
                <c:pt idx="2022">
                  <c:v>355.97</c:v>
                </c:pt>
                <c:pt idx="2023">
                  <c:v>357.71499999999997</c:v>
                </c:pt>
                <c:pt idx="2024">
                  <c:v>384.88</c:v>
                </c:pt>
                <c:pt idx="2025">
                  <c:v>397.4</c:v>
                </c:pt>
                <c:pt idx="2026">
                  <c:v>450.18</c:v>
                </c:pt>
                <c:pt idx="2027">
                  <c:v>350.18</c:v>
                </c:pt>
                <c:pt idx="2028">
                  <c:v>331.995</c:v>
                </c:pt>
                <c:pt idx="2029">
                  <c:v>343.26</c:v>
                </c:pt>
              </c:numCache>
            </c:numRef>
          </c:val>
          <c:smooth val="0"/>
          <c:extLst>
            <c:ext xmlns:c16="http://schemas.microsoft.com/office/drawing/2014/chart" uri="{C3380CC4-5D6E-409C-BE32-E72D297353CC}">
              <c16:uniqueId val="{00000002-1162-4D1E-B47C-099DAE84C247}"/>
            </c:ext>
          </c:extLst>
        </c:ser>
        <c:ser>
          <c:idx val="3"/>
          <c:order val="3"/>
          <c:tx>
            <c:strRef>
              <c:f>Hoja3!$E$1</c:f>
              <c:strCache>
                <c:ptCount val="1"/>
                <c:pt idx="0">
                  <c:v>Butano</c:v>
                </c:pt>
              </c:strCache>
            </c:strRef>
          </c:tx>
          <c:spPr>
            <a:ln w="28575" cap="rnd">
              <a:solidFill>
                <a:srgbClr val="EF5FA7"/>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Hoja3!$E$2:$E$2031</c:f>
              <c:numCache>
                <c:formatCode>0</c:formatCode>
                <c:ptCount val="2030"/>
                <c:pt idx="0">
                  <c:v>123.9375</c:v>
                </c:pt>
                <c:pt idx="1">
                  <c:v>124.625</c:v>
                </c:pt>
                <c:pt idx="2">
                  <c:v>124.4375</c:v>
                </c:pt>
                <c:pt idx="3">
                  <c:v>122.3125</c:v>
                </c:pt>
                <c:pt idx="4">
                  <c:v>121.8125</c:v>
                </c:pt>
                <c:pt idx="5">
                  <c:v>122.625</c:v>
                </c:pt>
                <c:pt idx="6">
                  <c:v>122.875</c:v>
                </c:pt>
                <c:pt idx="7">
                  <c:v>122.6875</c:v>
                </c:pt>
                <c:pt idx="8">
                  <c:v>124.625</c:v>
                </c:pt>
                <c:pt idx="9">
                  <c:v>124.875</c:v>
                </c:pt>
                <c:pt idx="10">
                  <c:v>125.0625</c:v>
                </c:pt>
                <c:pt idx="11">
                  <c:v>126.125</c:v>
                </c:pt>
                <c:pt idx="12">
                  <c:v>127.625</c:v>
                </c:pt>
                <c:pt idx="13">
                  <c:v>130</c:v>
                </c:pt>
                <c:pt idx="14">
                  <c:v>130.1875</c:v>
                </c:pt>
                <c:pt idx="15">
                  <c:v>130.25</c:v>
                </c:pt>
                <c:pt idx="16">
                  <c:v>129.75</c:v>
                </c:pt>
                <c:pt idx="17">
                  <c:v>129.3125</c:v>
                </c:pt>
                <c:pt idx="18">
                  <c:v>129</c:v>
                </c:pt>
                <c:pt idx="19">
                  <c:v>129.5</c:v>
                </c:pt>
                <c:pt idx="20">
                  <c:v>129.5</c:v>
                </c:pt>
                <c:pt idx="21">
                  <c:v>128.75</c:v>
                </c:pt>
                <c:pt idx="22">
                  <c:v>127.4375</c:v>
                </c:pt>
                <c:pt idx="23">
                  <c:v>126.5625</c:v>
                </c:pt>
                <c:pt idx="24">
                  <c:v>126.5625</c:v>
                </c:pt>
                <c:pt idx="25">
                  <c:v>126.3125</c:v>
                </c:pt>
                <c:pt idx="26">
                  <c:v>126</c:v>
                </c:pt>
                <c:pt idx="27">
                  <c:v>125.875</c:v>
                </c:pt>
                <c:pt idx="28">
                  <c:v>126.8125</c:v>
                </c:pt>
                <c:pt idx="29">
                  <c:v>126.75</c:v>
                </c:pt>
                <c:pt idx="30">
                  <c:v>126.0625</c:v>
                </c:pt>
                <c:pt idx="31">
                  <c:v>125.5</c:v>
                </c:pt>
                <c:pt idx="32">
                  <c:v>125.9375</c:v>
                </c:pt>
                <c:pt idx="33">
                  <c:v>126.3125</c:v>
                </c:pt>
                <c:pt idx="34">
                  <c:v>125.375</c:v>
                </c:pt>
                <c:pt idx="35">
                  <c:v>124.8125</c:v>
                </c:pt>
                <c:pt idx="36">
                  <c:v>125.25</c:v>
                </c:pt>
                <c:pt idx="37">
                  <c:v>125.1875</c:v>
                </c:pt>
                <c:pt idx="38">
                  <c:v>124.6875</c:v>
                </c:pt>
                <c:pt idx="39">
                  <c:v>124.75</c:v>
                </c:pt>
                <c:pt idx="40">
                  <c:v>125.0625</c:v>
                </c:pt>
                <c:pt idx="41">
                  <c:v>124.4375</c:v>
                </c:pt>
                <c:pt idx="42">
                  <c:v>123.5625</c:v>
                </c:pt>
                <c:pt idx="43">
                  <c:v>122.75</c:v>
                </c:pt>
                <c:pt idx="44">
                  <c:v>121.125</c:v>
                </c:pt>
                <c:pt idx="45">
                  <c:v>120.5</c:v>
                </c:pt>
                <c:pt idx="46">
                  <c:v>120.875</c:v>
                </c:pt>
                <c:pt idx="47">
                  <c:v>121.125</c:v>
                </c:pt>
                <c:pt idx="48">
                  <c:v>122.25</c:v>
                </c:pt>
                <c:pt idx="49">
                  <c:v>123.75</c:v>
                </c:pt>
                <c:pt idx="50">
                  <c:v>124.8125</c:v>
                </c:pt>
                <c:pt idx="51">
                  <c:v>125</c:v>
                </c:pt>
                <c:pt idx="52">
                  <c:v>125.25</c:v>
                </c:pt>
                <c:pt idx="53">
                  <c:v>124.5625</c:v>
                </c:pt>
                <c:pt idx="54">
                  <c:v>124.875</c:v>
                </c:pt>
                <c:pt idx="55">
                  <c:v>123.25</c:v>
                </c:pt>
                <c:pt idx="56">
                  <c:v>123.3125</c:v>
                </c:pt>
                <c:pt idx="57">
                  <c:v>124.125</c:v>
                </c:pt>
                <c:pt idx="58">
                  <c:v>123.5625</c:v>
                </c:pt>
                <c:pt idx="59">
                  <c:v>122.875</c:v>
                </c:pt>
                <c:pt idx="60">
                  <c:v>122.3125</c:v>
                </c:pt>
                <c:pt idx="61">
                  <c:v>122</c:v>
                </c:pt>
                <c:pt idx="62">
                  <c:v>122.625</c:v>
                </c:pt>
                <c:pt idx="63">
                  <c:v>123.4375</c:v>
                </c:pt>
                <c:pt idx="64">
                  <c:v>124.0625</c:v>
                </c:pt>
                <c:pt idx="65">
                  <c:v>124.0625</c:v>
                </c:pt>
                <c:pt idx="66">
                  <c:v>124.1875</c:v>
                </c:pt>
                <c:pt idx="67">
                  <c:v>125.9375</c:v>
                </c:pt>
                <c:pt idx="68">
                  <c:v>126.625</c:v>
                </c:pt>
                <c:pt idx="69">
                  <c:v>127.8125</c:v>
                </c:pt>
                <c:pt idx="70">
                  <c:v>126.9375</c:v>
                </c:pt>
                <c:pt idx="71">
                  <c:v>126.9375</c:v>
                </c:pt>
                <c:pt idx="72">
                  <c:v>125.8125</c:v>
                </c:pt>
                <c:pt idx="73">
                  <c:v>126</c:v>
                </c:pt>
                <c:pt idx="74">
                  <c:v>126.625</c:v>
                </c:pt>
                <c:pt idx="75">
                  <c:v>127.1875</c:v>
                </c:pt>
                <c:pt idx="76">
                  <c:v>128.875</c:v>
                </c:pt>
                <c:pt idx="77">
                  <c:v>130</c:v>
                </c:pt>
                <c:pt idx="78">
                  <c:v>128.875</c:v>
                </c:pt>
                <c:pt idx="79">
                  <c:v>128.4375</c:v>
                </c:pt>
                <c:pt idx="80">
                  <c:v>127.0625</c:v>
                </c:pt>
                <c:pt idx="81">
                  <c:v>126.75</c:v>
                </c:pt>
                <c:pt idx="82">
                  <c:v>125.9375</c:v>
                </c:pt>
                <c:pt idx="83">
                  <c:v>125.3125</c:v>
                </c:pt>
                <c:pt idx="84">
                  <c:v>123.875</c:v>
                </c:pt>
                <c:pt idx="85">
                  <c:v>122.625</c:v>
                </c:pt>
                <c:pt idx="86">
                  <c:v>121.5</c:v>
                </c:pt>
                <c:pt idx="87">
                  <c:v>123.375</c:v>
                </c:pt>
                <c:pt idx="88">
                  <c:v>122.375</c:v>
                </c:pt>
                <c:pt idx="89">
                  <c:v>123.375</c:v>
                </c:pt>
                <c:pt idx="90">
                  <c:v>123.5</c:v>
                </c:pt>
                <c:pt idx="91">
                  <c:v>123.125</c:v>
                </c:pt>
                <c:pt idx="92">
                  <c:v>121.625</c:v>
                </c:pt>
                <c:pt idx="93">
                  <c:v>118.75</c:v>
                </c:pt>
                <c:pt idx="94">
                  <c:v>114.4375</c:v>
                </c:pt>
                <c:pt idx="95">
                  <c:v>113.625</c:v>
                </c:pt>
                <c:pt idx="96">
                  <c:v>111.5</c:v>
                </c:pt>
                <c:pt idx="97">
                  <c:v>110.375</c:v>
                </c:pt>
                <c:pt idx="98">
                  <c:v>108.75</c:v>
                </c:pt>
                <c:pt idx="99">
                  <c:v>110.3125</c:v>
                </c:pt>
                <c:pt idx="100">
                  <c:v>109.125</c:v>
                </c:pt>
                <c:pt idx="101">
                  <c:v>108.125</c:v>
                </c:pt>
                <c:pt idx="102">
                  <c:v>106.5</c:v>
                </c:pt>
                <c:pt idx="103">
                  <c:v>106.875</c:v>
                </c:pt>
                <c:pt idx="104">
                  <c:v>107.125</c:v>
                </c:pt>
                <c:pt idx="105">
                  <c:v>107.625</c:v>
                </c:pt>
                <c:pt idx="106">
                  <c:v>110.75</c:v>
                </c:pt>
                <c:pt idx="107">
                  <c:v>113.875</c:v>
                </c:pt>
                <c:pt idx="108">
                  <c:v>111.875</c:v>
                </c:pt>
                <c:pt idx="109">
                  <c:v>111.1875</c:v>
                </c:pt>
                <c:pt idx="110">
                  <c:v>112.4375</c:v>
                </c:pt>
                <c:pt idx="111">
                  <c:v>109.25</c:v>
                </c:pt>
                <c:pt idx="112">
                  <c:v>110.4375</c:v>
                </c:pt>
                <c:pt idx="113">
                  <c:v>108.375</c:v>
                </c:pt>
                <c:pt idx="114">
                  <c:v>107.375</c:v>
                </c:pt>
                <c:pt idx="115">
                  <c:v>108.5625</c:v>
                </c:pt>
                <c:pt idx="116">
                  <c:v>109.375</c:v>
                </c:pt>
                <c:pt idx="117">
                  <c:v>111.6875</c:v>
                </c:pt>
                <c:pt idx="118">
                  <c:v>109.5</c:v>
                </c:pt>
                <c:pt idx="119">
                  <c:v>109.9375</c:v>
                </c:pt>
                <c:pt idx="120">
                  <c:v>109.25</c:v>
                </c:pt>
                <c:pt idx="121">
                  <c:v>107</c:v>
                </c:pt>
                <c:pt idx="122">
                  <c:v>103.9375</c:v>
                </c:pt>
                <c:pt idx="123">
                  <c:v>101.625</c:v>
                </c:pt>
                <c:pt idx="124">
                  <c:v>101.5</c:v>
                </c:pt>
                <c:pt idx="125">
                  <c:v>99.8125</c:v>
                </c:pt>
                <c:pt idx="126">
                  <c:v>97.75</c:v>
                </c:pt>
                <c:pt idx="127">
                  <c:v>97</c:v>
                </c:pt>
                <c:pt idx="128">
                  <c:v>97</c:v>
                </c:pt>
                <c:pt idx="129">
                  <c:v>97</c:v>
                </c:pt>
                <c:pt idx="130">
                  <c:v>88.25</c:v>
                </c:pt>
                <c:pt idx="131">
                  <c:v>89.6875</c:v>
                </c:pt>
                <c:pt idx="132">
                  <c:v>88.6875</c:v>
                </c:pt>
                <c:pt idx="133">
                  <c:v>84.625</c:v>
                </c:pt>
                <c:pt idx="134">
                  <c:v>81.5</c:v>
                </c:pt>
                <c:pt idx="135">
                  <c:v>74.5</c:v>
                </c:pt>
                <c:pt idx="136">
                  <c:v>73.125</c:v>
                </c:pt>
                <c:pt idx="137">
                  <c:v>68</c:v>
                </c:pt>
                <c:pt idx="138">
                  <c:v>67.5625</c:v>
                </c:pt>
                <c:pt idx="139">
                  <c:v>71.625</c:v>
                </c:pt>
                <c:pt idx="140">
                  <c:v>71.375</c:v>
                </c:pt>
                <c:pt idx="141">
                  <c:v>70.75</c:v>
                </c:pt>
                <c:pt idx="142">
                  <c:v>72</c:v>
                </c:pt>
                <c:pt idx="143">
                  <c:v>72.625</c:v>
                </c:pt>
                <c:pt idx="144">
                  <c:v>74.3125</c:v>
                </c:pt>
                <c:pt idx="145">
                  <c:v>72.8125</c:v>
                </c:pt>
                <c:pt idx="146">
                  <c:v>71.375</c:v>
                </c:pt>
                <c:pt idx="147">
                  <c:v>70.9375</c:v>
                </c:pt>
                <c:pt idx="148">
                  <c:v>70.9375</c:v>
                </c:pt>
                <c:pt idx="149">
                  <c:v>69.75</c:v>
                </c:pt>
                <c:pt idx="150">
                  <c:v>68.625</c:v>
                </c:pt>
                <c:pt idx="151">
                  <c:v>66.625</c:v>
                </c:pt>
                <c:pt idx="152">
                  <c:v>66.25</c:v>
                </c:pt>
                <c:pt idx="153">
                  <c:v>66.25</c:v>
                </c:pt>
                <c:pt idx="154">
                  <c:v>67.625</c:v>
                </c:pt>
                <c:pt idx="155">
                  <c:v>65.125</c:v>
                </c:pt>
                <c:pt idx="156">
                  <c:v>62.875</c:v>
                </c:pt>
                <c:pt idx="157">
                  <c:v>62.75</c:v>
                </c:pt>
                <c:pt idx="158">
                  <c:v>63</c:v>
                </c:pt>
                <c:pt idx="159">
                  <c:v>65.0625</c:v>
                </c:pt>
                <c:pt idx="160">
                  <c:v>64.25</c:v>
                </c:pt>
                <c:pt idx="161">
                  <c:v>66.25</c:v>
                </c:pt>
                <c:pt idx="162">
                  <c:v>72.125</c:v>
                </c:pt>
                <c:pt idx="163">
                  <c:v>76</c:v>
                </c:pt>
                <c:pt idx="164">
                  <c:v>73.625</c:v>
                </c:pt>
                <c:pt idx="165">
                  <c:v>73.625</c:v>
                </c:pt>
                <c:pt idx="166">
                  <c:v>72.5</c:v>
                </c:pt>
                <c:pt idx="167">
                  <c:v>73.375</c:v>
                </c:pt>
                <c:pt idx="168">
                  <c:v>73.25</c:v>
                </c:pt>
                <c:pt idx="169">
                  <c:v>72.75</c:v>
                </c:pt>
                <c:pt idx="170">
                  <c:v>71.875</c:v>
                </c:pt>
                <c:pt idx="171">
                  <c:v>71.375</c:v>
                </c:pt>
                <c:pt idx="172">
                  <c:v>68.375</c:v>
                </c:pt>
                <c:pt idx="173">
                  <c:v>68.375</c:v>
                </c:pt>
                <c:pt idx="174">
                  <c:v>69.75</c:v>
                </c:pt>
                <c:pt idx="175">
                  <c:v>69.5</c:v>
                </c:pt>
                <c:pt idx="176">
                  <c:v>69.625</c:v>
                </c:pt>
                <c:pt idx="177">
                  <c:v>67.125</c:v>
                </c:pt>
                <c:pt idx="178">
                  <c:v>67.625</c:v>
                </c:pt>
                <c:pt idx="179">
                  <c:v>69.125</c:v>
                </c:pt>
                <c:pt idx="180">
                  <c:v>69.75</c:v>
                </c:pt>
                <c:pt idx="181">
                  <c:v>68.875</c:v>
                </c:pt>
                <c:pt idx="182">
                  <c:v>65.625</c:v>
                </c:pt>
                <c:pt idx="183">
                  <c:v>68.8125</c:v>
                </c:pt>
                <c:pt idx="184">
                  <c:v>72.25</c:v>
                </c:pt>
                <c:pt idx="185">
                  <c:v>72.25</c:v>
                </c:pt>
                <c:pt idx="186">
                  <c:v>72.125</c:v>
                </c:pt>
                <c:pt idx="187">
                  <c:v>70.4375</c:v>
                </c:pt>
                <c:pt idx="188">
                  <c:v>69.875</c:v>
                </c:pt>
                <c:pt idx="189">
                  <c:v>71.5</c:v>
                </c:pt>
                <c:pt idx="190">
                  <c:v>70.125</c:v>
                </c:pt>
                <c:pt idx="191">
                  <c:v>70.875</c:v>
                </c:pt>
                <c:pt idx="192">
                  <c:v>71.9375</c:v>
                </c:pt>
                <c:pt idx="193">
                  <c:v>72.75</c:v>
                </c:pt>
                <c:pt idx="194">
                  <c:v>74.75</c:v>
                </c:pt>
                <c:pt idx="195">
                  <c:v>74.375</c:v>
                </c:pt>
                <c:pt idx="196">
                  <c:v>74.5</c:v>
                </c:pt>
                <c:pt idx="197">
                  <c:v>74.125</c:v>
                </c:pt>
                <c:pt idx="198">
                  <c:v>72.75</c:v>
                </c:pt>
                <c:pt idx="199">
                  <c:v>70.9375</c:v>
                </c:pt>
                <c:pt idx="200">
                  <c:v>68.875</c:v>
                </c:pt>
                <c:pt idx="201">
                  <c:v>65.25</c:v>
                </c:pt>
                <c:pt idx="202">
                  <c:v>64.5625</c:v>
                </c:pt>
                <c:pt idx="203">
                  <c:v>65</c:v>
                </c:pt>
                <c:pt idx="204">
                  <c:v>64.6875</c:v>
                </c:pt>
                <c:pt idx="205">
                  <c:v>63.5625</c:v>
                </c:pt>
                <c:pt idx="206">
                  <c:v>61.5625</c:v>
                </c:pt>
                <c:pt idx="207">
                  <c:v>61</c:v>
                </c:pt>
                <c:pt idx="208">
                  <c:v>60</c:v>
                </c:pt>
                <c:pt idx="209">
                  <c:v>59.8125</c:v>
                </c:pt>
                <c:pt idx="210">
                  <c:v>60.875</c:v>
                </c:pt>
                <c:pt idx="211">
                  <c:v>61.375</c:v>
                </c:pt>
                <c:pt idx="212">
                  <c:v>62.75</c:v>
                </c:pt>
                <c:pt idx="213">
                  <c:v>65.3125</c:v>
                </c:pt>
                <c:pt idx="214">
                  <c:v>65.375</c:v>
                </c:pt>
                <c:pt idx="215">
                  <c:v>63.8125</c:v>
                </c:pt>
                <c:pt idx="216">
                  <c:v>63.125</c:v>
                </c:pt>
                <c:pt idx="217">
                  <c:v>64</c:v>
                </c:pt>
                <c:pt idx="218">
                  <c:v>63.5625</c:v>
                </c:pt>
                <c:pt idx="219">
                  <c:v>63.5625</c:v>
                </c:pt>
                <c:pt idx="220">
                  <c:v>64.625</c:v>
                </c:pt>
                <c:pt idx="221">
                  <c:v>65.1875</c:v>
                </c:pt>
                <c:pt idx="222">
                  <c:v>63.5</c:v>
                </c:pt>
                <c:pt idx="223">
                  <c:v>63.375</c:v>
                </c:pt>
                <c:pt idx="224">
                  <c:v>63.625</c:v>
                </c:pt>
                <c:pt idx="225">
                  <c:v>64.25</c:v>
                </c:pt>
                <c:pt idx="226">
                  <c:v>65.1875</c:v>
                </c:pt>
                <c:pt idx="227">
                  <c:v>66.1875</c:v>
                </c:pt>
                <c:pt idx="228">
                  <c:v>67.4375</c:v>
                </c:pt>
                <c:pt idx="229">
                  <c:v>67.625</c:v>
                </c:pt>
                <c:pt idx="230">
                  <c:v>67.125</c:v>
                </c:pt>
                <c:pt idx="231">
                  <c:v>65.8125</c:v>
                </c:pt>
                <c:pt idx="232">
                  <c:v>65.0625</c:v>
                </c:pt>
                <c:pt idx="233">
                  <c:v>66.8125</c:v>
                </c:pt>
                <c:pt idx="234">
                  <c:v>67.25</c:v>
                </c:pt>
                <c:pt idx="235">
                  <c:v>67.5625</c:v>
                </c:pt>
                <c:pt idx="236">
                  <c:v>67.5</c:v>
                </c:pt>
                <c:pt idx="237">
                  <c:v>67</c:v>
                </c:pt>
                <c:pt idx="238">
                  <c:v>66.75</c:v>
                </c:pt>
                <c:pt idx="239">
                  <c:v>66.125</c:v>
                </c:pt>
                <c:pt idx="240">
                  <c:v>65.5</c:v>
                </c:pt>
                <c:pt idx="241">
                  <c:v>66.3125</c:v>
                </c:pt>
                <c:pt idx="242">
                  <c:v>65.625</c:v>
                </c:pt>
                <c:pt idx="243">
                  <c:v>62.75</c:v>
                </c:pt>
                <c:pt idx="244">
                  <c:v>61.375</c:v>
                </c:pt>
                <c:pt idx="245">
                  <c:v>61</c:v>
                </c:pt>
                <c:pt idx="246">
                  <c:v>63</c:v>
                </c:pt>
                <c:pt idx="247">
                  <c:v>63.5625</c:v>
                </c:pt>
                <c:pt idx="248">
                  <c:v>61.8125</c:v>
                </c:pt>
                <c:pt idx="249">
                  <c:v>60.875</c:v>
                </c:pt>
                <c:pt idx="250">
                  <c:v>59.1875</c:v>
                </c:pt>
                <c:pt idx="251">
                  <c:v>55</c:v>
                </c:pt>
                <c:pt idx="252">
                  <c:v>56.375</c:v>
                </c:pt>
                <c:pt idx="253">
                  <c:v>57.125</c:v>
                </c:pt>
                <c:pt idx="254">
                  <c:v>55.375</c:v>
                </c:pt>
                <c:pt idx="255">
                  <c:v>55.375</c:v>
                </c:pt>
                <c:pt idx="256">
                  <c:v>52.1875</c:v>
                </c:pt>
                <c:pt idx="257">
                  <c:v>48.5</c:v>
                </c:pt>
                <c:pt idx="258">
                  <c:v>49.125</c:v>
                </c:pt>
                <c:pt idx="259">
                  <c:v>53.375</c:v>
                </c:pt>
                <c:pt idx="260">
                  <c:v>59.25</c:v>
                </c:pt>
                <c:pt idx="261">
                  <c:v>60.125</c:v>
                </c:pt>
                <c:pt idx="262">
                  <c:v>58.875</c:v>
                </c:pt>
                <c:pt idx="263">
                  <c:v>53.5</c:v>
                </c:pt>
                <c:pt idx="264">
                  <c:v>49.75</c:v>
                </c:pt>
                <c:pt idx="265">
                  <c:v>48.6875</c:v>
                </c:pt>
                <c:pt idx="266">
                  <c:v>52.125</c:v>
                </c:pt>
                <c:pt idx="267">
                  <c:v>55</c:v>
                </c:pt>
                <c:pt idx="268">
                  <c:v>54.75</c:v>
                </c:pt>
                <c:pt idx="269">
                  <c:v>54.4375</c:v>
                </c:pt>
                <c:pt idx="270">
                  <c:v>51</c:v>
                </c:pt>
                <c:pt idx="271">
                  <c:v>49.625</c:v>
                </c:pt>
                <c:pt idx="272">
                  <c:v>49.3125</c:v>
                </c:pt>
                <c:pt idx="273">
                  <c:v>49.5</c:v>
                </c:pt>
                <c:pt idx="274">
                  <c:v>46.6875</c:v>
                </c:pt>
                <c:pt idx="275">
                  <c:v>46.125</c:v>
                </c:pt>
                <c:pt idx="276">
                  <c:v>46</c:v>
                </c:pt>
                <c:pt idx="277">
                  <c:v>50.125</c:v>
                </c:pt>
                <c:pt idx="278">
                  <c:v>52</c:v>
                </c:pt>
                <c:pt idx="279">
                  <c:v>56.25</c:v>
                </c:pt>
                <c:pt idx="280">
                  <c:v>54.4375</c:v>
                </c:pt>
                <c:pt idx="281">
                  <c:v>57.125</c:v>
                </c:pt>
                <c:pt idx="282">
                  <c:v>55.625</c:v>
                </c:pt>
                <c:pt idx="283">
                  <c:v>55.125</c:v>
                </c:pt>
                <c:pt idx="284">
                  <c:v>55.125</c:v>
                </c:pt>
                <c:pt idx="285">
                  <c:v>49.75</c:v>
                </c:pt>
                <c:pt idx="286">
                  <c:v>48.75</c:v>
                </c:pt>
                <c:pt idx="287">
                  <c:v>50.375</c:v>
                </c:pt>
                <c:pt idx="288">
                  <c:v>53.6875</c:v>
                </c:pt>
                <c:pt idx="289">
                  <c:v>55.9375</c:v>
                </c:pt>
                <c:pt idx="290">
                  <c:v>54.9375</c:v>
                </c:pt>
                <c:pt idx="291">
                  <c:v>54.5625</c:v>
                </c:pt>
                <c:pt idx="292">
                  <c:v>55</c:v>
                </c:pt>
                <c:pt idx="293">
                  <c:v>55.5</c:v>
                </c:pt>
                <c:pt idx="294">
                  <c:v>56.5625</c:v>
                </c:pt>
                <c:pt idx="295">
                  <c:v>55.75</c:v>
                </c:pt>
                <c:pt idx="296">
                  <c:v>57.1875</c:v>
                </c:pt>
                <c:pt idx="297">
                  <c:v>56.25</c:v>
                </c:pt>
                <c:pt idx="298">
                  <c:v>56.5</c:v>
                </c:pt>
                <c:pt idx="299">
                  <c:v>56.125</c:v>
                </c:pt>
                <c:pt idx="300">
                  <c:v>54.25</c:v>
                </c:pt>
                <c:pt idx="301">
                  <c:v>54.125</c:v>
                </c:pt>
                <c:pt idx="302">
                  <c:v>53.875</c:v>
                </c:pt>
                <c:pt idx="303">
                  <c:v>54</c:v>
                </c:pt>
                <c:pt idx="304">
                  <c:v>52.625</c:v>
                </c:pt>
                <c:pt idx="305">
                  <c:v>50.25</c:v>
                </c:pt>
                <c:pt idx="306">
                  <c:v>50.6875</c:v>
                </c:pt>
                <c:pt idx="307">
                  <c:v>50.9375</c:v>
                </c:pt>
                <c:pt idx="308">
                  <c:v>51.1875</c:v>
                </c:pt>
                <c:pt idx="309">
                  <c:v>51.0625</c:v>
                </c:pt>
                <c:pt idx="310">
                  <c:v>51.5</c:v>
                </c:pt>
                <c:pt idx="311">
                  <c:v>51.125</c:v>
                </c:pt>
                <c:pt idx="312">
                  <c:v>52.25</c:v>
                </c:pt>
                <c:pt idx="313">
                  <c:v>52.125</c:v>
                </c:pt>
                <c:pt idx="314">
                  <c:v>52.5</c:v>
                </c:pt>
                <c:pt idx="315">
                  <c:v>52.375</c:v>
                </c:pt>
                <c:pt idx="316">
                  <c:v>51.875</c:v>
                </c:pt>
                <c:pt idx="317">
                  <c:v>51.4375</c:v>
                </c:pt>
                <c:pt idx="318">
                  <c:v>51.625</c:v>
                </c:pt>
                <c:pt idx="319">
                  <c:v>51.375</c:v>
                </c:pt>
                <c:pt idx="320">
                  <c:v>49.1875</c:v>
                </c:pt>
                <c:pt idx="321">
                  <c:v>49.5</c:v>
                </c:pt>
                <c:pt idx="322">
                  <c:v>48.25</c:v>
                </c:pt>
                <c:pt idx="323">
                  <c:v>49.5</c:v>
                </c:pt>
                <c:pt idx="324">
                  <c:v>52.5</c:v>
                </c:pt>
                <c:pt idx="325">
                  <c:v>54.375</c:v>
                </c:pt>
                <c:pt idx="326">
                  <c:v>54.625</c:v>
                </c:pt>
                <c:pt idx="327">
                  <c:v>54.75</c:v>
                </c:pt>
                <c:pt idx="328">
                  <c:v>56.125</c:v>
                </c:pt>
                <c:pt idx="329">
                  <c:v>57</c:v>
                </c:pt>
                <c:pt idx="330">
                  <c:v>57</c:v>
                </c:pt>
                <c:pt idx="331">
                  <c:v>55.625</c:v>
                </c:pt>
                <c:pt idx="332">
                  <c:v>55.625</c:v>
                </c:pt>
                <c:pt idx="333">
                  <c:v>56.125</c:v>
                </c:pt>
                <c:pt idx="334">
                  <c:v>56.75</c:v>
                </c:pt>
                <c:pt idx="335">
                  <c:v>56.375</c:v>
                </c:pt>
                <c:pt idx="336">
                  <c:v>57</c:v>
                </c:pt>
                <c:pt idx="337">
                  <c:v>59.3125</c:v>
                </c:pt>
                <c:pt idx="338">
                  <c:v>59.1875</c:v>
                </c:pt>
                <c:pt idx="339">
                  <c:v>58.5</c:v>
                </c:pt>
                <c:pt idx="340">
                  <c:v>61</c:v>
                </c:pt>
                <c:pt idx="341">
                  <c:v>60.9375</c:v>
                </c:pt>
                <c:pt idx="342">
                  <c:v>62.625</c:v>
                </c:pt>
                <c:pt idx="343">
                  <c:v>61.5</c:v>
                </c:pt>
                <c:pt idx="344">
                  <c:v>62</c:v>
                </c:pt>
                <c:pt idx="345">
                  <c:v>61.6875</c:v>
                </c:pt>
                <c:pt idx="346">
                  <c:v>63.0625</c:v>
                </c:pt>
                <c:pt idx="347">
                  <c:v>62.5</c:v>
                </c:pt>
                <c:pt idx="348">
                  <c:v>63.5</c:v>
                </c:pt>
                <c:pt idx="349">
                  <c:v>62.5</c:v>
                </c:pt>
                <c:pt idx="350">
                  <c:v>64.625</c:v>
                </c:pt>
                <c:pt idx="351">
                  <c:v>66.5</c:v>
                </c:pt>
                <c:pt idx="352">
                  <c:v>67.5625</c:v>
                </c:pt>
                <c:pt idx="353">
                  <c:v>66.375</c:v>
                </c:pt>
                <c:pt idx="354">
                  <c:v>65.75</c:v>
                </c:pt>
                <c:pt idx="355">
                  <c:v>63.25</c:v>
                </c:pt>
                <c:pt idx="356">
                  <c:v>61.75</c:v>
                </c:pt>
                <c:pt idx="357">
                  <c:v>60.375</c:v>
                </c:pt>
                <c:pt idx="358">
                  <c:v>59.625</c:v>
                </c:pt>
                <c:pt idx="359">
                  <c:v>60.5625</c:v>
                </c:pt>
                <c:pt idx="360">
                  <c:v>58.5</c:v>
                </c:pt>
                <c:pt idx="361">
                  <c:v>57.4375</c:v>
                </c:pt>
                <c:pt idx="362">
                  <c:v>56.0625</c:v>
                </c:pt>
                <c:pt idx="363">
                  <c:v>58.25</c:v>
                </c:pt>
                <c:pt idx="364">
                  <c:v>57.9375</c:v>
                </c:pt>
                <c:pt idx="365">
                  <c:v>58.375</c:v>
                </c:pt>
                <c:pt idx="366">
                  <c:v>57.0625</c:v>
                </c:pt>
                <c:pt idx="367">
                  <c:v>58.75</c:v>
                </c:pt>
                <c:pt idx="368">
                  <c:v>60.5</c:v>
                </c:pt>
                <c:pt idx="369">
                  <c:v>61.0625</c:v>
                </c:pt>
                <c:pt idx="370">
                  <c:v>62.375</c:v>
                </c:pt>
                <c:pt idx="371">
                  <c:v>65.5625</c:v>
                </c:pt>
                <c:pt idx="372">
                  <c:v>66.5</c:v>
                </c:pt>
                <c:pt idx="373">
                  <c:v>65.75</c:v>
                </c:pt>
                <c:pt idx="374">
                  <c:v>64.4375</c:v>
                </c:pt>
                <c:pt idx="375">
                  <c:v>63.125</c:v>
                </c:pt>
                <c:pt idx="376">
                  <c:v>63.4375</c:v>
                </c:pt>
                <c:pt idx="377">
                  <c:v>62.75</c:v>
                </c:pt>
                <c:pt idx="378">
                  <c:v>61.875</c:v>
                </c:pt>
                <c:pt idx="379">
                  <c:v>59.9375</c:v>
                </c:pt>
                <c:pt idx="380">
                  <c:v>59.375</c:v>
                </c:pt>
                <c:pt idx="381">
                  <c:v>59.8125</c:v>
                </c:pt>
                <c:pt idx="382">
                  <c:v>59.625</c:v>
                </c:pt>
                <c:pt idx="383">
                  <c:v>59.1875</c:v>
                </c:pt>
                <c:pt idx="384">
                  <c:v>59.5</c:v>
                </c:pt>
                <c:pt idx="385">
                  <c:v>60.1875</c:v>
                </c:pt>
                <c:pt idx="386">
                  <c:v>62.5</c:v>
                </c:pt>
                <c:pt idx="387">
                  <c:v>63.625</c:v>
                </c:pt>
                <c:pt idx="388">
                  <c:v>63.625</c:v>
                </c:pt>
                <c:pt idx="389">
                  <c:v>63.625</c:v>
                </c:pt>
                <c:pt idx="390">
                  <c:v>64.5</c:v>
                </c:pt>
                <c:pt idx="391">
                  <c:v>65.5</c:v>
                </c:pt>
                <c:pt idx="392">
                  <c:v>64.4375</c:v>
                </c:pt>
                <c:pt idx="393">
                  <c:v>64.6875</c:v>
                </c:pt>
                <c:pt idx="394">
                  <c:v>64</c:v>
                </c:pt>
                <c:pt idx="395">
                  <c:v>61.6875</c:v>
                </c:pt>
                <c:pt idx="396">
                  <c:v>59.875</c:v>
                </c:pt>
                <c:pt idx="397">
                  <c:v>59.1875</c:v>
                </c:pt>
                <c:pt idx="398">
                  <c:v>59.125</c:v>
                </c:pt>
                <c:pt idx="399">
                  <c:v>56.875</c:v>
                </c:pt>
                <c:pt idx="400">
                  <c:v>54.375</c:v>
                </c:pt>
                <c:pt idx="401">
                  <c:v>53.625</c:v>
                </c:pt>
                <c:pt idx="402">
                  <c:v>51.6875</c:v>
                </c:pt>
                <c:pt idx="403">
                  <c:v>51.5</c:v>
                </c:pt>
                <c:pt idx="404">
                  <c:v>51.875</c:v>
                </c:pt>
                <c:pt idx="405">
                  <c:v>50.5625</c:v>
                </c:pt>
                <c:pt idx="406">
                  <c:v>50.9375</c:v>
                </c:pt>
                <c:pt idx="407">
                  <c:v>52.75</c:v>
                </c:pt>
                <c:pt idx="408">
                  <c:v>53.9375</c:v>
                </c:pt>
                <c:pt idx="409">
                  <c:v>53.9375</c:v>
                </c:pt>
                <c:pt idx="410">
                  <c:v>53.1875</c:v>
                </c:pt>
                <c:pt idx="411">
                  <c:v>54.625</c:v>
                </c:pt>
                <c:pt idx="412">
                  <c:v>54.75</c:v>
                </c:pt>
                <c:pt idx="413">
                  <c:v>57</c:v>
                </c:pt>
                <c:pt idx="414">
                  <c:v>57</c:v>
                </c:pt>
                <c:pt idx="415">
                  <c:v>59.125</c:v>
                </c:pt>
                <c:pt idx="416">
                  <c:v>57.375</c:v>
                </c:pt>
                <c:pt idx="417">
                  <c:v>54.25</c:v>
                </c:pt>
                <c:pt idx="418">
                  <c:v>52.375</c:v>
                </c:pt>
                <c:pt idx="419">
                  <c:v>51.3125</c:v>
                </c:pt>
                <c:pt idx="420">
                  <c:v>49.625</c:v>
                </c:pt>
                <c:pt idx="421">
                  <c:v>49.3125</c:v>
                </c:pt>
                <c:pt idx="422">
                  <c:v>47.875</c:v>
                </c:pt>
                <c:pt idx="423">
                  <c:v>46.4375</c:v>
                </c:pt>
                <c:pt idx="424">
                  <c:v>43.875</c:v>
                </c:pt>
                <c:pt idx="425">
                  <c:v>43.875</c:v>
                </c:pt>
                <c:pt idx="426">
                  <c:v>42.25</c:v>
                </c:pt>
                <c:pt idx="427">
                  <c:v>41.875</c:v>
                </c:pt>
                <c:pt idx="428">
                  <c:v>43.3125</c:v>
                </c:pt>
                <c:pt idx="429">
                  <c:v>47.75</c:v>
                </c:pt>
                <c:pt idx="430">
                  <c:v>47.5</c:v>
                </c:pt>
                <c:pt idx="431">
                  <c:v>48</c:v>
                </c:pt>
                <c:pt idx="432">
                  <c:v>50</c:v>
                </c:pt>
                <c:pt idx="433">
                  <c:v>53.25</c:v>
                </c:pt>
                <c:pt idx="434">
                  <c:v>52.625</c:v>
                </c:pt>
                <c:pt idx="435">
                  <c:v>52.8125</c:v>
                </c:pt>
                <c:pt idx="436">
                  <c:v>50.8125</c:v>
                </c:pt>
                <c:pt idx="437">
                  <c:v>52.625</c:v>
                </c:pt>
                <c:pt idx="438">
                  <c:v>56.5</c:v>
                </c:pt>
                <c:pt idx="439">
                  <c:v>58</c:v>
                </c:pt>
                <c:pt idx="440">
                  <c:v>63</c:v>
                </c:pt>
                <c:pt idx="441">
                  <c:v>57.25</c:v>
                </c:pt>
                <c:pt idx="442">
                  <c:v>51.625</c:v>
                </c:pt>
                <c:pt idx="443">
                  <c:v>51</c:v>
                </c:pt>
                <c:pt idx="444">
                  <c:v>52.375</c:v>
                </c:pt>
                <c:pt idx="445">
                  <c:v>52.375</c:v>
                </c:pt>
                <c:pt idx="446">
                  <c:v>52.1875</c:v>
                </c:pt>
                <c:pt idx="447">
                  <c:v>53.625</c:v>
                </c:pt>
                <c:pt idx="448">
                  <c:v>55.1875</c:v>
                </c:pt>
                <c:pt idx="449">
                  <c:v>54.3125</c:v>
                </c:pt>
                <c:pt idx="450">
                  <c:v>57.75</c:v>
                </c:pt>
                <c:pt idx="451">
                  <c:v>54.75</c:v>
                </c:pt>
                <c:pt idx="452">
                  <c:v>52.875</c:v>
                </c:pt>
                <c:pt idx="453">
                  <c:v>53</c:v>
                </c:pt>
                <c:pt idx="454">
                  <c:v>55.625</c:v>
                </c:pt>
                <c:pt idx="455">
                  <c:v>54.875</c:v>
                </c:pt>
                <c:pt idx="456">
                  <c:v>53.6875</c:v>
                </c:pt>
                <c:pt idx="457">
                  <c:v>52.75</c:v>
                </c:pt>
                <c:pt idx="458">
                  <c:v>52.625</c:v>
                </c:pt>
                <c:pt idx="459">
                  <c:v>54.5</c:v>
                </c:pt>
                <c:pt idx="460">
                  <c:v>55.8125</c:v>
                </c:pt>
                <c:pt idx="461">
                  <c:v>55.25</c:v>
                </c:pt>
                <c:pt idx="462">
                  <c:v>56.4375</c:v>
                </c:pt>
                <c:pt idx="463">
                  <c:v>55.375</c:v>
                </c:pt>
                <c:pt idx="464">
                  <c:v>56.375</c:v>
                </c:pt>
                <c:pt idx="465">
                  <c:v>54.6875</c:v>
                </c:pt>
                <c:pt idx="466">
                  <c:v>54.125</c:v>
                </c:pt>
                <c:pt idx="467">
                  <c:v>55</c:v>
                </c:pt>
                <c:pt idx="468">
                  <c:v>56</c:v>
                </c:pt>
                <c:pt idx="469">
                  <c:v>56.375</c:v>
                </c:pt>
                <c:pt idx="470">
                  <c:v>55.75</c:v>
                </c:pt>
                <c:pt idx="471">
                  <c:v>55.25</c:v>
                </c:pt>
                <c:pt idx="472">
                  <c:v>54.5</c:v>
                </c:pt>
                <c:pt idx="473">
                  <c:v>53.6875</c:v>
                </c:pt>
                <c:pt idx="474">
                  <c:v>53.6875</c:v>
                </c:pt>
                <c:pt idx="475">
                  <c:v>53.375</c:v>
                </c:pt>
                <c:pt idx="476">
                  <c:v>52.5</c:v>
                </c:pt>
                <c:pt idx="477">
                  <c:v>53.75</c:v>
                </c:pt>
                <c:pt idx="478">
                  <c:v>52.9375</c:v>
                </c:pt>
                <c:pt idx="479">
                  <c:v>52.1875</c:v>
                </c:pt>
                <c:pt idx="480">
                  <c:v>52.4375</c:v>
                </c:pt>
                <c:pt idx="481">
                  <c:v>52.5</c:v>
                </c:pt>
                <c:pt idx="482">
                  <c:v>53</c:v>
                </c:pt>
                <c:pt idx="483">
                  <c:v>52.9375</c:v>
                </c:pt>
                <c:pt idx="484">
                  <c:v>55.8125</c:v>
                </c:pt>
                <c:pt idx="485">
                  <c:v>56</c:v>
                </c:pt>
                <c:pt idx="486">
                  <c:v>56.5</c:v>
                </c:pt>
                <c:pt idx="487">
                  <c:v>56.75</c:v>
                </c:pt>
                <c:pt idx="488">
                  <c:v>56.9375</c:v>
                </c:pt>
                <c:pt idx="489">
                  <c:v>56</c:v>
                </c:pt>
                <c:pt idx="490">
                  <c:v>54.875</c:v>
                </c:pt>
                <c:pt idx="491">
                  <c:v>55.875</c:v>
                </c:pt>
                <c:pt idx="492">
                  <c:v>56.625</c:v>
                </c:pt>
                <c:pt idx="493">
                  <c:v>56.875</c:v>
                </c:pt>
                <c:pt idx="494">
                  <c:v>58.1875</c:v>
                </c:pt>
                <c:pt idx="495">
                  <c:v>58.4375</c:v>
                </c:pt>
                <c:pt idx="496">
                  <c:v>59.875</c:v>
                </c:pt>
                <c:pt idx="497">
                  <c:v>60.6875</c:v>
                </c:pt>
                <c:pt idx="498">
                  <c:v>61.8125</c:v>
                </c:pt>
                <c:pt idx="499">
                  <c:v>63.25</c:v>
                </c:pt>
                <c:pt idx="500">
                  <c:v>62.3125</c:v>
                </c:pt>
                <c:pt idx="501">
                  <c:v>61.25</c:v>
                </c:pt>
                <c:pt idx="502">
                  <c:v>62.4375</c:v>
                </c:pt>
                <c:pt idx="503">
                  <c:v>62.625</c:v>
                </c:pt>
                <c:pt idx="504">
                  <c:v>62.25</c:v>
                </c:pt>
                <c:pt idx="505">
                  <c:v>60.4375</c:v>
                </c:pt>
                <c:pt idx="506">
                  <c:v>61.0625</c:v>
                </c:pt>
                <c:pt idx="507">
                  <c:v>63</c:v>
                </c:pt>
                <c:pt idx="508">
                  <c:v>65.125</c:v>
                </c:pt>
                <c:pt idx="509">
                  <c:v>66.9375</c:v>
                </c:pt>
                <c:pt idx="510">
                  <c:v>69.75</c:v>
                </c:pt>
                <c:pt idx="511">
                  <c:v>69.5</c:v>
                </c:pt>
                <c:pt idx="512">
                  <c:v>69.3125</c:v>
                </c:pt>
                <c:pt idx="513">
                  <c:v>67.875</c:v>
                </c:pt>
                <c:pt idx="514">
                  <c:v>67.5</c:v>
                </c:pt>
                <c:pt idx="515">
                  <c:v>66.25</c:v>
                </c:pt>
                <c:pt idx="516">
                  <c:v>66.75</c:v>
                </c:pt>
                <c:pt idx="517">
                  <c:v>66.8125</c:v>
                </c:pt>
                <c:pt idx="518">
                  <c:v>67.75</c:v>
                </c:pt>
                <c:pt idx="519">
                  <c:v>67.75</c:v>
                </c:pt>
                <c:pt idx="520">
                  <c:v>67.75</c:v>
                </c:pt>
                <c:pt idx="521">
                  <c:v>67.5</c:v>
                </c:pt>
                <c:pt idx="522">
                  <c:v>64.25</c:v>
                </c:pt>
                <c:pt idx="523">
                  <c:v>63.375</c:v>
                </c:pt>
                <c:pt idx="524">
                  <c:v>63.0625</c:v>
                </c:pt>
                <c:pt idx="525">
                  <c:v>63.6875</c:v>
                </c:pt>
                <c:pt idx="526">
                  <c:v>63.5</c:v>
                </c:pt>
                <c:pt idx="527">
                  <c:v>64.125</c:v>
                </c:pt>
                <c:pt idx="528">
                  <c:v>64.1875</c:v>
                </c:pt>
                <c:pt idx="529">
                  <c:v>64.0625</c:v>
                </c:pt>
                <c:pt idx="530">
                  <c:v>62.875</c:v>
                </c:pt>
                <c:pt idx="531">
                  <c:v>62.375</c:v>
                </c:pt>
                <c:pt idx="532">
                  <c:v>62.5</c:v>
                </c:pt>
                <c:pt idx="533">
                  <c:v>62.875</c:v>
                </c:pt>
                <c:pt idx="534">
                  <c:v>64.6875</c:v>
                </c:pt>
                <c:pt idx="535">
                  <c:v>65.625</c:v>
                </c:pt>
                <c:pt idx="536">
                  <c:v>65.75</c:v>
                </c:pt>
                <c:pt idx="537">
                  <c:v>66.8125</c:v>
                </c:pt>
                <c:pt idx="538">
                  <c:v>68.375</c:v>
                </c:pt>
                <c:pt idx="539">
                  <c:v>68</c:v>
                </c:pt>
                <c:pt idx="540">
                  <c:v>68.9375</c:v>
                </c:pt>
                <c:pt idx="541">
                  <c:v>69.0625</c:v>
                </c:pt>
                <c:pt idx="542">
                  <c:v>69.125</c:v>
                </c:pt>
                <c:pt idx="543">
                  <c:v>68.75</c:v>
                </c:pt>
                <c:pt idx="544">
                  <c:v>66.75</c:v>
                </c:pt>
                <c:pt idx="545">
                  <c:v>66.75</c:v>
                </c:pt>
                <c:pt idx="546">
                  <c:v>64.3125</c:v>
                </c:pt>
                <c:pt idx="547">
                  <c:v>63.6875</c:v>
                </c:pt>
                <c:pt idx="548">
                  <c:v>63.25</c:v>
                </c:pt>
                <c:pt idx="549">
                  <c:v>62.6875</c:v>
                </c:pt>
                <c:pt idx="550">
                  <c:v>62.0625</c:v>
                </c:pt>
                <c:pt idx="551">
                  <c:v>63.5</c:v>
                </c:pt>
                <c:pt idx="552">
                  <c:v>62.875</c:v>
                </c:pt>
                <c:pt idx="553">
                  <c:v>63.1875</c:v>
                </c:pt>
                <c:pt idx="554">
                  <c:v>63.8125</c:v>
                </c:pt>
                <c:pt idx="555">
                  <c:v>62.0625</c:v>
                </c:pt>
                <c:pt idx="556">
                  <c:v>61.9375</c:v>
                </c:pt>
                <c:pt idx="557">
                  <c:v>61.625</c:v>
                </c:pt>
                <c:pt idx="558">
                  <c:v>62</c:v>
                </c:pt>
                <c:pt idx="559">
                  <c:v>61.875</c:v>
                </c:pt>
                <c:pt idx="560">
                  <c:v>61.0625</c:v>
                </c:pt>
                <c:pt idx="561">
                  <c:v>60.125</c:v>
                </c:pt>
                <c:pt idx="562">
                  <c:v>59.25</c:v>
                </c:pt>
                <c:pt idx="563">
                  <c:v>57</c:v>
                </c:pt>
                <c:pt idx="564">
                  <c:v>57.8125</c:v>
                </c:pt>
                <c:pt idx="565">
                  <c:v>59.0625</c:v>
                </c:pt>
                <c:pt idx="566">
                  <c:v>59.125</c:v>
                </c:pt>
                <c:pt idx="567">
                  <c:v>59.5</c:v>
                </c:pt>
                <c:pt idx="568">
                  <c:v>60</c:v>
                </c:pt>
                <c:pt idx="569">
                  <c:v>59.5</c:v>
                </c:pt>
                <c:pt idx="570">
                  <c:v>61.25</c:v>
                </c:pt>
                <c:pt idx="571">
                  <c:v>60.5625</c:v>
                </c:pt>
                <c:pt idx="572">
                  <c:v>58.875</c:v>
                </c:pt>
                <c:pt idx="573">
                  <c:v>58</c:v>
                </c:pt>
                <c:pt idx="574">
                  <c:v>58.875</c:v>
                </c:pt>
                <c:pt idx="575">
                  <c:v>59.5625</c:v>
                </c:pt>
                <c:pt idx="576">
                  <c:v>59.5</c:v>
                </c:pt>
                <c:pt idx="577">
                  <c:v>59.5</c:v>
                </c:pt>
                <c:pt idx="578">
                  <c:v>61.6875</c:v>
                </c:pt>
                <c:pt idx="579">
                  <c:v>62.5625</c:v>
                </c:pt>
                <c:pt idx="580">
                  <c:v>62</c:v>
                </c:pt>
                <c:pt idx="581">
                  <c:v>62.5</c:v>
                </c:pt>
                <c:pt idx="582">
                  <c:v>62.5625</c:v>
                </c:pt>
                <c:pt idx="583">
                  <c:v>63.125</c:v>
                </c:pt>
                <c:pt idx="584">
                  <c:v>63.3125</c:v>
                </c:pt>
                <c:pt idx="585">
                  <c:v>62.125</c:v>
                </c:pt>
                <c:pt idx="586">
                  <c:v>61.875</c:v>
                </c:pt>
                <c:pt idx="587">
                  <c:v>60.5</c:v>
                </c:pt>
                <c:pt idx="588">
                  <c:v>60.375</c:v>
                </c:pt>
                <c:pt idx="589">
                  <c:v>61</c:v>
                </c:pt>
                <c:pt idx="590">
                  <c:v>61</c:v>
                </c:pt>
                <c:pt idx="591">
                  <c:v>61.625</c:v>
                </c:pt>
                <c:pt idx="592">
                  <c:v>62.75</c:v>
                </c:pt>
                <c:pt idx="593">
                  <c:v>64.9375</c:v>
                </c:pt>
                <c:pt idx="594">
                  <c:v>64.8125</c:v>
                </c:pt>
                <c:pt idx="595">
                  <c:v>64.75</c:v>
                </c:pt>
                <c:pt idx="596">
                  <c:v>64.5</c:v>
                </c:pt>
                <c:pt idx="597">
                  <c:v>64.75</c:v>
                </c:pt>
                <c:pt idx="598">
                  <c:v>65.5625</c:v>
                </c:pt>
                <c:pt idx="599">
                  <c:v>65.125</c:v>
                </c:pt>
                <c:pt idx="600">
                  <c:v>66.25</c:v>
                </c:pt>
                <c:pt idx="601">
                  <c:v>66.875</c:v>
                </c:pt>
                <c:pt idx="602">
                  <c:v>68.0625</c:v>
                </c:pt>
                <c:pt idx="603">
                  <c:v>69</c:v>
                </c:pt>
                <c:pt idx="604">
                  <c:v>68.5625</c:v>
                </c:pt>
                <c:pt idx="605">
                  <c:v>69</c:v>
                </c:pt>
                <c:pt idx="606">
                  <c:v>67.5</c:v>
                </c:pt>
                <c:pt idx="607">
                  <c:v>68.5</c:v>
                </c:pt>
                <c:pt idx="608">
                  <c:v>70</c:v>
                </c:pt>
                <c:pt idx="609">
                  <c:v>70.875</c:v>
                </c:pt>
                <c:pt idx="610">
                  <c:v>72.375</c:v>
                </c:pt>
                <c:pt idx="611">
                  <c:v>72.5625</c:v>
                </c:pt>
                <c:pt idx="612">
                  <c:v>73.6875</c:v>
                </c:pt>
                <c:pt idx="613">
                  <c:v>74.4375</c:v>
                </c:pt>
                <c:pt idx="614">
                  <c:v>74.1875</c:v>
                </c:pt>
                <c:pt idx="615">
                  <c:v>75.625</c:v>
                </c:pt>
                <c:pt idx="616">
                  <c:v>75.4375</c:v>
                </c:pt>
                <c:pt idx="617">
                  <c:v>75.25</c:v>
                </c:pt>
                <c:pt idx="618">
                  <c:v>76.0625</c:v>
                </c:pt>
                <c:pt idx="619">
                  <c:v>76.3125</c:v>
                </c:pt>
                <c:pt idx="620">
                  <c:v>76.5625</c:v>
                </c:pt>
                <c:pt idx="621">
                  <c:v>78.375</c:v>
                </c:pt>
                <c:pt idx="622">
                  <c:v>81</c:v>
                </c:pt>
                <c:pt idx="623">
                  <c:v>80.0625</c:v>
                </c:pt>
                <c:pt idx="624">
                  <c:v>79.1875</c:v>
                </c:pt>
                <c:pt idx="625">
                  <c:v>78.9375</c:v>
                </c:pt>
                <c:pt idx="626">
                  <c:v>78.75</c:v>
                </c:pt>
                <c:pt idx="627">
                  <c:v>77.5</c:v>
                </c:pt>
                <c:pt idx="628">
                  <c:v>76.4375</c:v>
                </c:pt>
                <c:pt idx="629">
                  <c:v>76</c:v>
                </c:pt>
                <c:pt idx="630">
                  <c:v>74.875</c:v>
                </c:pt>
                <c:pt idx="631">
                  <c:v>75.75</c:v>
                </c:pt>
                <c:pt idx="632">
                  <c:v>74.75</c:v>
                </c:pt>
                <c:pt idx="633">
                  <c:v>74.1875</c:v>
                </c:pt>
                <c:pt idx="634">
                  <c:v>73.125</c:v>
                </c:pt>
                <c:pt idx="635">
                  <c:v>72.75</c:v>
                </c:pt>
                <c:pt idx="636">
                  <c:v>71.5</c:v>
                </c:pt>
                <c:pt idx="637">
                  <c:v>70.5</c:v>
                </c:pt>
                <c:pt idx="638">
                  <c:v>70.1875</c:v>
                </c:pt>
                <c:pt idx="639">
                  <c:v>69.4375</c:v>
                </c:pt>
                <c:pt idx="640">
                  <c:v>69.1875</c:v>
                </c:pt>
                <c:pt idx="641">
                  <c:v>70.1875</c:v>
                </c:pt>
                <c:pt idx="642">
                  <c:v>70.0625</c:v>
                </c:pt>
                <c:pt idx="643">
                  <c:v>69.625</c:v>
                </c:pt>
                <c:pt idx="644">
                  <c:v>70.125</c:v>
                </c:pt>
                <c:pt idx="645">
                  <c:v>72.9375</c:v>
                </c:pt>
                <c:pt idx="646">
                  <c:v>73.8125</c:v>
                </c:pt>
                <c:pt idx="647">
                  <c:v>74.625</c:v>
                </c:pt>
                <c:pt idx="648">
                  <c:v>74.625</c:v>
                </c:pt>
                <c:pt idx="649">
                  <c:v>74.625</c:v>
                </c:pt>
                <c:pt idx="650">
                  <c:v>76.6875</c:v>
                </c:pt>
                <c:pt idx="651">
                  <c:v>78.125</c:v>
                </c:pt>
                <c:pt idx="652">
                  <c:v>79.6875</c:v>
                </c:pt>
                <c:pt idx="653">
                  <c:v>83.375</c:v>
                </c:pt>
                <c:pt idx="654">
                  <c:v>85.875</c:v>
                </c:pt>
                <c:pt idx="655">
                  <c:v>90.4375</c:v>
                </c:pt>
                <c:pt idx="656">
                  <c:v>91.125</c:v>
                </c:pt>
                <c:pt idx="657">
                  <c:v>90.875</c:v>
                </c:pt>
                <c:pt idx="658">
                  <c:v>91.75</c:v>
                </c:pt>
                <c:pt idx="659">
                  <c:v>90.25</c:v>
                </c:pt>
                <c:pt idx="660">
                  <c:v>90.625</c:v>
                </c:pt>
                <c:pt idx="661">
                  <c:v>88.8125</c:v>
                </c:pt>
                <c:pt idx="662">
                  <c:v>87.625</c:v>
                </c:pt>
                <c:pt idx="663">
                  <c:v>87.875</c:v>
                </c:pt>
                <c:pt idx="664">
                  <c:v>96.75</c:v>
                </c:pt>
                <c:pt idx="665">
                  <c:v>99.6875</c:v>
                </c:pt>
                <c:pt idx="666">
                  <c:v>102.5</c:v>
                </c:pt>
                <c:pt idx="667">
                  <c:v>104.875</c:v>
                </c:pt>
                <c:pt idx="668">
                  <c:v>108.5</c:v>
                </c:pt>
                <c:pt idx="669">
                  <c:v>115.5</c:v>
                </c:pt>
                <c:pt idx="670">
                  <c:v>115.5</c:v>
                </c:pt>
                <c:pt idx="671">
                  <c:v>123</c:v>
                </c:pt>
                <c:pt idx="672">
                  <c:v>127.125</c:v>
                </c:pt>
                <c:pt idx="673">
                  <c:v>123.5</c:v>
                </c:pt>
                <c:pt idx="674">
                  <c:v>115.125</c:v>
                </c:pt>
                <c:pt idx="675">
                  <c:v>115.125</c:v>
                </c:pt>
                <c:pt idx="676">
                  <c:v>95.5</c:v>
                </c:pt>
                <c:pt idx="677">
                  <c:v>98.1875</c:v>
                </c:pt>
                <c:pt idx="678">
                  <c:v>104.875</c:v>
                </c:pt>
                <c:pt idx="679">
                  <c:v>105.375</c:v>
                </c:pt>
                <c:pt idx="680">
                  <c:v>98.25</c:v>
                </c:pt>
                <c:pt idx="681">
                  <c:v>95.3125</c:v>
                </c:pt>
                <c:pt idx="682">
                  <c:v>95.75</c:v>
                </c:pt>
                <c:pt idx="683">
                  <c:v>99.3125</c:v>
                </c:pt>
                <c:pt idx="684">
                  <c:v>97.875</c:v>
                </c:pt>
                <c:pt idx="685">
                  <c:v>97.875</c:v>
                </c:pt>
                <c:pt idx="686">
                  <c:v>96.875</c:v>
                </c:pt>
                <c:pt idx="687">
                  <c:v>94.125</c:v>
                </c:pt>
                <c:pt idx="688">
                  <c:v>96.375</c:v>
                </c:pt>
                <c:pt idx="689">
                  <c:v>99</c:v>
                </c:pt>
                <c:pt idx="690">
                  <c:v>102.875</c:v>
                </c:pt>
                <c:pt idx="691">
                  <c:v>110</c:v>
                </c:pt>
                <c:pt idx="692">
                  <c:v>107.625</c:v>
                </c:pt>
                <c:pt idx="693">
                  <c:v>107.9375</c:v>
                </c:pt>
                <c:pt idx="694">
                  <c:v>111.75</c:v>
                </c:pt>
                <c:pt idx="695">
                  <c:v>111.875</c:v>
                </c:pt>
                <c:pt idx="696">
                  <c:v>112.625</c:v>
                </c:pt>
                <c:pt idx="697">
                  <c:v>125.875</c:v>
                </c:pt>
                <c:pt idx="698">
                  <c:v>142</c:v>
                </c:pt>
                <c:pt idx="699">
                  <c:v>134.25</c:v>
                </c:pt>
                <c:pt idx="700">
                  <c:v>121.875</c:v>
                </c:pt>
                <c:pt idx="701">
                  <c:v>114</c:v>
                </c:pt>
                <c:pt idx="702">
                  <c:v>121</c:v>
                </c:pt>
                <c:pt idx="703">
                  <c:v>125.875</c:v>
                </c:pt>
                <c:pt idx="704">
                  <c:v>125.125</c:v>
                </c:pt>
                <c:pt idx="705">
                  <c:v>122.25</c:v>
                </c:pt>
                <c:pt idx="706">
                  <c:v>123.125</c:v>
                </c:pt>
                <c:pt idx="707">
                  <c:v>118.75</c:v>
                </c:pt>
                <c:pt idx="708">
                  <c:v>113.8125</c:v>
                </c:pt>
                <c:pt idx="709">
                  <c:v>109.625</c:v>
                </c:pt>
                <c:pt idx="710">
                  <c:v>109.625</c:v>
                </c:pt>
                <c:pt idx="711">
                  <c:v>108.375</c:v>
                </c:pt>
                <c:pt idx="712">
                  <c:v>103.1875</c:v>
                </c:pt>
                <c:pt idx="713">
                  <c:v>100.8125</c:v>
                </c:pt>
                <c:pt idx="714">
                  <c:v>99.5</c:v>
                </c:pt>
                <c:pt idx="715">
                  <c:v>99.25</c:v>
                </c:pt>
                <c:pt idx="716">
                  <c:v>96.375</c:v>
                </c:pt>
                <c:pt idx="717">
                  <c:v>83</c:v>
                </c:pt>
                <c:pt idx="718">
                  <c:v>76.4375</c:v>
                </c:pt>
                <c:pt idx="719">
                  <c:v>77.5</c:v>
                </c:pt>
                <c:pt idx="720">
                  <c:v>79.5625</c:v>
                </c:pt>
                <c:pt idx="721">
                  <c:v>82.125</c:v>
                </c:pt>
                <c:pt idx="722">
                  <c:v>82.125</c:v>
                </c:pt>
                <c:pt idx="723">
                  <c:v>81.5</c:v>
                </c:pt>
                <c:pt idx="724">
                  <c:v>80.25</c:v>
                </c:pt>
                <c:pt idx="725">
                  <c:v>79.75</c:v>
                </c:pt>
                <c:pt idx="726">
                  <c:v>78.8125</c:v>
                </c:pt>
                <c:pt idx="727">
                  <c:v>78.5</c:v>
                </c:pt>
                <c:pt idx="728">
                  <c:v>73.5</c:v>
                </c:pt>
                <c:pt idx="729">
                  <c:v>74</c:v>
                </c:pt>
                <c:pt idx="730">
                  <c:v>72.625</c:v>
                </c:pt>
                <c:pt idx="731">
                  <c:v>73.625</c:v>
                </c:pt>
                <c:pt idx="732">
                  <c:v>73</c:v>
                </c:pt>
                <c:pt idx="733">
                  <c:v>73.5</c:v>
                </c:pt>
                <c:pt idx="734">
                  <c:v>74.125</c:v>
                </c:pt>
                <c:pt idx="735">
                  <c:v>74.5</c:v>
                </c:pt>
                <c:pt idx="736">
                  <c:v>75.8125</c:v>
                </c:pt>
                <c:pt idx="737">
                  <c:v>76.5</c:v>
                </c:pt>
                <c:pt idx="738">
                  <c:v>75.75</c:v>
                </c:pt>
                <c:pt idx="739">
                  <c:v>75</c:v>
                </c:pt>
                <c:pt idx="740">
                  <c:v>74.25</c:v>
                </c:pt>
                <c:pt idx="741">
                  <c:v>74.1875</c:v>
                </c:pt>
                <c:pt idx="742">
                  <c:v>74.9375</c:v>
                </c:pt>
                <c:pt idx="743">
                  <c:v>76.8125</c:v>
                </c:pt>
                <c:pt idx="744">
                  <c:v>78.5</c:v>
                </c:pt>
                <c:pt idx="745">
                  <c:v>80.25</c:v>
                </c:pt>
                <c:pt idx="746">
                  <c:v>81.6875</c:v>
                </c:pt>
                <c:pt idx="747">
                  <c:v>85.125</c:v>
                </c:pt>
                <c:pt idx="748">
                  <c:v>86.0625</c:v>
                </c:pt>
                <c:pt idx="749">
                  <c:v>86.0625</c:v>
                </c:pt>
                <c:pt idx="750">
                  <c:v>85.625</c:v>
                </c:pt>
                <c:pt idx="751">
                  <c:v>85.25</c:v>
                </c:pt>
                <c:pt idx="752">
                  <c:v>83.75</c:v>
                </c:pt>
                <c:pt idx="753">
                  <c:v>81.75</c:v>
                </c:pt>
                <c:pt idx="754">
                  <c:v>79.0625</c:v>
                </c:pt>
                <c:pt idx="755">
                  <c:v>77.75</c:v>
                </c:pt>
                <c:pt idx="756">
                  <c:v>77.6875</c:v>
                </c:pt>
                <c:pt idx="757">
                  <c:v>77.75</c:v>
                </c:pt>
                <c:pt idx="758">
                  <c:v>77</c:v>
                </c:pt>
                <c:pt idx="759">
                  <c:v>80.25</c:v>
                </c:pt>
                <c:pt idx="760">
                  <c:v>78.8125</c:v>
                </c:pt>
                <c:pt idx="761">
                  <c:v>77.5</c:v>
                </c:pt>
                <c:pt idx="762">
                  <c:v>76.25</c:v>
                </c:pt>
                <c:pt idx="763">
                  <c:v>75.125</c:v>
                </c:pt>
                <c:pt idx="764">
                  <c:v>75.8125</c:v>
                </c:pt>
                <c:pt idx="765">
                  <c:v>76.125</c:v>
                </c:pt>
                <c:pt idx="766">
                  <c:v>76.625</c:v>
                </c:pt>
                <c:pt idx="767">
                  <c:v>78.9375</c:v>
                </c:pt>
                <c:pt idx="768">
                  <c:v>79.5</c:v>
                </c:pt>
                <c:pt idx="769">
                  <c:v>78.25</c:v>
                </c:pt>
                <c:pt idx="770">
                  <c:v>78.375</c:v>
                </c:pt>
                <c:pt idx="771">
                  <c:v>77.25</c:v>
                </c:pt>
                <c:pt idx="772">
                  <c:v>77.3125</c:v>
                </c:pt>
                <c:pt idx="773">
                  <c:v>77.625</c:v>
                </c:pt>
                <c:pt idx="774">
                  <c:v>79.1875</c:v>
                </c:pt>
                <c:pt idx="775">
                  <c:v>79.3125</c:v>
                </c:pt>
                <c:pt idx="776">
                  <c:v>78.875</c:v>
                </c:pt>
                <c:pt idx="777">
                  <c:v>78.375</c:v>
                </c:pt>
                <c:pt idx="778">
                  <c:v>77.25</c:v>
                </c:pt>
                <c:pt idx="779">
                  <c:v>76.9375</c:v>
                </c:pt>
                <c:pt idx="780">
                  <c:v>76.9375</c:v>
                </c:pt>
                <c:pt idx="781">
                  <c:v>76.4375</c:v>
                </c:pt>
                <c:pt idx="782">
                  <c:v>75.375</c:v>
                </c:pt>
                <c:pt idx="783">
                  <c:v>74.25</c:v>
                </c:pt>
                <c:pt idx="784">
                  <c:v>72.625</c:v>
                </c:pt>
                <c:pt idx="785">
                  <c:v>71.375</c:v>
                </c:pt>
                <c:pt idx="786">
                  <c:v>71.5</c:v>
                </c:pt>
                <c:pt idx="787">
                  <c:v>70.0625</c:v>
                </c:pt>
                <c:pt idx="788">
                  <c:v>69.75</c:v>
                </c:pt>
                <c:pt idx="789">
                  <c:v>70.875</c:v>
                </c:pt>
                <c:pt idx="790">
                  <c:v>71.875</c:v>
                </c:pt>
                <c:pt idx="791">
                  <c:v>72.3125</c:v>
                </c:pt>
                <c:pt idx="792">
                  <c:v>71.375</c:v>
                </c:pt>
                <c:pt idx="793">
                  <c:v>70.1875</c:v>
                </c:pt>
                <c:pt idx="794">
                  <c:v>70.1875</c:v>
                </c:pt>
                <c:pt idx="795">
                  <c:v>69.8125</c:v>
                </c:pt>
                <c:pt idx="796">
                  <c:v>68.6875</c:v>
                </c:pt>
                <c:pt idx="797">
                  <c:v>69.0625</c:v>
                </c:pt>
                <c:pt idx="798">
                  <c:v>68.6875</c:v>
                </c:pt>
                <c:pt idx="799">
                  <c:v>68.5625</c:v>
                </c:pt>
                <c:pt idx="800">
                  <c:v>68</c:v>
                </c:pt>
                <c:pt idx="801">
                  <c:v>69.125</c:v>
                </c:pt>
                <c:pt idx="802">
                  <c:v>70.5</c:v>
                </c:pt>
                <c:pt idx="803">
                  <c:v>72.0625</c:v>
                </c:pt>
                <c:pt idx="804">
                  <c:v>73.375</c:v>
                </c:pt>
                <c:pt idx="805">
                  <c:v>75.875</c:v>
                </c:pt>
                <c:pt idx="806">
                  <c:v>75.875</c:v>
                </c:pt>
                <c:pt idx="807">
                  <c:v>75</c:v>
                </c:pt>
                <c:pt idx="808">
                  <c:v>75.3125</c:v>
                </c:pt>
                <c:pt idx="809">
                  <c:v>74.5</c:v>
                </c:pt>
                <c:pt idx="810">
                  <c:v>74.1875</c:v>
                </c:pt>
                <c:pt idx="811">
                  <c:v>74.8125</c:v>
                </c:pt>
                <c:pt idx="812">
                  <c:v>76.3125</c:v>
                </c:pt>
                <c:pt idx="813">
                  <c:v>76.875</c:v>
                </c:pt>
                <c:pt idx="814">
                  <c:v>77.375</c:v>
                </c:pt>
                <c:pt idx="815">
                  <c:v>77.5625</c:v>
                </c:pt>
                <c:pt idx="816">
                  <c:v>78.3125</c:v>
                </c:pt>
                <c:pt idx="817">
                  <c:v>79.6875</c:v>
                </c:pt>
                <c:pt idx="818">
                  <c:v>81.25</c:v>
                </c:pt>
                <c:pt idx="819">
                  <c:v>80.6875</c:v>
                </c:pt>
                <c:pt idx="820">
                  <c:v>81.375</c:v>
                </c:pt>
                <c:pt idx="821">
                  <c:v>85.375</c:v>
                </c:pt>
                <c:pt idx="822">
                  <c:v>87.1875</c:v>
                </c:pt>
                <c:pt idx="823">
                  <c:v>88.125</c:v>
                </c:pt>
                <c:pt idx="824">
                  <c:v>89.5625</c:v>
                </c:pt>
                <c:pt idx="825">
                  <c:v>89.125</c:v>
                </c:pt>
                <c:pt idx="826">
                  <c:v>89.3125</c:v>
                </c:pt>
                <c:pt idx="827">
                  <c:v>89.3125</c:v>
                </c:pt>
                <c:pt idx="828">
                  <c:v>89</c:v>
                </c:pt>
                <c:pt idx="829">
                  <c:v>87.6875</c:v>
                </c:pt>
                <c:pt idx="830">
                  <c:v>86.5625</c:v>
                </c:pt>
                <c:pt idx="831">
                  <c:v>86.1875</c:v>
                </c:pt>
                <c:pt idx="832">
                  <c:v>87.625</c:v>
                </c:pt>
                <c:pt idx="833">
                  <c:v>90.125</c:v>
                </c:pt>
                <c:pt idx="834">
                  <c:v>90.75</c:v>
                </c:pt>
                <c:pt idx="835">
                  <c:v>90.1875</c:v>
                </c:pt>
                <c:pt idx="836">
                  <c:v>88.625</c:v>
                </c:pt>
                <c:pt idx="837">
                  <c:v>90.25</c:v>
                </c:pt>
                <c:pt idx="838">
                  <c:v>90.5625</c:v>
                </c:pt>
                <c:pt idx="839">
                  <c:v>95.875</c:v>
                </c:pt>
                <c:pt idx="840">
                  <c:v>95</c:v>
                </c:pt>
                <c:pt idx="841">
                  <c:v>94.375</c:v>
                </c:pt>
                <c:pt idx="842">
                  <c:v>93.125</c:v>
                </c:pt>
                <c:pt idx="843">
                  <c:v>91.875</c:v>
                </c:pt>
                <c:pt idx="844">
                  <c:v>92.6875</c:v>
                </c:pt>
                <c:pt idx="845">
                  <c:v>92.875</c:v>
                </c:pt>
                <c:pt idx="846">
                  <c:v>92.375</c:v>
                </c:pt>
                <c:pt idx="847">
                  <c:v>94.1875</c:v>
                </c:pt>
                <c:pt idx="848">
                  <c:v>94.375</c:v>
                </c:pt>
                <c:pt idx="849">
                  <c:v>97</c:v>
                </c:pt>
                <c:pt idx="850">
                  <c:v>97</c:v>
                </c:pt>
                <c:pt idx="851">
                  <c:v>96.75</c:v>
                </c:pt>
                <c:pt idx="852">
                  <c:v>98.1875</c:v>
                </c:pt>
                <c:pt idx="853">
                  <c:v>98.25</c:v>
                </c:pt>
                <c:pt idx="854">
                  <c:v>98.5</c:v>
                </c:pt>
                <c:pt idx="855">
                  <c:v>97.75</c:v>
                </c:pt>
                <c:pt idx="856">
                  <c:v>98.6875</c:v>
                </c:pt>
                <c:pt idx="857">
                  <c:v>100</c:v>
                </c:pt>
                <c:pt idx="858">
                  <c:v>100.625</c:v>
                </c:pt>
                <c:pt idx="859">
                  <c:v>101.75</c:v>
                </c:pt>
                <c:pt idx="860">
                  <c:v>101.1875</c:v>
                </c:pt>
                <c:pt idx="861">
                  <c:v>100.9375</c:v>
                </c:pt>
                <c:pt idx="862">
                  <c:v>102.25</c:v>
                </c:pt>
                <c:pt idx="863">
                  <c:v>102.875</c:v>
                </c:pt>
                <c:pt idx="864">
                  <c:v>105.875</c:v>
                </c:pt>
                <c:pt idx="865">
                  <c:v>107.875</c:v>
                </c:pt>
                <c:pt idx="866">
                  <c:v>108.625</c:v>
                </c:pt>
                <c:pt idx="867">
                  <c:v>108.75</c:v>
                </c:pt>
                <c:pt idx="868">
                  <c:v>107.625</c:v>
                </c:pt>
                <c:pt idx="869">
                  <c:v>106.25</c:v>
                </c:pt>
                <c:pt idx="870">
                  <c:v>102.75</c:v>
                </c:pt>
                <c:pt idx="871">
                  <c:v>100.125</c:v>
                </c:pt>
                <c:pt idx="872">
                  <c:v>104.1875</c:v>
                </c:pt>
                <c:pt idx="873">
                  <c:v>106.625</c:v>
                </c:pt>
                <c:pt idx="874">
                  <c:v>105.875</c:v>
                </c:pt>
                <c:pt idx="875">
                  <c:v>106.5625</c:v>
                </c:pt>
                <c:pt idx="876">
                  <c:v>106.3125</c:v>
                </c:pt>
                <c:pt idx="877">
                  <c:v>105.375</c:v>
                </c:pt>
                <c:pt idx="878">
                  <c:v>106</c:v>
                </c:pt>
                <c:pt idx="879">
                  <c:v>108.0625</c:v>
                </c:pt>
                <c:pt idx="880">
                  <c:v>107.375</c:v>
                </c:pt>
                <c:pt idx="881">
                  <c:v>105.8125</c:v>
                </c:pt>
                <c:pt idx="882">
                  <c:v>105.1875</c:v>
                </c:pt>
                <c:pt idx="883">
                  <c:v>103.875</c:v>
                </c:pt>
                <c:pt idx="884">
                  <c:v>104.25</c:v>
                </c:pt>
                <c:pt idx="885">
                  <c:v>105.25</c:v>
                </c:pt>
                <c:pt idx="886">
                  <c:v>106.125</c:v>
                </c:pt>
                <c:pt idx="887">
                  <c:v>105.875</c:v>
                </c:pt>
                <c:pt idx="888">
                  <c:v>104.6875</c:v>
                </c:pt>
                <c:pt idx="889">
                  <c:v>105.75</c:v>
                </c:pt>
                <c:pt idx="890">
                  <c:v>107.125</c:v>
                </c:pt>
                <c:pt idx="891">
                  <c:v>105.125</c:v>
                </c:pt>
                <c:pt idx="892">
                  <c:v>105.6875</c:v>
                </c:pt>
                <c:pt idx="893">
                  <c:v>104.0625</c:v>
                </c:pt>
                <c:pt idx="894">
                  <c:v>104</c:v>
                </c:pt>
                <c:pt idx="895">
                  <c:v>104.5</c:v>
                </c:pt>
                <c:pt idx="896">
                  <c:v>101.75</c:v>
                </c:pt>
                <c:pt idx="897">
                  <c:v>98.3125</c:v>
                </c:pt>
                <c:pt idx="898">
                  <c:v>103.125</c:v>
                </c:pt>
                <c:pt idx="899">
                  <c:v>106.3125</c:v>
                </c:pt>
                <c:pt idx="900">
                  <c:v>106.8125</c:v>
                </c:pt>
                <c:pt idx="901">
                  <c:v>105.25</c:v>
                </c:pt>
                <c:pt idx="902">
                  <c:v>105.25</c:v>
                </c:pt>
                <c:pt idx="903">
                  <c:v>105.75</c:v>
                </c:pt>
                <c:pt idx="904">
                  <c:v>105.875</c:v>
                </c:pt>
                <c:pt idx="905">
                  <c:v>104.1875</c:v>
                </c:pt>
                <c:pt idx="906">
                  <c:v>103.8125</c:v>
                </c:pt>
                <c:pt idx="907">
                  <c:v>104.25</c:v>
                </c:pt>
                <c:pt idx="908">
                  <c:v>104.25</c:v>
                </c:pt>
                <c:pt idx="909">
                  <c:v>104.25</c:v>
                </c:pt>
                <c:pt idx="910">
                  <c:v>104.0625</c:v>
                </c:pt>
                <c:pt idx="911">
                  <c:v>103</c:v>
                </c:pt>
                <c:pt idx="912">
                  <c:v>101.125</c:v>
                </c:pt>
                <c:pt idx="913">
                  <c:v>100</c:v>
                </c:pt>
                <c:pt idx="914">
                  <c:v>103.8125</c:v>
                </c:pt>
                <c:pt idx="915">
                  <c:v>104.375</c:v>
                </c:pt>
                <c:pt idx="916">
                  <c:v>103.75</c:v>
                </c:pt>
                <c:pt idx="917">
                  <c:v>102.4375</c:v>
                </c:pt>
                <c:pt idx="918">
                  <c:v>102</c:v>
                </c:pt>
                <c:pt idx="919">
                  <c:v>103.75</c:v>
                </c:pt>
                <c:pt idx="920">
                  <c:v>103.5</c:v>
                </c:pt>
                <c:pt idx="921">
                  <c:v>102</c:v>
                </c:pt>
                <c:pt idx="922">
                  <c:v>99.625</c:v>
                </c:pt>
                <c:pt idx="923">
                  <c:v>97.25</c:v>
                </c:pt>
                <c:pt idx="924">
                  <c:v>98.875</c:v>
                </c:pt>
                <c:pt idx="925">
                  <c:v>98.9375</c:v>
                </c:pt>
                <c:pt idx="926">
                  <c:v>98.5625</c:v>
                </c:pt>
                <c:pt idx="927">
                  <c:v>100.25</c:v>
                </c:pt>
                <c:pt idx="928">
                  <c:v>101.5</c:v>
                </c:pt>
                <c:pt idx="929">
                  <c:v>106.0625</c:v>
                </c:pt>
                <c:pt idx="930">
                  <c:v>106.0625</c:v>
                </c:pt>
                <c:pt idx="931">
                  <c:v>110.25</c:v>
                </c:pt>
                <c:pt idx="932">
                  <c:v>108.125</c:v>
                </c:pt>
                <c:pt idx="933">
                  <c:v>107.625</c:v>
                </c:pt>
                <c:pt idx="934">
                  <c:v>107.5625</c:v>
                </c:pt>
                <c:pt idx="935">
                  <c:v>107.5625</c:v>
                </c:pt>
                <c:pt idx="936">
                  <c:v>104.75</c:v>
                </c:pt>
                <c:pt idx="937">
                  <c:v>103.125</c:v>
                </c:pt>
                <c:pt idx="938">
                  <c:v>99.875</c:v>
                </c:pt>
                <c:pt idx="939">
                  <c:v>96.375</c:v>
                </c:pt>
                <c:pt idx="940">
                  <c:v>95.75</c:v>
                </c:pt>
                <c:pt idx="941">
                  <c:v>96.375</c:v>
                </c:pt>
                <c:pt idx="942">
                  <c:v>96.875</c:v>
                </c:pt>
                <c:pt idx="943">
                  <c:v>96.75</c:v>
                </c:pt>
                <c:pt idx="944">
                  <c:v>101.5625</c:v>
                </c:pt>
                <c:pt idx="945">
                  <c:v>101.5625</c:v>
                </c:pt>
                <c:pt idx="946">
                  <c:v>105.1875</c:v>
                </c:pt>
                <c:pt idx="947">
                  <c:v>106.0625</c:v>
                </c:pt>
                <c:pt idx="948">
                  <c:v>106.625</c:v>
                </c:pt>
                <c:pt idx="949">
                  <c:v>105.875</c:v>
                </c:pt>
                <c:pt idx="950">
                  <c:v>103.625</c:v>
                </c:pt>
                <c:pt idx="951">
                  <c:v>99</c:v>
                </c:pt>
                <c:pt idx="952">
                  <c:v>99</c:v>
                </c:pt>
                <c:pt idx="953">
                  <c:v>98.25</c:v>
                </c:pt>
                <c:pt idx="954">
                  <c:v>96.75</c:v>
                </c:pt>
                <c:pt idx="955">
                  <c:v>95.625</c:v>
                </c:pt>
                <c:pt idx="956">
                  <c:v>96</c:v>
                </c:pt>
                <c:pt idx="957">
                  <c:v>97.25</c:v>
                </c:pt>
                <c:pt idx="958">
                  <c:v>98.4375</c:v>
                </c:pt>
                <c:pt idx="959">
                  <c:v>96.0625</c:v>
                </c:pt>
                <c:pt idx="960">
                  <c:v>93.3125</c:v>
                </c:pt>
                <c:pt idx="961">
                  <c:v>90.375</c:v>
                </c:pt>
                <c:pt idx="962">
                  <c:v>88.9375</c:v>
                </c:pt>
                <c:pt idx="963">
                  <c:v>87</c:v>
                </c:pt>
                <c:pt idx="964">
                  <c:v>89.25</c:v>
                </c:pt>
                <c:pt idx="965">
                  <c:v>87.75</c:v>
                </c:pt>
                <c:pt idx="966">
                  <c:v>87.25</c:v>
                </c:pt>
                <c:pt idx="967">
                  <c:v>90.4375</c:v>
                </c:pt>
                <c:pt idx="968">
                  <c:v>91</c:v>
                </c:pt>
                <c:pt idx="969">
                  <c:v>92.6875</c:v>
                </c:pt>
                <c:pt idx="970">
                  <c:v>92.6875</c:v>
                </c:pt>
                <c:pt idx="971">
                  <c:v>98</c:v>
                </c:pt>
                <c:pt idx="972">
                  <c:v>105.25</c:v>
                </c:pt>
                <c:pt idx="973">
                  <c:v>114</c:v>
                </c:pt>
                <c:pt idx="974">
                  <c:v>121.5</c:v>
                </c:pt>
                <c:pt idx="975">
                  <c:v>107.5</c:v>
                </c:pt>
                <c:pt idx="976">
                  <c:v>92.375</c:v>
                </c:pt>
                <c:pt idx="977">
                  <c:v>88.75</c:v>
                </c:pt>
                <c:pt idx="978">
                  <c:v>86.0625</c:v>
                </c:pt>
                <c:pt idx="979">
                  <c:v>87.875</c:v>
                </c:pt>
                <c:pt idx="980">
                  <c:v>91.875</c:v>
                </c:pt>
                <c:pt idx="981">
                  <c:v>96.75</c:v>
                </c:pt>
                <c:pt idx="982">
                  <c:v>94.6875</c:v>
                </c:pt>
                <c:pt idx="983">
                  <c:v>87.75</c:v>
                </c:pt>
                <c:pt idx="984">
                  <c:v>90.1875</c:v>
                </c:pt>
                <c:pt idx="985">
                  <c:v>90.625</c:v>
                </c:pt>
                <c:pt idx="986">
                  <c:v>92.125</c:v>
                </c:pt>
                <c:pt idx="987">
                  <c:v>93.375</c:v>
                </c:pt>
                <c:pt idx="988">
                  <c:v>92.1875</c:v>
                </c:pt>
                <c:pt idx="989">
                  <c:v>90.1875</c:v>
                </c:pt>
                <c:pt idx="990">
                  <c:v>88.75</c:v>
                </c:pt>
                <c:pt idx="991">
                  <c:v>90</c:v>
                </c:pt>
                <c:pt idx="992">
                  <c:v>91</c:v>
                </c:pt>
                <c:pt idx="993">
                  <c:v>89.625</c:v>
                </c:pt>
                <c:pt idx="994">
                  <c:v>92.5</c:v>
                </c:pt>
                <c:pt idx="995">
                  <c:v>93.9375</c:v>
                </c:pt>
                <c:pt idx="996">
                  <c:v>92.9375</c:v>
                </c:pt>
                <c:pt idx="997">
                  <c:v>91.3125</c:v>
                </c:pt>
                <c:pt idx="998">
                  <c:v>90.875</c:v>
                </c:pt>
                <c:pt idx="999">
                  <c:v>90.875</c:v>
                </c:pt>
                <c:pt idx="1000">
                  <c:v>86.9375</c:v>
                </c:pt>
                <c:pt idx="1001">
                  <c:v>85.4375</c:v>
                </c:pt>
                <c:pt idx="1002">
                  <c:v>83.5625</c:v>
                </c:pt>
                <c:pt idx="1003">
                  <c:v>85</c:v>
                </c:pt>
                <c:pt idx="1004">
                  <c:v>86.3125</c:v>
                </c:pt>
                <c:pt idx="1005">
                  <c:v>87.125</c:v>
                </c:pt>
                <c:pt idx="1006">
                  <c:v>89.8125</c:v>
                </c:pt>
                <c:pt idx="1007">
                  <c:v>90.75</c:v>
                </c:pt>
                <c:pt idx="1008">
                  <c:v>90.875</c:v>
                </c:pt>
                <c:pt idx="1009">
                  <c:v>92.75</c:v>
                </c:pt>
                <c:pt idx="1010">
                  <c:v>92.25</c:v>
                </c:pt>
                <c:pt idx="1011">
                  <c:v>92.5</c:v>
                </c:pt>
                <c:pt idx="1012">
                  <c:v>95</c:v>
                </c:pt>
                <c:pt idx="1013">
                  <c:v>95.875</c:v>
                </c:pt>
                <c:pt idx="1014">
                  <c:v>95.625</c:v>
                </c:pt>
                <c:pt idx="1015">
                  <c:v>95.4375</c:v>
                </c:pt>
                <c:pt idx="1016">
                  <c:v>96.125</c:v>
                </c:pt>
                <c:pt idx="1017">
                  <c:v>98.5</c:v>
                </c:pt>
                <c:pt idx="1018">
                  <c:v>101</c:v>
                </c:pt>
                <c:pt idx="1019">
                  <c:v>101.25</c:v>
                </c:pt>
                <c:pt idx="1020">
                  <c:v>98</c:v>
                </c:pt>
                <c:pt idx="1021">
                  <c:v>99.4375</c:v>
                </c:pt>
                <c:pt idx="1022">
                  <c:v>100.375</c:v>
                </c:pt>
                <c:pt idx="1023">
                  <c:v>101.5</c:v>
                </c:pt>
                <c:pt idx="1024">
                  <c:v>101.25</c:v>
                </c:pt>
                <c:pt idx="1025">
                  <c:v>99.625</c:v>
                </c:pt>
                <c:pt idx="1026">
                  <c:v>96.5</c:v>
                </c:pt>
                <c:pt idx="1027">
                  <c:v>99.125</c:v>
                </c:pt>
                <c:pt idx="1028">
                  <c:v>100.375</c:v>
                </c:pt>
                <c:pt idx="1029">
                  <c:v>101.875</c:v>
                </c:pt>
                <c:pt idx="1030">
                  <c:v>102.9375</c:v>
                </c:pt>
                <c:pt idx="1031">
                  <c:v>104.9375</c:v>
                </c:pt>
                <c:pt idx="1032">
                  <c:v>106.8125</c:v>
                </c:pt>
                <c:pt idx="1033">
                  <c:v>107.6875</c:v>
                </c:pt>
                <c:pt idx="1034">
                  <c:v>106</c:v>
                </c:pt>
                <c:pt idx="1035">
                  <c:v>104.9375</c:v>
                </c:pt>
                <c:pt idx="1036">
                  <c:v>105.375</c:v>
                </c:pt>
                <c:pt idx="1037">
                  <c:v>104.625</c:v>
                </c:pt>
                <c:pt idx="1038">
                  <c:v>105.375</c:v>
                </c:pt>
                <c:pt idx="1039">
                  <c:v>103.5</c:v>
                </c:pt>
                <c:pt idx="1040">
                  <c:v>103.5</c:v>
                </c:pt>
                <c:pt idx="1041">
                  <c:v>102.0625</c:v>
                </c:pt>
                <c:pt idx="1042">
                  <c:v>102.75</c:v>
                </c:pt>
                <c:pt idx="1043">
                  <c:v>103.125</c:v>
                </c:pt>
                <c:pt idx="1044">
                  <c:v>103.0625</c:v>
                </c:pt>
                <c:pt idx="1045">
                  <c:v>101.9375</c:v>
                </c:pt>
                <c:pt idx="1046">
                  <c:v>101.25</c:v>
                </c:pt>
                <c:pt idx="1047">
                  <c:v>101.25</c:v>
                </c:pt>
                <c:pt idx="1048">
                  <c:v>104.1875</c:v>
                </c:pt>
                <c:pt idx="1049">
                  <c:v>105.5</c:v>
                </c:pt>
                <c:pt idx="1050">
                  <c:v>104.8125</c:v>
                </c:pt>
                <c:pt idx="1051">
                  <c:v>104.375</c:v>
                </c:pt>
                <c:pt idx="1052">
                  <c:v>104.375</c:v>
                </c:pt>
                <c:pt idx="1053">
                  <c:v>103.625</c:v>
                </c:pt>
                <c:pt idx="1054">
                  <c:v>101.4375</c:v>
                </c:pt>
                <c:pt idx="1055">
                  <c:v>101</c:v>
                </c:pt>
                <c:pt idx="1056">
                  <c:v>100.375</c:v>
                </c:pt>
                <c:pt idx="1057">
                  <c:v>100.625</c:v>
                </c:pt>
                <c:pt idx="1058">
                  <c:v>99.625</c:v>
                </c:pt>
                <c:pt idx="1059">
                  <c:v>102.375</c:v>
                </c:pt>
                <c:pt idx="1060">
                  <c:v>103.625</c:v>
                </c:pt>
                <c:pt idx="1061">
                  <c:v>103.9375</c:v>
                </c:pt>
                <c:pt idx="1062">
                  <c:v>106.375</c:v>
                </c:pt>
                <c:pt idx="1063">
                  <c:v>108.125</c:v>
                </c:pt>
                <c:pt idx="1064">
                  <c:v>109.375</c:v>
                </c:pt>
                <c:pt idx="1065">
                  <c:v>112.5</c:v>
                </c:pt>
                <c:pt idx="1066">
                  <c:v>117.5</c:v>
                </c:pt>
                <c:pt idx="1067">
                  <c:v>117.5</c:v>
                </c:pt>
                <c:pt idx="1068">
                  <c:v>121.25</c:v>
                </c:pt>
                <c:pt idx="1069">
                  <c:v>121.5</c:v>
                </c:pt>
                <c:pt idx="1070">
                  <c:v>121.375</c:v>
                </c:pt>
                <c:pt idx="1071">
                  <c:v>122.75</c:v>
                </c:pt>
                <c:pt idx="1072">
                  <c:v>120.25</c:v>
                </c:pt>
                <c:pt idx="1073">
                  <c:v>118.9375</c:v>
                </c:pt>
                <c:pt idx="1074">
                  <c:v>118.3125</c:v>
                </c:pt>
                <c:pt idx="1075">
                  <c:v>114.375</c:v>
                </c:pt>
                <c:pt idx="1076">
                  <c:v>111.5</c:v>
                </c:pt>
                <c:pt idx="1077">
                  <c:v>112.0625</c:v>
                </c:pt>
                <c:pt idx="1078">
                  <c:v>114.25</c:v>
                </c:pt>
                <c:pt idx="1079">
                  <c:v>116.5</c:v>
                </c:pt>
                <c:pt idx="1080">
                  <c:v>132.4375</c:v>
                </c:pt>
                <c:pt idx="1081">
                  <c:v>137.75</c:v>
                </c:pt>
                <c:pt idx="1082">
                  <c:v>135.375</c:v>
                </c:pt>
                <c:pt idx="1083">
                  <c:v>138.125</c:v>
                </c:pt>
                <c:pt idx="1084">
                  <c:v>137.9375</c:v>
                </c:pt>
                <c:pt idx="1085">
                  <c:v>145.75</c:v>
                </c:pt>
                <c:pt idx="1086">
                  <c:v>145.5</c:v>
                </c:pt>
                <c:pt idx="1087">
                  <c:v>111.25</c:v>
                </c:pt>
                <c:pt idx="1088">
                  <c:v>110</c:v>
                </c:pt>
                <c:pt idx="1089">
                  <c:v>112</c:v>
                </c:pt>
                <c:pt idx="1090">
                  <c:v>113.1875</c:v>
                </c:pt>
                <c:pt idx="1091">
                  <c:v>115.25</c:v>
                </c:pt>
                <c:pt idx="1092">
                  <c:v>114.5</c:v>
                </c:pt>
                <c:pt idx="1093">
                  <c:v>113.5625</c:v>
                </c:pt>
                <c:pt idx="1094">
                  <c:v>113.625</c:v>
                </c:pt>
                <c:pt idx="1095">
                  <c:v>110.25</c:v>
                </c:pt>
                <c:pt idx="1096">
                  <c:v>111.3125</c:v>
                </c:pt>
                <c:pt idx="1097">
                  <c:v>107.375</c:v>
                </c:pt>
                <c:pt idx="1098">
                  <c:v>109.5</c:v>
                </c:pt>
                <c:pt idx="1099">
                  <c:v>111.25</c:v>
                </c:pt>
                <c:pt idx="1100">
                  <c:v>112.9375</c:v>
                </c:pt>
                <c:pt idx="1101">
                  <c:v>114.75</c:v>
                </c:pt>
                <c:pt idx="1102">
                  <c:v>118.5</c:v>
                </c:pt>
                <c:pt idx="1103">
                  <c:v>118.875</c:v>
                </c:pt>
                <c:pt idx="1104">
                  <c:v>119.875</c:v>
                </c:pt>
                <c:pt idx="1105">
                  <c:v>120</c:v>
                </c:pt>
                <c:pt idx="1106">
                  <c:v>120.375</c:v>
                </c:pt>
                <c:pt idx="1107">
                  <c:v>121.25</c:v>
                </c:pt>
                <c:pt idx="1108">
                  <c:v>122.8125</c:v>
                </c:pt>
                <c:pt idx="1109">
                  <c:v>122.375</c:v>
                </c:pt>
                <c:pt idx="1110">
                  <c:v>122.375</c:v>
                </c:pt>
                <c:pt idx="1111">
                  <c:v>125.625</c:v>
                </c:pt>
                <c:pt idx="1112">
                  <c:v>122.0625</c:v>
                </c:pt>
                <c:pt idx="1113">
                  <c:v>121.9375</c:v>
                </c:pt>
                <c:pt idx="1114">
                  <c:v>122.0625</c:v>
                </c:pt>
                <c:pt idx="1115">
                  <c:v>123.5</c:v>
                </c:pt>
                <c:pt idx="1116">
                  <c:v>124.25</c:v>
                </c:pt>
                <c:pt idx="1117">
                  <c:v>125.8125</c:v>
                </c:pt>
                <c:pt idx="1118">
                  <c:v>124.375</c:v>
                </c:pt>
                <c:pt idx="1119">
                  <c:v>123.0625</c:v>
                </c:pt>
                <c:pt idx="1120">
                  <c:v>125</c:v>
                </c:pt>
                <c:pt idx="1121">
                  <c:v>122.8125</c:v>
                </c:pt>
                <c:pt idx="1122">
                  <c:v>124.8125</c:v>
                </c:pt>
                <c:pt idx="1123">
                  <c:v>123.9375</c:v>
                </c:pt>
                <c:pt idx="1124">
                  <c:v>124.5625</c:v>
                </c:pt>
                <c:pt idx="1125">
                  <c:v>125.5</c:v>
                </c:pt>
                <c:pt idx="1126">
                  <c:v>125.875</c:v>
                </c:pt>
                <c:pt idx="1127">
                  <c:v>125.375</c:v>
                </c:pt>
                <c:pt idx="1128">
                  <c:v>126.4375</c:v>
                </c:pt>
                <c:pt idx="1129">
                  <c:v>128.25</c:v>
                </c:pt>
                <c:pt idx="1130">
                  <c:v>130.875</c:v>
                </c:pt>
                <c:pt idx="1131">
                  <c:v>131.75</c:v>
                </c:pt>
                <c:pt idx="1132">
                  <c:v>128.75</c:v>
                </c:pt>
                <c:pt idx="1133">
                  <c:v>127</c:v>
                </c:pt>
                <c:pt idx="1134">
                  <c:v>126.3125</c:v>
                </c:pt>
                <c:pt idx="1135">
                  <c:v>123.5</c:v>
                </c:pt>
                <c:pt idx="1136">
                  <c:v>122</c:v>
                </c:pt>
                <c:pt idx="1137">
                  <c:v>118</c:v>
                </c:pt>
                <c:pt idx="1138">
                  <c:v>110.5</c:v>
                </c:pt>
                <c:pt idx="1139">
                  <c:v>109.75</c:v>
                </c:pt>
                <c:pt idx="1140">
                  <c:v>111.25</c:v>
                </c:pt>
                <c:pt idx="1141">
                  <c:v>114.125</c:v>
                </c:pt>
                <c:pt idx="1142">
                  <c:v>112.813</c:v>
                </c:pt>
                <c:pt idx="1143">
                  <c:v>109.25</c:v>
                </c:pt>
                <c:pt idx="1144">
                  <c:v>107.375</c:v>
                </c:pt>
                <c:pt idx="1145">
                  <c:v>103.813</c:v>
                </c:pt>
                <c:pt idx="1146">
                  <c:v>92.875</c:v>
                </c:pt>
                <c:pt idx="1147">
                  <c:v>92.5</c:v>
                </c:pt>
                <c:pt idx="1148">
                  <c:v>93.375</c:v>
                </c:pt>
                <c:pt idx="1149">
                  <c:v>91.9375</c:v>
                </c:pt>
                <c:pt idx="1150">
                  <c:v>92.75</c:v>
                </c:pt>
                <c:pt idx="1151">
                  <c:v>92.938000000000002</c:v>
                </c:pt>
                <c:pt idx="1152">
                  <c:v>94.75</c:v>
                </c:pt>
                <c:pt idx="1153">
                  <c:v>94.875</c:v>
                </c:pt>
                <c:pt idx="1154">
                  <c:v>95.25</c:v>
                </c:pt>
                <c:pt idx="1155">
                  <c:v>96.125</c:v>
                </c:pt>
                <c:pt idx="1156">
                  <c:v>94.125</c:v>
                </c:pt>
                <c:pt idx="1157">
                  <c:v>91.875</c:v>
                </c:pt>
                <c:pt idx="1158">
                  <c:v>87.6875</c:v>
                </c:pt>
                <c:pt idx="1159">
                  <c:v>83.1875</c:v>
                </c:pt>
                <c:pt idx="1160">
                  <c:v>83.875</c:v>
                </c:pt>
                <c:pt idx="1161">
                  <c:v>80.25</c:v>
                </c:pt>
                <c:pt idx="1162">
                  <c:v>81.4375</c:v>
                </c:pt>
                <c:pt idx="1163">
                  <c:v>82.875</c:v>
                </c:pt>
                <c:pt idx="1164">
                  <c:v>86.875</c:v>
                </c:pt>
                <c:pt idx="1165">
                  <c:v>85.5</c:v>
                </c:pt>
                <c:pt idx="1166">
                  <c:v>83.6875</c:v>
                </c:pt>
                <c:pt idx="1167">
                  <c:v>81.5625</c:v>
                </c:pt>
                <c:pt idx="1168">
                  <c:v>81.5625</c:v>
                </c:pt>
                <c:pt idx="1169">
                  <c:v>81.5625</c:v>
                </c:pt>
                <c:pt idx="1170">
                  <c:v>76.75</c:v>
                </c:pt>
                <c:pt idx="1171">
                  <c:v>74.25</c:v>
                </c:pt>
                <c:pt idx="1172">
                  <c:v>73.625</c:v>
                </c:pt>
                <c:pt idx="1173">
                  <c:v>74.25</c:v>
                </c:pt>
                <c:pt idx="1174">
                  <c:v>72.3125</c:v>
                </c:pt>
                <c:pt idx="1175">
                  <c:v>77.5</c:v>
                </c:pt>
                <c:pt idx="1176">
                  <c:v>82.1875</c:v>
                </c:pt>
                <c:pt idx="1177">
                  <c:v>89.375</c:v>
                </c:pt>
                <c:pt idx="1178">
                  <c:v>85.25</c:v>
                </c:pt>
                <c:pt idx="1179">
                  <c:v>90.5</c:v>
                </c:pt>
                <c:pt idx="1180">
                  <c:v>81.75</c:v>
                </c:pt>
                <c:pt idx="1181">
                  <c:v>79.6875</c:v>
                </c:pt>
                <c:pt idx="1182">
                  <c:v>79.375</c:v>
                </c:pt>
                <c:pt idx="1183">
                  <c:v>76.875</c:v>
                </c:pt>
                <c:pt idx="1184">
                  <c:v>77.875</c:v>
                </c:pt>
                <c:pt idx="1185">
                  <c:v>76.125</c:v>
                </c:pt>
                <c:pt idx="1186">
                  <c:v>73.125</c:v>
                </c:pt>
                <c:pt idx="1187">
                  <c:v>72.375</c:v>
                </c:pt>
                <c:pt idx="1188">
                  <c:v>72.375</c:v>
                </c:pt>
                <c:pt idx="1189">
                  <c:v>72</c:v>
                </c:pt>
                <c:pt idx="1190">
                  <c:v>72</c:v>
                </c:pt>
                <c:pt idx="1191">
                  <c:v>72</c:v>
                </c:pt>
                <c:pt idx="1192">
                  <c:v>74.0625</c:v>
                </c:pt>
                <c:pt idx="1193">
                  <c:v>74.125</c:v>
                </c:pt>
                <c:pt idx="1194">
                  <c:v>74.625</c:v>
                </c:pt>
                <c:pt idx="1195">
                  <c:v>74.625</c:v>
                </c:pt>
                <c:pt idx="1196">
                  <c:v>74.625</c:v>
                </c:pt>
                <c:pt idx="1197">
                  <c:v>76</c:v>
                </c:pt>
                <c:pt idx="1198">
                  <c:v>76.5</c:v>
                </c:pt>
                <c:pt idx="1199">
                  <c:v>77.9375</c:v>
                </c:pt>
                <c:pt idx="1200">
                  <c:v>77.625</c:v>
                </c:pt>
                <c:pt idx="1201">
                  <c:v>77.125</c:v>
                </c:pt>
                <c:pt idx="1202">
                  <c:v>77.9375</c:v>
                </c:pt>
                <c:pt idx="1203">
                  <c:v>78.5625</c:v>
                </c:pt>
                <c:pt idx="1204">
                  <c:v>79.1875</c:v>
                </c:pt>
                <c:pt idx="1205">
                  <c:v>80.5</c:v>
                </c:pt>
                <c:pt idx="1206">
                  <c:v>79.8125</c:v>
                </c:pt>
                <c:pt idx="1207">
                  <c:v>79.188000000000002</c:v>
                </c:pt>
                <c:pt idx="1208">
                  <c:v>78.6875</c:v>
                </c:pt>
                <c:pt idx="1209">
                  <c:v>79.625</c:v>
                </c:pt>
                <c:pt idx="1210">
                  <c:v>79.625</c:v>
                </c:pt>
                <c:pt idx="1211">
                  <c:v>80.1875</c:v>
                </c:pt>
                <c:pt idx="1212">
                  <c:v>83.125</c:v>
                </c:pt>
                <c:pt idx="1213">
                  <c:v>83.625</c:v>
                </c:pt>
                <c:pt idx="1214">
                  <c:v>84</c:v>
                </c:pt>
                <c:pt idx="1215">
                  <c:v>83.75</c:v>
                </c:pt>
                <c:pt idx="1216">
                  <c:v>85.75</c:v>
                </c:pt>
                <c:pt idx="1217">
                  <c:v>86.25</c:v>
                </c:pt>
                <c:pt idx="1218">
                  <c:v>87.4375</c:v>
                </c:pt>
                <c:pt idx="1219">
                  <c:v>89.25</c:v>
                </c:pt>
                <c:pt idx="1220">
                  <c:v>88.5</c:v>
                </c:pt>
                <c:pt idx="1221">
                  <c:v>87</c:v>
                </c:pt>
                <c:pt idx="1222">
                  <c:v>82.75</c:v>
                </c:pt>
                <c:pt idx="1223">
                  <c:v>76</c:v>
                </c:pt>
                <c:pt idx="1224">
                  <c:v>78.3125</c:v>
                </c:pt>
                <c:pt idx="1225">
                  <c:v>78.875</c:v>
                </c:pt>
                <c:pt idx="1226">
                  <c:v>82.5</c:v>
                </c:pt>
                <c:pt idx="1227">
                  <c:v>85.0625</c:v>
                </c:pt>
                <c:pt idx="1228">
                  <c:v>85.25</c:v>
                </c:pt>
                <c:pt idx="1229">
                  <c:v>88</c:v>
                </c:pt>
                <c:pt idx="1230">
                  <c:v>88</c:v>
                </c:pt>
                <c:pt idx="1231">
                  <c:v>88.875</c:v>
                </c:pt>
                <c:pt idx="1232">
                  <c:v>88.125</c:v>
                </c:pt>
                <c:pt idx="1233">
                  <c:v>86.8125</c:v>
                </c:pt>
                <c:pt idx="1234">
                  <c:v>86</c:v>
                </c:pt>
                <c:pt idx="1235">
                  <c:v>83.125</c:v>
                </c:pt>
                <c:pt idx="1236">
                  <c:v>82.75</c:v>
                </c:pt>
                <c:pt idx="1237">
                  <c:v>81.4375</c:v>
                </c:pt>
                <c:pt idx="1238">
                  <c:v>79.313000000000002</c:v>
                </c:pt>
                <c:pt idx="1239">
                  <c:v>78.875</c:v>
                </c:pt>
                <c:pt idx="1240">
                  <c:v>78.75</c:v>
                </c:pt>
                <c:pt idx="1241">
                  <c:v>78.75</c:v>
                </c:pt>
                <c:pt idx="1242">
                  <c:v>78.9375</c:v>
                </c:pt>
                <c:pt idx="1243">
                  <c:v>79.5</c:v>
                </c:pt>
                <c:pt idx="1244">
                  <c:v>78.0625</c:v>
                </c:pt>
                <c:pt idx="1245">
                  <c:v>80.375</c:v>
                </c:pt>
                <c:pt idx="1246">
                  <c:v>79.75</c:v>
                </c:pt>
                <c:pt idx="1247">
                  <c:v>80.125</c:v>
                </c:pt>
                <c:pt idx="1248">
                  <c:v>79.5</c:v>
                </c:pt>
                <c:pt idx="1249">
                  <c:v>78.125</c:v>
                </c:pt>
                <c:pt idx="1250">
                  <c:v>78.4375</c:v>
                </c:pt>
                <c:pt idx="1251">
                  <c:v>77.75</c:v>
                </c:pt>
                <c:pt idx="1252">
                  <c:v>76.5</c:v>
                </c:pt>
                <c:pt idx="1253">
                  <c:v>75.1875</c:v>
                </c:pt>
                <c:pt idx="1254">
                  <c:v>73.5</c:v>
                </c:pt>
                <c:pt idx="1255">
                  <c:v>73.0625</c:v>
                </c:pt>
                <c:pt idx="1256">
                  <c:v>74.5625</c:v>
                </c:pt>
                <c:pt idx="1257">
                  <c:v>74</c:v>
                </c:pt>
                <c:pt idx="1258">
                  <c:v>74</c:v>
                </c:pt>
                <c:pt idx="1259">
                  <c:v>74.875</c:v>
                </c:pt>
                <c:pt idx="1260">
                  <c:v>76.188000000000002</c:v>
                </c:pt>
                <c:pt idx="1261">
                  <c:v>75.8125</c:v>
                </c:pt>
                <c:pt idx="1262">
                  <c:v>74.5</c:v>
                </c:pt>
                <c:pt idx="1263">
                  <c:v>72.625</c:v>
                </c:pt>
                <c:pt idx="1264">
                  <c:v>71.5</c:v>
                </c:pt>
                <c:pt idx="1265">
                  <c:v>72.8125</c:v>
                </c:pt>
                <c:pt idx="1266">
                  <c:v>74.625</c:v>
                </c:pt>
                <c:pt idx="1267">
                  <c:v>77.6875</c:v>
                </c:pt>
                <c:pt idx="1268">
                  <c:v>78.125</c:v>
                </c:pt>
                <c:pt idx="1269">
                  <c:v>77.375</c:v>
                </c:pt>
                <c:pt idx="1270">
                  <c:v>76.375</c:v>
                </c:pt>
                <c:pt idx="1271">
                  <c:v>74.1875</c:v>
                </c:pt>
                <c:pt idx="1272">
                  <c:v>74.4375</c:v>
                </c:pt>
                <c:pt idx="1273">
                  <c:v>73.5625</c:v>
                </c:pt>
                <c:pt idx="1274">
                  <c:v>73.5625</c:v>
                </c:pt>
                <c:pt idx="1275">
                  <c:v>75.375</c:v>
                </c:pt>
                <c:pt idx="1276">
                  <c:v>76.6875</c:v>
                </c:pt>
                <c:pt idx="1277">
                  <c:v>78.625</c:v>
                </c:pt>
                <c:pt idx="1278">
                  <c:v>78.1875</c:v>
                </c:pt>
                <c:pt idx="1279">
                  <c:v>75</c:v>
                </c:pt>
                <c:pt idx="1280">
                  <c:v>74.25</c:v>
                </c:pt>
                <c:pt idx="1281">
                  <c:v>72.8125</c:v>
                </c:pt>
                <c:pt idx="1282">
                  <c:v>71.25</c:v>
                </c:pt>
                <c:pt idx="1283">
                  <c:v>66.1875</c:v>
                </c:pt>
                <c:pt idx="1284">
                  <c:v>65</c:v>
                </c:pt>
                <c:pt idx="1285">
                  <c:v>63.3125</c:v>
                </c:pt>
                <c:pt idx="1286">
                  <c:v>63</c:v>
                </c:pt>
                <c:pt idx="1287">
                  <c:v>64.25</c:v>
                </c:pt>
                <c:pt idx="1288">
                  <c:v>64.75</c:v>
                </c:pt>
                <c:pt idx="1289">
                  <c:v>66.25</c:v>
                </c:pt>
                <c:pt idx="1290">
                  <c:v>67.75</c:v>
                </c:pt>
                <c:pt idx="1291">
                  <c:v>66.375</c:v>
                </c:pt>
                <c:pt idx="1292">
                  <c:v>63.938000000000002</c:v>
                </c:pt>
                <c:pt idx="1293">
                  <c:v>63.938000000000002</c:v>
                </c:pt>
                <c:pt idx="1294">
                  <c:v>61.5625</c:v>
                </c:pt>
                <c:pt idx="1295">
                  <c:v>59.0625</c:v>
                </c:pt>
                <c:pt idx="1296">
                  <c:v>59.3125</c:v>
                </c:pt>
                <c:pt idx="1297">
                  <c:v>59.5</c:v>
                </c:pt>
                <c:pt idx="1298">
                  <c:v>57.25</c:v>
                </c:pt>
                <c:pt idx="1299">
                  <c:v>58.6875</c:v>
                </c:pt>
                <c:pt idx="1300">
                  <c:v>58.6875</c:v>
                </c:pt>
                <c:pt idx="1301">
                  <c:v>60.75</c:v>
                </c:pt>
                <c:pt idx="1302">
                  <c:v>59.5</c:v>
                </c:pt>
                <c:pt idx="1303">
                  <c:v>58.625</c:v>
                </c:pt>
                <c:pt idx="1304">
                  <c:v>54.5</c:v>
                </c:pt>
                <c:pt idx="1305">
                  <c:v>52.5625</c:v>
                </c:pt>
                <c:pt idx="1306">
                  <c:v>48.75</c:v>
                </c:pt>
                <c:pt idx="1307">
                  <c:v>43.3125</c:v>
                </c:pt>
                <c:pt idx="1308">
                  <c:v>45.9375</c:v>
                </c:pt>
                <c:pt idx="1309">
                  <c:v>48.1875</c:v>
                </c:pt>
                <c:pt idx="1310">
                  <c:v>48.5</c:v>
                </c:pt>
                <c:pt idx="1311">
                  <c:v>47.375</c:v>
                </c:pt>
                <c:pt idx="1312">
                  <c:v>44.375</c:v>
                </c:pt>
                <c:pt idx="1313">
                  <c:v>45.6875</c:v>
                </c:pt>
                <c:pt idx="1314">
                  <c:v>47.5</c:v>
                </c:pt>
                <c:pt idx="1315">
                  <c:v>47.125</c:v>
                </c:pt>
                <c:pt idx="1316">
                  <c:v>46.75</c:v>
                </c:pt>
                <c:pt idx="1317">
                  <c:v>46.3125</c:v>
                </c:pt>
                <c:pt idx="1318">
                  <c:v>49.625</c:v>
                </c:pt>
                <c:pt idx="1319">
                  <c:v>51.125</c:v>
                </c:pt>
                <c:pt idx="1320">
                  <c:v>50.4375</c:v>
                </c:pt>
                <c:pt idx="1321">
                  <c:v>50.875</c:v>
                </c:pt>
                <c:pt idx="1322">
                  <c:v>52.875</c:v>
                </c:pt>
                <c:pt idx="1323">
                  <c:v>51.1875</c:v>
                </c:pt>
                <c:pt idx="1324">
                  <c:v>49.25</c:v>
                </c:pt>
                <c:pt idx="1325">
                  <c:v>49.9375</c:v>
                </c:pt>
                <c:pt idx="1326">
                  <c:v>47</c:v>
                </c:pt>
                <c:pt idx="1327">
                  <c:v>48.5</c:v>
                </c:pt>
                <c:pt idx="1328">
                  <c:v>48.5</c:v>
                </c:pt>
                <c:pt idx="1329">
                  <c:v>48.5</c:v>
                </c:pt>
                <c:pt idx="1330">
                  <c:v>51</c:v>
                </c:pt>
                <c:pt idx="1331">
                  <c:v>50</c:v>
                </c:pt>
                <c:pt idx="1332">
                  <c:v>53.8125</c:v>
                </c:pt>
                <c:pt idx="1333">
                  <c:v>54.875</c:v>
                </c:pt>
                <c:pt idx="1334">
                  <c:v>53.875</c:v>
                </c:pt>
                <c:pt idx="1335">
                  <c:v>52</c:v>
                </c:pt>
                <c:pt idx="1336">
                  <c:v>51.125</c:v>
                </c:pt>
                <c:pt idx="1337">
                  <c:v>51.75</c:v>
                </c:pt>
                <c:pt idx="1338">
                  <c:v>51.75</c:v>
                </c:pt>
                <c:pt idx="1339">
                  <c:v>49.375</c:v>
                </c:pt>
                <c:pt idx="1340">
                  <c:v>48.125</c:v>
                </c:pt>
                <c:pt idx="1341">
                  <c:v>45.5</c:v>
                </c:pt>
                <c:pt idx="1342">
                  <c:v>41.5</c:v>
                </c:pt>
                <c:pt idx="1343">
                  <c:v>41.25</c:v>
                </c:pt>
                <c:pt idx="1344">
                  <c:v>40.75</c:v>
                </c:pt>
                <c:pt idx="1345">
                  <c:v>41.625</c:v>
                </c:pt>
                <c:pt idx="1346">
                  <c:v>43.25</c:v>
                </c:pt>
                <c:pt idx="1347">
                  <c:v>47.125</c:v>
                </c:pt>
                <c:pt idx="1348">
                  <c:v>55.75</c:v>
                </c:pt>
                <c:pt idx="1349">
                  <c:v>54.875</c:v>
                </c:pt>
                <c:pt idx="1350">
                  <c:v>50.3125</c:v>
                </c:pt>
                <c:pt idx="1351">
                  <c:v>49.75</c:v>
                </c:pt>
                <c:pt idx="1352">
                  <c:v>47.75</c:v>
                </c:pt>
                <c:pt idx="1353">
                  <c:v>48.8125</c:v>
                </c:pt>
                <c:pt idx="1354">
                  <c:v>50.25</c:v>
                </c:pt>
                <c:pt idx="1355">
                  <c:v>48.9375</c:v>
                </c:pt>
                <c:pt idx="1356">
                  <c:v>48</c:v>
                </c:pt>
                <c:pt idx="1357">
                  <c:v>47.625</c:v>
                </c:pt>
                <c:pt idx="1358">
                  <c:v>45.5625</c:v>
                </c:pt>
                <c:pt idx="1359">
                  <c:v>42.8125</c:v>
                </c:pt>
                <c:pt idx="1360">
                  <c:v>43.375</c:v>
                </c:pt>
                <c:pt idx="1361">
                  <c:v>42.5625</c:v>
                </c:pt>
                <c:pt idx="1362">
                  <c:v>44.1875</c:v>
                </c:pt>
                <c:pt idx="1363">
                  <c:v>45.0625</c:v>
                </c:pt>
                <c:pt idx="1364">
                  <c:v>49</c:v>
                </c:pt>
                <c:pt idx="1365">
                  <c:v>49.75</c:v>
                </c:pt>
                <c:pt idx="1366">
                  <c:v>51.5</c:v>
                </c:pt>
                <c:pt idx="1367">
                  <c:v>54.1875</c:v>
                </c:pt>
                <c:pt idx="1368">
                  <c:v>53</c:v>
                </c:pt>
                <c:pt idx="1369">
                  <c:v>52.75</c:v>
                </c:pt>
                <c:pt idx="1370">
                  <c:v>52.75</c:v>
                </c:pt>
                <c:pt idx="1371">
                  <c:v>50.5625</c:v>
                </c:pt>
                <c:pt idx="1372">
                  <c:v>53</c:v>
                </c:pt>
                <c:pt idx="1373">
                  <c:v>54.125</c:v>
                </c:pt>
                <c:pt idx="1374">
                  <c:v>53.25</c:v>
                </c:pt>
                <c:pt idx="1375">
                  <c:v>54.5625</c:v>
                </c:pt>
                <c:pt idx="1376">
                  <c:v>53.875</c:v>
                </c:pt>
                <c:pt idx="1377">
                  <c:v>52.5625</c:v>
                </c:pt>
                <c:pt idx="1378">
                  <c:v>50.4375</c:v>
                </c:pt>
                <c:pt idx="1379">
                  <c:v>51</c:v>
                </c:pt>
                <c:pt idx="1380">
                  <c:v>59.875</c:v>
                </c:pt>
                <c:pt idx="1381">
                  <c:v>59.125</c:v>
                </c:pt>
                <c:pt idx="1382">
                  <c:v>56</c:v>
                </c:pt>
                <c:pt idx="1383">
                  <c:v>57</c:v>
                </c:pt>
                <c:pt idx="1384">
                  <c:v>57.5</c:v>
                </c:pt>
                <c:pt idx="1385">
                  <c:v>57.1875</c:v>
                </c:pt>
                <c:pt idx="1386">
                  <c:v>55.6875</c:v>
                </c:pt>
                <c:pt idx="1387">
                  <c:v>54.875</c:v>
                </c:pt>
                <c:pt idx="1388">
                  <c:v>55.375</c:v>
                </c:pt>
                <c:pt idx="1389">
                  <c:v>56.25</c:v>
                </c:pt>
                <c:pt idx="1390">
                  <c:v>55.3125</c:v>
                </c:pt>
                <c:pt idx="1391">
                  <c:v>55.875</c:v>
                </c:pt>
                <c:pt idx="1392">
                  <c:v>54.3125</c:v>
                </c:pt>
                <c:pt idx="1393">
                  <c:v>54.375</c:v>
                </c:pt>
                <c:pt idx="1394">
                  <c:v>57.875</c:v>
                </c:pt>
                <c:pt idx="1395">
                  <c:v>59.6875</c:v>
                </c:pt>
                <c:pt idx="1396">
                  <c:v>60.6875</c:v>
                </c:pt>
                <c:pt idx="1397">
                  <c:v>63.5</c:v>
                </c:pt>
                <c:pt idx="1398">
                  <c:v>62.5</c:v>
                </c:pt>
                <c:pt idx="1399">
                  <c:v>62.5</c:v>
                </c:pt>
                <c:pt idx="1400">
                  <c:v>62.25</c:v>
                </c:pt>
                <c:pt idx="1401">
                  <c:v>62.75</c:v>
                </c:pt>
                <c:pt idx="1402">
                  <c:v>62.1875</c:v>
                </c:pt>
                <c:pt idx="1403">
                  <c:v>62.75</c:v>
                </c:pt>
                <c:pt idx="1404">
                  <c:v>62.75</c:v>
                </c:pt>
                <c:pt idx="1405">
                  <c:v>62.75</c:v>
                </c:pt>
                <c:pt idx="1406">
                  <c:v>63.625</c:v>
                </c:pt>
                <c:pt idx="1407">
                  <c:v>61.25</c:v>
                </c:pt>
                <c:pt idx="1408">
                  <c:v>58.1875</c:v>
                </c:pt>
                <c:pt idx="1409">
                  <c:v>60.1875</c:v>
                </c:pt>
                <c:pt idx="1410">
                  <c:v>61.0625</c:v>
                </c:pt>
                <c:pt idx="1411">
                  <c:v>62.4375</c:v>
                </c:pt>
                <c:pt idx="1412">
                  <c:v>63.25</c:v>
                </c:pt>
                <c:pt idx="1413">
                  <c:v>64.875</c:v>
                </c:pt>
                <c:pt idx="1414">
                  <c:v>67.125</c:v>
                </c:pt>
                <c:pt idx="1415">
                  <c:v>69.0625</c:v>
                </c:pt>
                <c:pt idx="1416">
                  <c:v>67.75</c:v>
                </c:pt>
                <c:pt idx="1417">
                  <c:v>67.125</c:v>
                </c:pt>
                <c:pt idx="1418">
                  <c:v>67.625</c:v>
                </c:pt>
                <c:pt idx="1419">
                  <c:v>68.625</c:v>
                </c:pt>
                <c:pt idx="1420">
                  <c:v>74.25</c:v>
                </c:pt>
                <c:pt idx="1421">
                  <c:v>75.5</c:v>
                </c:pt>
                <c:pt idx="1422">
                  <c:v>77.375</c:v>
                </c:pt>
                <c:pt idx="1423">
                  <c:v>77.875</c:v>
                </c:pt>
                <c:pt idx="1424">
                  <c:v>76.625</c:v>
                </c:pt>
                <c:pt idx="1425">
                  <c:v>73.5</c:v>
                </c:pt>
                <c:pt idx="1426">
                  <c:v>71.25</c:v>
                </c:pt>
                <c:pt idx="1427">
                  <c:v>72.0625</c:v>
                </c:pt>
                <c:pt idx="1428">
                  <c:v>74.125</c:v>
                </c:pt>
                <c:pt idx="1429">
                  <c:v>76</c:v>
                </c:pt>
                <c:pt idx="1430">
                  <c:v>75.625</c:v>
                </c:pt>
                <c:pt idx="1431">
                  <c:v>75.4375</c:v>
                </c:pt>
                <c:pt idx="1432">
                  <c:v>72.75</c:v>
                </c:pt>
                <c:pt idx="1433">
                  <c:v>72.75</c:v>
                </c:pt>
                <c:pt idx="1434">
                  <c:v>72.75</c:v>
                </c:pt>
                <c:pt idx="1435">
                  <c:v>70.75</c:v>
                </c:pt>
                <c:pt idx="1436">
                  <c:v>68.4375</c:v>
                </c:pt>
                <c:pt idx="1437">
                  <c:v>69.125</c:v>
                </c:pt>
                <c:pt idx="1438">
                  <c:v>68.5</c:v>
                </c:pt>
                <c:pt idx="1439">
                  <c:v>67.5625</c:v>
                </c:pt>
                <c:pt idx="1440">
                  <c:v>67.25</c:v>
                </c:pt>
                <c:pt idx="1441">
                  <c:v>67.625</c:v>
                </c:pt>
                <c:pt idx="1442">
                  <c:v>68.875</c:v>
                </c:pt>
                <c:pt idx="1443">
                  <c:v>70.6875</c:v>
                </c:pt>
                <c:pt idx="1444">
                  <c:v>72.3125</c:v>
                </c:pt>
                <c:pt idx="1445">
                  <c:v>73.25</c:v>
                </c:pt>
                <c:pt idx="1446">
                  <c:v>71.25</c:v>
                </c:pt>
                <c:pt idx="1447">
                  <c:v>69.75</c:v>
                </c:pt>
                <c:pt idx="1448">
                  <c:v>68.5</c:v>
                </c:pt>
                <c:pt idx="1449">
                  <c:v>67.125</c:v>
                </c:pt>
                <c:pt idx="1450">
                  <c:v>68</c:v>
                </c:pt>
                <c:pt idx="1451">
                  <c:v>68.3125</c:v>
                </c:pt>
                <c:pt idx="1452">
                  <c:v>68.3125</c:v>
                </c:pt>
                <c:pt idx="1453">
                  <c:v>67.6875</c:v>
                </c:pt>
                <c:pt idx="1454">
                  <c:v>68.625</c:v>
                </c:pt>
                <c:pt idx="1455">
                  <c:v>67.75</c:v>
                </c:pt>
                <c:pt idx="1456">
                  <c:v>66</c:v>
                </c:pt>
                <c:pt idx="1457">
                  <c:v>66</c:v>
                </c:pt>
                <c:pt idx="1458">
                  <c:v>66.3125</c:v>
                </c:pt>
                <c:pt idx="1459">
                  <c:v>69</c:v>
                </c:pt>
                <c:pt idx="1460">
                  <c:v>72.5</c:v>
                </c:pt>
                <c:pt idx="1461">
                  <c:v>70.9375</c:v>
                </c:pt>
                <c:pt idx="1462">
                  <c:v>69.5625</c:v>
                </c:pt>
                <c:pt idx="1463">
                  <c:v>70.4375</c:v>
                </c:pt>
                <c:pt idx="1464">
                  <c:v>70.5</c:v>
                </c:pt>
                <c:pt idx="1465">
                  <c:v>70.875</c:v>
                </c:pt>
                <c:pt idx="1466">
                  <c:v>72.25</c:v>
                </c:pt>
                <c:pt idx="1467">
                  <c:v>71.3125</c:v>
                </c:pt>
                <c:pt idx="1468">
                  <c:v>68.625</c:v>
                </c:pt>
                <c:pt idx="1469">
                  <c:v>68.125</c:v>
                </c:pt>
                <c:pt idx="1470">
                  <c:v>68.125</c:v>
                </c:pt>
                <c:pt idx="1471">
                  <c:v>71.75</c:v>
                </c:pt>
                <c:pt idx="1472">
                  <c:v>70.8125</c:v>
                </c:pt>
                <c:pt idx="1473">
                  <c:v>73.8125</c:v>
                </c:pt>
                <c:pt idx="1474">
                  <c:v>77.875</c:v>
                </c:pt>
                <c:pt idx="1475">
                  <c:v>77.0625</c:v>
                </c:pt>
                <c:pt idx="1476">
                  <c:v>77.25</c:v>
                </c:pt>
                <c:pt idx="1477">
                  <c:v>79.125</c:v>
                </c:pt>
                <c:pt idx="1478">
                  <c:v>78.25</c:v>
                </c:pt>
                <c:pt idx="1479">
                  <c:v>76.25</c:v>
                </c:pt>
                <c:pt idx="1480">
                  <c:v>69</c:v>
                </c:pt>
                <c:pt idx="1481">
                  <c:v>69.3125</c:v>
                </c:pt>
                <c:pt idx="1482">
                  <c:v>72.688000000000002</c:v>
                </c:pt>
                <c:pt idx="1483">
                  <c:v>69.25</c:v>
                </c:pt>
                <c:pt idx="1484">
                  <c:v>66</c:v>
                </c:pt>
                <c:pt idx="1485">
                  <c:v>61.25</c:v>
                </c:pt>
                <c:pt idx="1486">
                  <c:v>57.25</c:v>
                </c:pt>
                <c:pt idx="1487">
                  <c:v>57.5625</c:v>
                </c:pt>
                <c:pt idx="1488">
                  <c:v>60</c:v>
                </c:pt>
                <c:pt idx="1489">
                  <c:v>62.6875</c:v>
                </c:pt>
                <c:pt idx="1490">
                  <c:v>62.6875</c:v>
                </c:pt>
                <c:pt idx="1491">
                  <c:v>65.25</c:v>
                </c:pt>
                <c:pt idx="1492">
                  <c:v>70.375</c:v>
                </c:pt>
                <c:pt idx="1493">
                  <c:v>73.625</c:v>
                </c:pt>
                <c:pt idx="1494">
                  <c:v>70</c:v>
                </c:pt>
                <c:pt idx="1495">
                  <c:v>65.5</c:v>
                </c:pt>
                <c:pt idx="1496">
                  <c:v>61</c:v>
                </c:pt>
                <c:pt idx="1497">
                  <c:v>58.875</c:v>
                </c:pt>
                <c:pt idx="1498">
                  <c:v>55.063000000000002</c:v>
                </c:pt>
                <c:pt idx="1499">
                  <c:v>54.375</c:v>
                </c:pt>
                <c:pt idx="1500">
                  <c:v>52.75</c:v>
                </c:pt>
                <c:pt idx="1501">
                  <c:v>54.125</c:v>
                </c:pt>
                <c:pt idx="1502">
                  <c:v>52.1875</c:v>
                </c:pt>
                <c:pt idx="1503">
                  <c:v>50.8125</c:v>
                </c:pt>
                <c:pt idx="1504">
                  <c:v>46.6875</c:v>
                </c:pt>
                <c:pt idx="1505">
                  <c:v>37.1875</c:v>
                </c:pt>
                <c:pt idx="1506">
                  <c:v>36.9375</c:v>
                </c:pt>
                <c:pt idx="1507">
                  <c:v>35.625</c:v>
                </c:pt>
                <c:pt idx="1508">
                  <c:v>34.688000000000002</c:v>
                </c:pt>
                <c:pt idx="1509">
                  <c:v>38.5625</c:v>
                </c:pt>
                <c:pt idx="1510">
                  <c:v>33.875</c:v>
                </c:pt>
                <c:pt idx="1511">
                  <c:v>32.125</c:v>
                </c:pt>
                <c:pt idx="1512">
                  <c:v>27.3125</c:v>
                </c:pt>
                <c:pt idx="1513">
                  <c:v>25.125</c:v>
                </c:pt>
                <c:pt idx="1514">
                  <c:v>24.5</c:v>
                </c:pt>
                <c:pt idx="1515">
                  <c:v>20.25</c:v>
                </c:pt>
                <c:pt idx="1516">
                  <c:v>20.75</c:v>
                </c:pt>
                <c:pt idx="1517">
                  <c:v>23.125</c:v>
                </c:pt>
                <c:pt idx="1518">
                  <c:v>25.125</c:v>
                </c:pt>
                <c:pt idx="1519">
                  <c:v>27.1875</c:v>
                </c:pt>
                <c:pt idx="1520">
                  <c:v>24.8125</c:v>
                </c:pt>
                <c:pt idx="1521">
                  <c:v>28.9375</c:v>
                </c:pt>
                <c:pt idx="1522">
                  <c:v>32.125</c:v>
                </c:pt>
                <c:pt idx="1523">
                  <c:v>31.125</c:v>
                </c:pt>
                <c:pt idx="1524">
                  <c:v>35.625</c:v>
                </c:pt>
                <c:pt idx="1525">
                  <c:v>33</c:v>
                </c:pt>
                <c:pt idx="1526">
                  <c:v>32.3125</c:v>
                </c:pt>
                <c:pt idx="1527">
                  <c:v>32.5625</c:v>
                </c:pt>
                <c:pt idx="1528">
                  <c:v>34.875</c:v>
                </c:pt>
                <c:pt idx="1529">
                  <c:v>34.875</c:v>
                </c:pt>
                <c:pt idx="1530">
                  <c:v>37</c:v>
                </c:pt>
                <c:pt idx="1531">
                  <c:v>39.375</c:v>
                </c:pt>
                <c:pt idx="1532">
                  <c:v>36.75</c:v>
                </c:pt>
                <c:pt idx="1533">
                  <c:v>36.375</c:v>
                </c:pt>
                <c:pt idx="1534">
                  <c:v>38.75</c:v>
                </c:pt>
                <c:pt idx="1535">
                  <c:v>38.125</c:v>
                </c:pt>
                <c:pt idx="1536">
                  <c:v>31.375</c:v>
                </c:pt>
                <c:pt idx="1537">
                  <c:v>34.5</c:v>
                </c:pt>
                <c:pt idx="1538">
                  <c:v>36.1875</c:v>
                </c:pt>
                <c:pt idx="1539">
                  <c:v>35.188000000000002</c:v>
                </c:pt>
                <c:pt idx="1540">
                  <c:v>33.313000000000002</c:v>
                </c:pt>
                <c:pt idx="1541">
                  <c:v>34.313000000000002</c:v>
                </c:pt>
                <c:pt idx="1542">
                  <c:v>33.625</c:v>
                </c:pt>
                <c:pt idx="1543">
                  <c:v>33.5625</c:v>
                </c:pt>
                <c:pt idx="1544">
                  <c:v>30.5</c:v>
                </c:pt>
                <c:pt idx="1545">
                  <c:v>31.375</c:v>
                </c:pt>
                <c:pt idx="1546">
                  <c:v>35.125</c:v>
                </c:pt>
                <c:pt idx="1547">
                  <c:v>34.25</c:v>
                </c:pt>
                <c:pt idx="1548">
                  <c:v>35.875</c:v>
                </c:pt>
                <c:pt idx="1549">
                  <c:v>37.75</c:v>
                </c:pt>
                <c:pt idx="1550">
                  <c:v>38.688000000000002</c:v>
                </c:pt>
                <c:pt idx="1551">
                  <c:v>41.063000000000002</c:v>
                </c:pt>
                <c:pt idx="1552">
                  <c:v>41.5</c:v>
                </c:pt>
                <c:pt idx="1553">
                  <c:v>40</c:v>
                </c:pt>
                <c:pt idx="1554">
                  <c:v>40.5</c:v>
                </c:pt>
                <c:pt idx="1555">
                  <c:v>45.375</c:v>
                </c:pt>
                <c:pt idx="1556">
                  <c:v>46.8125</c:v>
                </c:pt>
                <c:pt idx="1557">
                  <c:v>47.75</c:v>
                </c:pt>
                <c:pt idx="1558">
                  <c:v>50</c:v>
                </c:pt>
                <c:pt idx="1559">
                  <c:v>49</c:v>
                </c:pt>
                <c:pt idx="1560">
                  <c:v>49</c:v>
                </c:pt>
                <c:pt idx="1561">
                  <c:v>49.875</c:v>
                </c:pt>
                <c:pt idx="1562">
                  <c:v>47.188000000000002</c:v>
                </c:pt>
                <c:pt idx="1563">
                  <c:v>47.438000000000002</c:v>
                </c:pt>
                <c:pt idx="1564">
                  <c:v>48.5</c:v>
                </c:pt>
                <c:pt idx="1565">
                  <c:v>51.75</c:v>
                </c:pt>
                <c:pt idx="1566">
                  <c:v>53</c:v>
                </c:pt>
                <c:pt idx="1567">
                  <c:v>54.25</c:v>
                </c:pt>
                <c:pt idx="1568">
                  <c:v>55.375</c:v>
                </c:pt>
                <c:pt idx="1569">
                  <c:v>57.875</c:v>
                </c:pt>
                <c:pt idx="1570">
                  <c:v>57.5625</c:v>
                </c:pt>
                <c:pt idx="1571">
                  <c:v>56.25</c:v>
                </c:pt>
                <c:pt idx="1572">
                  <c:v>55.5625</c:v>
                </c:pt>
                <c:pt idx="1573">
                  <c:v>53.5</c:v>
                </c:pt>
                <c:pt idx="1574">
                  <c:v>54.625</c:v>
                </c:pt>
                <c:pt idx="1575">
                  <c:v>54.75</c:v>
                </c:pt>
                <c:pt idx="1576">
                  <c:v>56.75</c:v>
                </c:pt>
                <c:pt idx="1577">
                  <c:v>56</c:v>
                </c:pt>
                <c:pt idx="1578">
                  <c:v>55.125</c:v>
                </c:pt>
                <c:pt idx="1579">
                  <c:v>55.25</c:v>
                </c:pt>
                <c:pt idx="1580">
                  <c:v>55</c:v>
                </c:pt>
                <c:pt idx="1581">
                  <c:v>54.875</c:v>
                </c:pt>
                <c:pt idx="1582">
                  <c:v>51.5</c:v>
                </c:pt>
                <c:pt idx="1583">
                  <c:v>48.5</c:v>
                </c:pt>
                <c:pt idx="1584">
                  <c:v>48.313000000000002</c:v>
                </c:pt>
                <c:pt idx="1585">
                  <c:v>46.3125</c:v>
                </c:pt>
                <c:pt idx="1586">
                  <c:v>45.375</c:v>
                </c:pt>
                <c:pt idx="1587">
                  <c:v>47.8125</c:v>
                </c:pt>
                <c:pt idx="1588">
                  <c:v>49.5</c:v>
                </c:pt>
                <c:pt idx="1589">
                  <c:v>49.5</c:v>
                </c:pt>
                <c:pt idx="1590">
                  <c:v>49.875</c:v>
                </c:pt>
                <c:pt idx="1591">
                  <c:v>51</c:v>
                </c:pt>
                <c:pt idx="1592">
                  <c:v>52.25</c:v>
                </c:pt>
                <c:pt idx="1593">
                  <c:v>53</c:v>
                </c:pt>
                <c:pt idx="1594">
                  <c:v>52.0625</c:v>
                </c:pt>
                <c:pt idx="1595">
                  <c:v>52.375</c:v>
                </c:pt>
                <c:pt idx="1596">
                  <c:v>50.938000000000002</c:v>
                </c:pt>
                <c:pt idx="1597">
                  <c:v>52.5625</c:v>
                </c:pt>
                <c:pt idx="1598">
                  <c:v>52.25</c:v>
                </c:pt>
                <c:pt idx="1599">
                  <c:v>52.4375</c:v>
                </c:pt>
                <c:pt idx="1600">
                  <c:v>53.375</c:v>
                </c:pt>
                <c:pt idx="1601">
                  <c:v>55.375</c:v>
                </c:pt>
                <c:pt idx="1602">
                  <c:v>55.75</c:v>
                </c:pt>
                <c:pt idx="1603">
                  <c:v>56.375</c:v>
                </c:pt>
                <c:pt idx="1604">
                  <c:v>57.375</c:v>
                </c:pt>
                <c:pt idx="1605">
                  <c:v>57.75</c:v>
                </c:pt>
                <c:pt idx="1606">
                  <c:v>55.5</c:v>
                </c:pt>
                <c:pt idx="1607">
                  <c:v>53</c:v>
                </c:pt>
                <c:pt idx="1608">
                  <c:v>50.9375</c:v>
                </c:pt>
                <c:pt idx="1609">
                  <c:v>51.75</c:v>
                </c:pt>
                <c:pt idx="1610">
                  <c:v>53.125</c:v>
                </c:pt>
                <c:pt idx="1611">
                  <c:v>52.5</c:v>
                </c:pt>
                <c:pt idx="1612">
                  <c:v>54.625</c:v>
                </c:pt>
                <c:pt idx="1613">
                  <c:v>53.875</c:v>
                </c:pt>
                <c:pt idx="1614">
                  <c:v>54.9375</c:v>
                </c:pt>
                <c:pt idx="1615">
                  <c:v>55.25</c:v>
                </c:pt>
                <c:pt idx="1616">
                  <c:v>55.625</c:v>
                </c:pt>
                <c:pt idx="1617">
                  <c:v>56.25</c:v>
                </c:pt>
                <c:pt idx="1618">
                  <c:v>55.75</c:v>
                </c:pt>
                <c:pt idx="1619">
                  <c:v>55.75</c:v>
                </c:pt>
                <c:pt idx="1620">
                  <c:v>56.4375</c:v>
                </c:pt>
                <c:pt idx="1621">
                  <c:v>57.1875</c:v>
                </c:pt>
                <c:pt idx="1622">
                  <c:v>57.3125</c:v>
                </c:pt>
                <c:pt idx="1623">
                  <c:v>57.5</c:v>
                </c:pt>
                <c:pt idx="1624">
                  <c:v>57</c:v>
                </c:pt>
                <c:pt idx="1625">
                  <c:v>58.875</c:v>
                </c:pt>
                <c:pt idx="1626">
                  <c:v>59.25</c:v>
                </c:pt>
                <c:pt idx="1627">
                  <c:v>58.25</c:v>
                </c:pt>
                <c:pt idx="1628">
                  <c:v>58</c:v>
                </c:pt>
                <c:pt idx="1629">
                  <c:v>59.063000000000002</c:v>
                </c:pt>
                <c:pt idx="1630">
                  <c:v>59.8125</c:v>
                </c:pt>
                <c:pt idx="1631">
                  <c:v>61.625</c:v>
                </c:pt>
                <c:pt idx="1632">
                  <c:v>62.5</c:v>
                </c:pt>
                <c:pt idx="1633">
                  <c:v>61.625</c:v>
                </c:pt>
                <c:pt idx="1634">
                  <c:v>60.375</c:v>
                </c:pt>
                <c:pt idx="1635">
                  <c:v>60.375</c:v>
                </c:pt>
                <c:pt idx="1636">
                  <c:v>57.8125</c:v>
                </c:pt>
                <c:pt idx="1637">
                  <c:v>59</c:v>
                </c:pt>
                <c:pt idx="1638">
                  <c:v>58.375</c:v>
                </c:pt>
                <c:pt idx="1639">
                  <c:v>59.3125</c:v>
                </c:pt>
                <c:pt idx="1640">
                  <c:v>62.375</c:v>
                </c:pt>
                <c:pt idx="1641">
                  <c:v>67.25</c:v>
                </c:pt>
                <c:pt idx="1642">
                  <c:v>71.75</c:v>
                </c:pt>
                <c:pt idx="1643">
                  <c:v>71.5</c:v>
                </c:pt>
                <c:pt idx="1644">
                  <c:v>70.125</c:v>
                </c:pt>
                <c:pt idx="1645">
                  <c:v>69.5</c:v>
                </c:pt>
                <c:pt idx="1646">
                  <c:v>67.375</c:v>
                </c:pt>
                <c:pt idx="1647">
                  <c:v>65.875</c:v>
                </c:pt>
                <c:pt idx="1648">
                  <c:v>65.125</c:v>
                </c:pt>
                <c:pt idx="1649">
                  <c:v>64.25</c:v>
                </c:pt>
                <c:pt idx="1650">
                  <c:v>64.5</c:v>
                </c:pt>
                <c:pt idx="1651">
                  <c:v>61.875</c:v>
                </c:pt>
                <c:pt idx="1652">
                  <c:v>61</c:v>
                </c:pt>
                <c:pt idx="1653">
                  <c:v>57.6875</c:v>
                </c:pt>
                <c:pt idx="1654">
                  <c:v>56.125</c:v>
                </c:pt>
                <c:pt idx="1655">
                  <c:v>60.75</c:v>
                </c:pt>
                <c:pt idx="1656">
                  <c:v>62.5625</c:v>
                </c:pt>
                <c:pt idx="1657">
                  <c:v>61.25</c:v>
                </c:pt>
                <c:pt idx="1658">
                  <c:v>64.1875</c:v>
                </c:pt>
                <c:pt idx="1659">
                  <c:v>64.5625</c:v>
                </c:pt>
                <c:pt idx="1660">
                  <c:v>64.125</c:v>
                </c:pt>
                <c:pt idx="1661">
                  <c:v>64.5</c:v>
                </c:pt>
                <c:pt idx="1662">
                  <c:v>64.4375</c:v>
                </c:pt>
                <c:pt idx="1663">
                  <c:v>64.8125</c:v>
                </c:pt>
                <c:pt idx="1664">
                  <c:v>64.125</c:v>
                </c:pt>
                <c:pt idx="1665">
                  <c:v>64.375</c:v>
                </c:pt>
                <c:pt idx="1666">
                  <c:v>64.375</c:v>
                </c:pt>
                <c:pt idx="1667">
                  <c:v>64.25</c:v>
                </c:pt>
                <c:pt idx="1668">
                  <c:v>64.625</c:v>
                </c:pt>
                <c:pt idx="1669">
                  <c:v>64.875</c:v>
                </c:pt>
                <c:pt idx="1670">
                  <c:v>65</c:v>
                </c:pt>
                <c:pt idx="1671">
                  <c:v>64.875</c:v>
                </c:pt>
                <c:pt idx="1672">
                  <c:v>64.875</c:v>
                </c:pt>
                <c:pt idx="1673">
                  <c:v>64</c:v>
                </c:pt>
                <c:pt idx="1674">
                  <c:v>65.5</c:v>
                </c:pt>
                <c:pt idx="1675">
                  <c:v>67.375</c:v>
                </c:pt>
                <c:pt idx="1676">
                  <c:v>70.5</c:v>
                </c:pt>
                <c:pt idx="1677">
                  <c:v>71.5</c:v>
                </c:pt>
                <c:pt idx="1678">
                  <c:v>73.625</c:v>
                </c:pt>
                <c:pt idx="1679">
                  <c:v>76.375</c:v>
                </c:pt>
                <c:pt idx="1680">
                  <c:v>80</c:v>
                </c:pt>
                <c:pt idx="1681">
                  <c:v>76.125</c:v>
                </c:pt>
                <c:pt idx="1682">
                  <c:v>75.875</c:v>
                </c:pt>
                <c:pt idx="1683">
                  <c:v>77.5</c:v>
                </c:pt>
                <c:pt idx="1684">
                  <c:v>77.125</c:v>
                </c:pt>
                <c:pt idx="1685">
                  <c:v>77.375</c:v>
                </c:pt>
                <c:pt idx="1686">
                  <c:v>76.75</c:v>
                </c:pt>
                <c:pt idx="1687">
                  <c:v>76.25</c:v>
                </c:pt>
                <c:pt idx="1688">
                  <c:v>73.9375</c:v>
                </c:pt>
                <c:pt idx="1689">
                  <c:v>73.9375</c:v>
                </c:pt>
                <c:pt idx="1690">
                  <c:v>79.875</c:v>
                </c:pt>
                <c:pt idx="1691">
                  <c:v>84.875</c:v>
                </c:pt>
                <c:pt idx="1692">
                  <c:v>84.75</c:v>
                </c:pt>
                <c:pt idx="1693">
                  <c:v>84.75</c:v>
                </c:pt>
                <c:pt idx="1694">
                  <c:v>84.75</c:v>
                </c:pt>
                <c:pt idx="1695">
                  <c:v>83.625</c:v>
                </c:pt>
                <c:pt idx="1696">
                  <c:v>80.3125</c:v>
                </c:pt>
                <c:pt idx="1697">
                  <c:v>85.5</c:v>
                </c:pt>
                <c:pt idx="1698">
                  <c:v>82.125</c:v>
                </c:pt>
                <c:pt idx="1699">
                  <c:v>81.5</c:v>
                </c:pt>
                <c:pt idx="1700">
                  <c:v>78.75</c:v>
                </c:pt>
                <c:pt idx="1701">
                  <c:v>75.25</c:v>
                </c:pt>
                <c:pt idx="1702">
                  <c:v>74.5</c:v>
                </c:pt>
                <c:pt idx="1703">
                  <c:v>82.25</c:v>
                </c:pt>
                <c:pt idx="1704">
                  <c:v>83.875</c:v>
                </c:pt>
                <c:pt idx="1705">
                  <c:v>83.875</c:v>
                </c:pt>
                <c:pt idx="1706">
                  <c:v>84.5</c:v>
                </c:pt>
                <c:pt idx="1707">
                  <c:v>88.125</c:v>
                </c:pt>
                <c:pt idx="1708">
                  <c:v>87.375</c:v>
                </c:pt>
                <c:pt idx="1709">
                  <c:v>90</c:v>
                </c:pt>
                <c:pt idx="1710">
                  <c:v>90.25</c:v>
                </c:pt>
                <c:pt idx="1711">
                  <c:v>89</c:v>
                </c:pt>
                <c:pt idx="1712">
                  <c:v>92.375</c:v>
                </c:pt>
                <c:pt idx="1713">
                  <c:v>91.875</c:v>
                </c:pt>
                <c:pt idx="1714">
                  <c:v>91.875</c:v>
                </c:pt>
                <c:pt idx="1715">
                  <c:v>96.25</c:v>
                </c:pt>
                <c:pt idx="1716">
                  <c:v>101</c:v>
                </c:pt>
                <c:pt idx="1717">
                  <c:v>110.5</c:v>
                </c:pt>
                <c:pt idx="1718">
                  <c:v>114</c:v>
                </c:pt>
                <c:pt idx="1719">
                  <c:v>114</c:v>
                </c:pt>
                <c:pt idx="1720">
                  <c:v>80.875</c:v>
                </c:pt>
                <c:pt idx="1721">
                  <c:v>81.25</c:v>
                </c:pt>
                <c:pt idx="1722">
                  <c:v>82.625</c:v>
                </c:pt>
                <c:pt idx="1723">
                  <c:v>84.3125</c:v>
                </c:pt>
                <c:pt idx="1724">
                  <c:v>86.3125</c:v>
                </c:pt>
                <c:pt idx="1725">
                  <c:v>87.0625</c:v>
                </c:pt>
                <c:pt idx="1726">
                  <c:v>88.875</c:v>
                </c:pt>
                <c:pt idx="1727">
                  <c:v>92.4375</c:v>
                </c:pt>
                <c:pt idx="1728">
                  <c:v>95.75</c:v>
                </c:pt>
                <c:pt idx="1729">
                  <c:v>97.0625</c:v>
                </c:pt>
                <c:pt idx="1730">
                  <c:v>97.0625</c:v>
                </c:pt>
                <c:pt idx="1731">
                  <c:v>92.9375</c:v>
                </c:pt>
                <c:pt idx="1732">
                  <c:v>85.75</c:v>
                </c:pt>
                <c:pt idx="1733">
                  <c:v>88.125</c:v>
                </c:pt>
                <c:pt idx="1734">
                  <c:v>84.5</c:v>
                </c:pt>
                <c:pt idx="1735">
                  <c:v>88</c:v>
                </c:pt>
                <c:pt idx="1736">
                  <c:v>89.125</c:v>
                </c:pt>
                <c:pt idx="1737">
                  <c:v>89.375</c:v>
                </c:pt>
                <c:pt idx="1738">
                  <c:v>89.5</c:v>
                </c:pt>
                <c:pt idx="1739">
                  <c:v>92.625</c:v>
                </c:pt>
                <c:pt idx="1740">
                  <c:v>96.375</c:v>
                </c:pt>
                <c:pt idx="1741">
                  <c:v>96.125</c:v>
                </c:pt>
                <c:pt idx="1742">
                  <c:v>92.875</c:v>
                </c:pt>
                <c:pt idx="1743">
                  <c:v>93.875</c:v>
                </c:pt>
                <c:pt idx="1744">
                  <c:v>94.1875</c:v>
                </c:pt>
                <c:pt idx="1745">
                  <c:v>93.5</c:v>
                </c:pt>
                <c:pt idx="1746">
                  <c:v>90.25</c:v>
                </c:pt>
                <c:pt idx="1747">
                  <c:v>90.125</c:v>
                </c:pt>
                <c:pt idx="1748">
                  <c:v>89.25</c:v>
                </c:pt>
                <c:pt idx="1749">
                  <c:v>90.5</c:v>
                </c:pt>
                <c:pt idx="1750">
                  <c:v>90.5</c:v>
                </c:pt>
                <c:pt idx="1751">
                  <c:v>99</c:v>
                </c:pt>
                <c:pt idx="1752">
                  <c:v>95.375</c:v>
                </c:pt>
                <c:pt idx="1753">
                  <c:v>97.875</c:v>
                </c:pt>
                <c:pt idx="1754">
                  <c:v>95.75</c:v>
                </c:pt>
                <c:pt idx="1755">
                  <c:v>95.625</c:v>
                </c:pt>
                <c:pt idx="1756">
                  <c:v>96.75</c:v>
                </c:pt>
                <c:pt idx="1757">
                  <c:v>99.375</c:v>
                </c:pt>
                <c:pt idx="1758">
                  <c:v>100.375</c:v>
                </c:pt>
                <c:pt idx="1759">
                  <c:v>101.125</c:v>
                </c:pt>
                <c:pt idx="1760">
                  <c:v>103.125</c:v>
                </c:pt>
                <c:pt idx="1761">
                  <c:v>107.75</c:v>
                </c:pt>
                <c:pt idx="1762">
                  <c:v>111.125</c:v>
                </c:pt>
                <c:pt idx="1763">
                  <c:v>109.3125</c:v>
                </c:pt>
                <c:pt idx="1764">
                  <c:v>107.25</c:v>
                </c:pt>
                <c:pt idx="1765">
                  <c:v>103.9375</c:v>
                </c:pt>
                <c:pt idx="1766">
                  <c:v>99.5</c:v>
                </c:pt>
                <c:pt idx="1767">
                  <c:v>100.625</c:v>
                </c:pt>
                <c:pt idx="1768">
                  <c:v>101.125</c:v>
                </c:pt>
                <c:pt idx="1769">
                  <c:v>103.875</c:v>
                </c:pt>
                <c:pt idx="1770">
                  <c:v>101</c:v>
                </c:pt>
                <c:pt idx="1771">
                  <c:v>99.1875</c:v>
                </c:pt>
                <c:pt idx="1772">
                  <c:v>97.5</c:v>
                </c:pt>
                <c:pt idx="1773">
                  <c:v>94.4375</c:v>
                </c:pt>
                <c:pt idx="1774">
                  <c:v>93.25</c:v>
                </c:pt>
                <c:pt idx="1775">
                  <c:v>93.5625</c:v>
                </c:pt>
                <c:pt idx="1776">
                  <c:v>91</c:v>
                </c:pt>
                <c:pt idx="1777">
                  <c:v>90.625</c:v>
                </c:pt>
                <c:pt idx="1778">
                  <c:v>89.625</c:v>
                </c:pt>
                <c:pt idx="1779">
                  <c:v>90.5</c:v>
                </c:pt>
                <c:pt idx="1780">
                  <c:v>93.5625</c:v>
                </c:pt>
                <c:pt idx="1781">
                  <c:v>95.25</c:v>
                </c:pt>
                <c:pt idx="1782">
                  <c:v>97.75</c:v>
                </c:pt>
                <c:pt idx="1783">
                  <c:v>96.375</c:v>
                </c:pt>
                <c:pt idx="1784">
                  <c:v>96.375</c:v>
                </c:pt>
                <c:pt idx="1785">
                  <c:v>91.75</c:v>
                </c:pt>
                <c:pt idx="1786">
                  <c:v>91.375</c:v>
                </c:pt>
                <c:pt idx="1787">
                  <c:v>90</c:v>
                </c:pt>
                <c:pt idx="1788">
                  <c:v>87.5</c:v>
                </c:pt>
                <c:pt idx="1789">
                  <c:v>86.0625</c:v>
                </c:pt>
                <c:pt idx="1790">
                  <c:v>86</c:v>
                </c:pt>
                <c:pt idx="1791">
                  <c:v>81.875</c:v>
                </c:pt>
                <c:pt idx="1792">
                  <c:v>79.9375</c:v>
                </c:pt>
                <c:pt idx="1793">
                  <c:v>81.25</c:v>
                </c:pt>
                <c:pt idx="1794">
                  <c:v>82.875</c:v>
                </c:pt>
                <c:pt idx="1795">
                  <c:v>81.375</c:v>
                </c:pt>
                <c:pt idx="1796">
                  <c:v>79.5</c:v>
                </c:pt>
                <c:pt idx="1797">
                  <c:v>80.0625</c:v>
                </c:pt>
                <c:pt idx="1798">
                  <c:v>82.75</c:v>
                </c:pt>
                <c:pt idx="1799">
                  <c:v>83.125</c:v>
                </c:pt>
                <c:pt idx="1800">
                  <c:v>84.25</c:v>
                </c:pt>
                <c:pt idx="1801">
                  <c:v>86.3125</c:v>
                </c:pt>
                <c:pt idx="1802">
                  <c:v>87.3125</c:v>
                </c:pt>
                <c:pt idx="1803">
                  <c:v>89.375</c:v>
                </c:pt>
                <c:pt idx="1804">
                  <c:v>88.6875</c:v>
                </c:pt>
                <c:pt idx="1805">
                  <c:v>90.25</c:v>
                </c:pt>
                <c:pt idx="1806">
                  <c:v>91.688000000000002</c:v>
                </c:pt>
                <c:pt idx="1807">
                  <c:v>92.688000000000002</c:v>
                </c:pt>
                <c:pt idx="1808">
                  <c:v>91.125</c:v>
                </c:pt>
                <c:pt idx="1809">
                  <c:v>90.5</c:v>
                </c:pt>
                <c:pt idx="1810">
                  <c:v>91.75</c:v>
                </c:pt>
                <c:pt idx="1811">
                  <c:v>91.375</c:v>
                </c:pt>
                <c:pt idx="1812">
                  <c:v>93.875</c:v>
                </c:pt>
                <c:pt idx="1813">
                  <c:v>93.1875</c:v>
                </c:pt>
                <c:pt idx="1814">
                  <c:v>94.5</c:v>
                </c:pt>
                <c:pt idx="1815">
                  <c:v>95.5</c:v>
                </c:pt>
                <c:pt idx="1816">
                  <c:v>96.625</c:v>
                </c:pt>
                <c:pt idx="1817">
                  <c:v>94.875</c:v>
                </c:pt>
                <c:pt idx="1818">
                  <c:v>95.25</c:v>
                </c:pt>
                <c:pt idx="1819">
                  <c:v>95.375</c:v>
                </c:pt>
                <c:pt idx="1820">
                  <c:v>96.375</c:v>
                </c:pt>
                <c:pt idx="1821">
                  <c:v>98.125</c:v>
                </c:pt>
                <c:pt idx="1822">
                  <c:v>98.25</c:v>
                </c:pt>
                <c:pt idx="1823">
                  <c:v>99</c:v>
                </c:pt>
                <c:pt idx="1824">
                  <c:v>98.875</c:v>
                </c:pt>
                <c:pt idx="1825">
                  <c:v>98.875</c:v>
                </c:pt>
                <c:pt idx="1826">
                  <c:v>102.6875</c:v>
                </c:pt>
                <c:pt idx="1827">
                  <c:v>103.375</c:v>
                </c:pt>
                <c:pt idx="1828">
                  <c:v>104.5</c:v>
                </c:pt>
                <c:pt idx="1829">
                  <c:v>107.625</c:v>
                </c:pt>
                <c:pt idx="1830">
                  <c:v>108.5</c:v>
                </c:pt>
                <c:pt idx="1831">
                  <c:v>109.875</c:v>
                </c:pt>
                <c:pt idx="1832">
                  <c:v>112.4375</c:v>
                </c:pt>
                <c:pt idx="1833">
                  <c:v>111.875</c:v>
                </c:pt>
                <c:pt idx="1834">
                  <c:v>110.25</c:v>
                </c:pt>
                <c:pt idx="1835">
                  <c:v>110.25</c:v>
                </c:pt>
                <c:pt idx="1836">
                  <c:v>109.9375</c:v>
                </c:pt>
                <c:pt idx="1837">
                  <c:v>109.875</c:v>
                </c:pt>
                <c:pt idx="1838">
                  <c:v>109.875</c:v>
                </c:pt>
                <c:pt idx="1839">
                  <c:v>110.25</c:v>
                </c:pt>
                <c:pt idx="1840">
                  <c:v>112.125</c:v>
                </c:pt>
                <c:pt idx="1841">
                  <c:v>114</c:v>
                </c:pt>
                <c:pt idx="1842">
                  <c:v>116.6875</c:v>
                </c:pt>
                <c:pt idx="1843">
                  <c:v>118.875</c:v>
                </c:pt>
                <c:pt idx="1844">
                  <c:v>120.875</c:v>
                </c:pt>
                <c:pt idx="1845">
                  <c:v>121</c:v>
                </c:pt>
                <c:pt idx="1846">
                  <c:v>122.5625</c:v>
                </c:pt>
                <c:pt idx="1847">
                  <c:v>123</c:v>
                </c:pt>
                <c:pt idx="1848">
                  <c:v>125.875</c:v>
                </c:pt>
                <c:pt idx="1849">
                  <c:v>125.5625</c:v>
                </c:pt>
                <c:pt idx="1850">
                  <c:v>125.5625</c:v>
                </c:pt>
                <c:pt idx="1851">
                  <c:v>128.3125</c:v>
                </c:pt>
                <c:pt idx="1852">
                  <c:v>124.875</c:v>
                </c:pt>
                <c:pt idx="1853">
                  <c:v>121.75</c:v>
                </c:pt>
                <c:pt idx="1854">
                  <c:v>124.75</c:v>
                </c:pt>
                <c:pt idx="1855">
                  <c:v>123</c:v>
                </c:pt>
                <c:pt idx="1856">
                  <c:v>124.6875</c:v>
                </c:pt>
                <c:pt idx="1857">
                  <c:v>125.875</c:v>
                </c:pt>
                <c:pt idx="1858">
                  <c:v>125.625</c:v>
                </c:pt>
                <c:pt idx="1859">
                  <c:v>126.25</c:v>
                </c:pt>
                <c:pt idx="1860">
                  <c:v>122</c:v>
                </c:pt>
                <c:pt idx="1861">
                  <c:v>118.75</c:v>
                </c:pt>
                <c:pt idx="1862">
                  <c:v>122</c:v>
                </c:pt>
                <c:pt idx="1863">
                  <c:v>124.5</c:v>
                </c:pt>
                <c:pt idx="1864">
                  <c:v>126.375</c:v>
                </c:pt>
                <c:pt idx="1865">
                  <c:v>126.8125</c:v>
                </c:pt>
                <c:pt idx="1866">
                  <c:v>127.6875</c:v>
                </c:pt>
                <c:pt idx="1867">
                  <c:v>128.25</c:v>
                </c:pt>
                <c:pt idx="1868">
                  <c:v>129.9375</c:v>
                </c:pt>
                <c:pt idx="1869">
                  <c:v>131.25</c:v>
                </c:pt>
                <c:pt idx="1870">
                  <c:v>129.875</c:v>
                </c:pt>
                <c:pt idx="1871">
                  <c:v>128.4375</c:v>
                </c:pt>
                <c:pt idx="1872">
                  <c:v>127</c:v>
                </c:pt>
                <c:pt idx="1873">
                  <c:v>127.375</c:v>
                </c:pt>
                <c:pt idx="1874">
                  <c:v>128.125</c:v>
                </c:pt>
                <c:pt idx="1875">
                  <c:v>126.375</c:v>
                </c:pt>
                <c:pt idx="1876">
                  <c:v>128.875</c:v>
                </c:pt>
                <c:pt idx="1877">
                  <c:v>130.375</c:v>
                </c:pt>
                <c:pt idx="1878">
                  <c:v>132.8125</c:v>
                </c:pt>
                <c:pt idx="1879">
                  <c:v>134.5</c:v>
                </c:pt>
                <c:pt idx="1880">
                  <c:v>133.375</c:v>
                </c:pt>
                <c:pt idx="1881">
                  <c:v>135.125</c:v>
                </c:pt>
                <c:pt idx="1882">
                  <c:v>135.3125</c:v>
                </c:pt>
                <c:pt idx="1883">
                  <c:v>131.8125</c:v>
                </c:pt>
                <c:pt idx="1884">
                  <c:v>127.5625</c:v>
                </c:pt>
                <c:pt idx="1885">
                  <c:v>129.25</c:v>
                </c:pt>
                <c:pt idx="1886">
                  <c:v>129.75</c:v>
                </c:pt>
                <c:pt idx="1887">
                  <c:v>130.1875</c:v>
                </c:pt>
                <c:pt idx="1888">
                  <c:v>129.1875</c:v>
                </c:pt>
                <c:pt idx="1889">
                  <c:v>132.125</c:v>
                </c:pt>
                <c:pt idx="1890">
                  <c:v>132.5625</c:v>
                </c:pt>
                <c:pt idx="1891">
                  <c:v>134.0625</c:v>
                </c:pt>
                <c:pt idx="1892">
                  <c:v>141.875</c:v>
                </c:pt>
                <c:pt idx="1893">
                  <c:v>148.125</c:v>
                </c:pt>
                <c:pt idx="1894">
                  <c:v>147.75</c:v>
                </c:pt>
                <c:pt idx="1895">
                  <c:v>147.75</c:v>
                </c:pt>
                <c:pt idx="1896">
                  <c:v>145.125</c:v>
                </c:pt>
                <c:pt idx="1897">
                  <c:v>142.25</c:v>
                </c:pt>
                <c:pt idx="1898">
                  <c:v>139.75</c:v>
                </c:pt>
                <c:pt idx="1899">
                  <c:v>142.875</c:v>
                </c:pt>
                <c:pt idx="1900">
                  <c:v>142.25</c:v>
                </c:pt>
                <c:pt idx="1901">
                  <c:v>142.75</c:v>
                </c:pt>
                <c:pt idx="1902">
                  <c:v>146.25</c:v>
                </c:pt>
                <c:pt idx="1903">
                  <c:v>147.625</c:v>
                </c:pt>
                <c:pt idx="1904">
                  <c:v>150.125</c:v>
                </c:pt>
                <c:pt idx="1905">
                  <c:v>148</c:v>
                </c:pt>
                <c:pt idx="1906">
                  <c:v>146.875</c:v>
                </c:pt>
                <c:pt idx="1907">
                  <c:v>147.875</c:v>
                </c:pt>
                <c:pt idx="1908">
                  <c:v>148.5</c:v>
                </c:pt>
                <c:pt idx="1909">
                  <c:v>150.25</c:v>
                </c:pt>
                <c:pt idx="1910">
                  <c:v>152.375</c:v>
                </c:pt>
                <c:pt idx="1911">
                  <c:v>155.25</c:v>
                </c:pt>
                <c:pt idx="1912">
                  <c:v>154.75</c:v>
                </c:pt>
                <c:pt idx="1913">
                  <c:v>151.75</c:v>
                </c:pt>
                <c:pt idx="1914">
                  <c:v>157.5</c:v>
                </c:pt>
                <c:pt idx="1915">
                  <c:v>162.125</c:v>
                </c:pt>
                <c:pt idx="1916">
                  <c:v>161.5625</c:v>
                </c:pt>
                <c:pt idx="1917">
                  <c:v>160.625</c:v>
                </c:pt>
                <c:pt idx="1918">
                  <c:v>157.25</c:v>
                </c:pt>
                <c:pt idx="1919">
                  <c:v>159</c:v>
                </c:pt>
                <c:pt idx="1920">
                  <c:v>161.125</c:v>
                </c:pt>
                <c:pt idx="1921">
                  <c:v>159.125</c:v>
                </c:pt>
                <c:pt idx="1922">
                  <c:v>158.0625</c:v>
                </c:pt>
                <c:pt idx="1923">
                  <c:v>161.875</c:v>
                </c:pt>
                <c:pt idx="1924">
                  <c:v>165.5625</c:v>
                </c:pt>
                <c:pt idx="1925">
                  <c:v>167.625</c:v>
                </c:pt>
                <c:pt idx="1926">
                  <c:v>167.375</c:v>
                </c:pt>
                <c:pt idx="1927">
                  <c:v>165.25</c:v>
                </c:pt>
                <c:pt idx="1928">
                  <c:v>163.625</c:v>
                </c:pt>
                <c:pt idx="1929">
                  <c:v>162.125</c:v>
                </c:pt>
                <c:pt idx="1930">
                  <c:v>160.9375</c:v>
                </c:pt>
                <c:pt idx="1931">
                  <c:v>161</c:v>
                </c:pt>
                <c:pt idx="1932">
                  <c:v>161.875</c:v>
                </c:pt>
                <c:pt idx="1933">
                  <c:v>161.5</c:v>
                </c:pt>
                <c:pt idx="1934">
                  <c:v>161.5</c:v>
                </c:pt>
                <c:pt idx="1935">
                  <c:v>165.125</c:v>
                </c:pt>
                <c:pt idx="1936">
                  <c:v>162.375</c:v>
                </c:pt>
                <c:pt idx="1937">
                  <c:v>159.125</c:v>
                </c:pt>
                <c:pt idx="1938">
                  <c:v>159.5</c:v>
                </c:pt>
                <c:pt idx="1939">
                  <c:v>158.0625</c:v>
                </c:pt>
                <c:pt idx="1940">
                  <c:v>159</c:v>
                </c:pt>
                <c:pt idx="1941">
                  <c:v>161.6875</c:v>
                </c:pt>
                <c:pt idx="1942">
                  <c:v>162.5</c:v>
                </c:pt>
                <c:pt idx="1943">
                  <c:v>154.5</c:v>
                </c:pt>
                <c:pt idx="1944">
                  <c:v>150.375</c:v>
                </c:pt>
                <c:pt idx="1945">
                  <c:v>145.0625</c:v>
                </c:pt>
                <c:pt idx="1946">
                  <c:v>143.25</c:v>
                </c:pt>
                <c:pt idx="1947">
                  <c:v>139.4375</c:v>
                </c:pt>
                <c:pt idx="1948">
                  <c:v>131.5</c:v>
                </c:pt>
                <c:pt idx="1949">
                  <c:v>127.625</c:v>
                </c:pt>
                <c:pt idx="1950">
                  <c:v>127.5</c:v>
                </c:pt>
                <c:pt idx="1951">
                  <c:v>135.25</c:v>
                </c:pt>
                <c:pt idx="1952">
                  <c:v>140.9375</c:v>
                </c:pt>
                <c:pt idx="1953">
                  <c:v>140.9375</c:v>
                </c:pt>
                <c:pt idx="1954">
                  <c:v>140.9375</c:v>
                </c:pt>
                <c:pt idx="1955">
                  <c:v>140.5</c:v>
                </c:pt>
                <c:pt idx="1956">
                  <c:v>128.875</c:v>
                </c:pt>
                <c:pt idx="1957">
                  <c:v>125.75</c:v>
                </c:pt>
                <c:pt idx="1958">
                  <c:v>112.9375</c:v>
                </c:pt>
                <c:pt idx="1959">
                  <c:v>119.0625</c:v>
                </c:pt>
                <c:pt idx="1960">
                  <c:v>119.5625</c:v>
                </c:pt>
                <c:pt idx="1961">
                  <c:v>121.5</c:v>
                </c:pt>
                <c:pt idx="1962">
                  <c:v>122.8125</c:v>
                </c:pt>
                <c:pt idx="1963">
                  <c:v>126.0625</c:v>
                </c:pt>
                <c:pt idx="1964">
                  <c:v>135.25</c:v>
                </c:pt>
                <c:pt idx="1965">
                  <c:v>134.625</c:v>
                </c:pt>
                <c:pt idx="1966">
                  <c:v>129.6875</c:v>
                </c:pt>
                <c:pt idx="1967">
                  <c:v>129.25</c:v>
                </c:pt>
                <c:pt idx="1968">
                  <c:v>130.125</c:v>
                </c:pt>
                <c:pt idx="1969">
                  <c:v>127.8125</c:v>
                </c:pt>
                <c:pt idx="1970">
                  <c:v>121</c:v>
                </c:pt>
                <c:pt idx="1971">
                  <c:v>123.75</c:v>
                </c:pt>
                <c:pt idx="1972">
                  <c:v>125.6875</c:v>
                </c:pt>
                <c:pt idx="1973">
                  <c:v>128</c:v>
                </c:pt>
                <c:pt idx="1974">
                  <c:v>128</c:v>
                </c:pt>
                <c:pt idx="1975">
                  <c:v>130</c:v>
                </c:pt>
                <c:pt idx="1976">
                  <c:v>131.625</c:v>
                </c:pt>
                <c:pt idx="1977">
                  <c:v>134.5</c:v>
                </c:pt>
                <c:pt idx="1978">
                  <c:v>143.25</c:v>
                </c:pt>
                <c:pt idx="1979">
                  <c:v>143.25</c:v>
                </c:pt>
                <c:pt idx="1980">
                  <c:v>139.75</c:v>
                </c:pt>
                <c:pt idx="1981">
                  <c:v>141.125</c:v>
                </c:pt>
                <c:pt idx="1982">
                  <c:v>146.125</c:v>
                </c:pt>
                <c:pt idx="1983">
                  <c:v>150.1875</c:v>
                </c:pt>
                <c:pt idx="1984">
                  <c:v>152.25</c:v>
                </c:pt>
                <c:pt idx="1985">
                  <c:v>153.5</c:v>
                </c:pt>
                <c:pt idx="1986">
                  <c:v>154.75</c:v>
                </c:pt>
                <c:pt idx="1987">
                  <c:v>155.625</c:v>
                </c:pt>
                <c:pt idx="1988">
                  <c:v>153.75</c:v>
                </c:pt>
                <c:pt idx="1989">
                  <c:v>151.875</c:v>
                </c:pt>
                <c:pt idx="1990">
                  <c:v>151.875</c:v>
                </c:pt>
                <c:pt idx="1991">
                  <c:v>150.375</c:v>
                </c:pt>
                <c:pt idx="1992">
                  <c:v>147.25</c:v>
                </c:pt>
                <c:pt idx="1993">
                  <c:v>144.25</c:v>
                </c:pt>
                <c:pt idx="1994">
                  <c:v>141.3125</c:v>
                </c:pt>
                <c:pt idx="1995">
                  <c:v>141</c:v>
                </c:pt>
                <c:pt idx="1996">
                  <c:v>144.6875</c:v>
                </c:pt>
                <c:pt idx="1997">
                  <c:v>156.5</c:v>
                </c:pt>
                <c:pt idx="1998">
                  <c:v>161.6875</c:v>
                </c:pt>
                <c:pt idx="1999">
                  <c:v>165.5</c:v>
                </c:pt>
                <c:pt idx="2000">
                  <c:v>163.75</c:v>
                </c:pt>
                <c:pt idx="2001">
                  <c:v>162.125</c:v>
                </c:pt>
                <c:pt idx="2002">
                  <c:v>162.125</c:v>
                </c:pt>
                <c:pt idx="2003">
                  <c:v>156.125</c:v>
                </c:pt>
                <c:pt idx="2004">
                  <c:v>152.9375</c:v>
                </c:pt>
                <c:pt idx="2005">
                  <c:v>148.5625</c:v>
                </c:pt>
                <c:pt idx="2006">
                  <c:v>140.375</c:v>
                </c:pt>
                <c:pt idx="2007">
                  <c:v>146.5</c:v>
                </c:pt>
                <c:pt idx="2008">
                  <c:v>148</c:v>
                </c:pt>
                <c:pt idx="2009">
                  <c:v>151.25</c:v>
                </c:pt>
                <c:pt idx="2010">
                  <c:v>151.375</c:v>
                </c:pt>
                <c:pt idx="2011">
                  <c:v>146.875</c:v>
                </c:pt>
                <c:pt idx="2012">
                  <c:v>150.5</c:v>
                </c:pt>
                <c:pt idx="2013">
                  <c:v>151.25</c:v>
                </c:pt>
                <c:pt idx="2014">
                  <c:v>149.625</c:v>
                </c:pt>
                <c:pt idx="2015">
                  <c:v>149.625</c:v>
                </c:pt>
                <c:pt idx="2016">
                  <c:v>155.125</c:v>
                </c:pt>
                <c:pt idx="2017">
                  <c:v>155.5</c:v>
                </c:pt>
                <c:pt idx="2018">
                  <c:v>161.5</c:v>
                </c:pt>
                <c:pt idx="2019">
                  <c:v>157.25</c:v>
                </c:pt>
                <c:pt idx="2020">
                  <c:v>162.375</c:v>
                </c:pt>
                <c:pt idx="2021">
                  <c:v>166.875</c:v>
                </c:pt>
                <c:pt idx="2022">
                  <c:v>173</c:v>
                </c:pt>
                <c:pt idx="2023">
                  <c:v>175.9375</c:v>
                </c:pt>
                <c:pt idx="2024">
                  <c:v>182.75</c:v>
                </c:pt>
                <c:pt idx="2025">
                  <c:v>190.875</c:v>
                </c:pt>
                <c:pt idx="2026">
                  <c:v>198.3125</c:v>
                </c:pt>
                <c:pt idx="2027">
                  <c:v>184.875</c:v>
                </c:pt>
                <c:pt idx="2028">
                  <c:v>179.3125</c:v>
                </c:pt>
                <c:pt idx="2029">
                  <c:v>174.25</c:v>
                </c:pt>
              </c:numCache>
            </c:numRef>
          </c:val>
          <c:smooth val="0"/>
          <c:extLst>
            <c:ext xmlns:c16="http://schemas.microsoft.com/office/drawing/2014/chart" uri="{C3380CC4-5D6E-409C-BE32-E72D297353CC}">
              <c16:uniqueId val="{00000003-1162-4D1E-B47C-099DAE84C247}"/>
            </c:ext>
          </c:extLst>
        </c:ser>
        <c:dLbls>
          <c:showLegendKey val="0"/>
          <c:showVal val="0"/>
          <c:showCatName val="0"/>
          <c:showSerName val="0"/>
          <c:showPercent val="0"/>
          <c:showBubbleSize val="0"/>
        </c:dLbls>
        <c:smooth val="0"/>
        <c:axId val="1856378223"/>
        <c:axId val="1856364079"/>
      </c:lineChart>
      <c:dateAx>
        <c:axId val="1856378223"/>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1856364079"/>
        <c:crosses val="autoZero"/>
        <c:auto val="1"/>
        <c:lblOffset val="100"/>
        <c:baseTimeUnit val="days"/>
        <c:majorUnit val="7"/>
        <c:majorTimeUnit val="months"/>
      </c:dateAx>
      <c:valAx>
        <c:axId val="1856364079"/>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1856378223"/>
        <c:crosses val="autoZero"/>
        <c:crossBetween val="between"/>
      </c:valAx>
      <c:spPr>
        <a:noFill/>
        <a:ln>
          <a:noFill/>
        </a:ln>
        <a:effectLst/>
      </c:spPr>
    </c:plotArea>
    <c:legend>
      <c:legendPos val="t"/>
      <c:layout>
        <c:manualLayout>
          <c:xMode val="edge"/>
          <c:yMode val="edge"/>
          <c:x val="0.14708537417074838"/>
          <c:y val="0.11940771227664636"/>
          <c:w val="0.73417570835141654"/>
          <c:h val="9.7536860450558538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a:t>Precio del Petróleo
</a:t>
            </a:r>
            <a:r>
              <a:rPr lang="es-CL" sz="1200" b="0"/>
              <a:t>($</a:t>
            </a:r>
            <a:r>
              <a:rPr lang="es-CL" sz="1200" b="0" baseline="0"/>
              <a:t> </a:t>
            </a:r>
            <a:r>
              <a:rPr lang="es-CL" sz="1200" b="0"/>
              <a:t>US/ barril)</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lineChart>
        <c:grouping val="standard"/>
        <c:varyColors val="0"/>
        <c:ser>
          <c:idx val="0"/>
          <c:order val="0"/>
          <c:tx>
            <c:strRef>
              <c:f>Hoja3!$H$1</c:f>
              <c:strCache>
                <c:ptCount val="1"/>
                <c:pt idx="0">
                  <c:v>WTI</c:v>
                </c:pt>
              </c:strCache>
            </c:strRef>
          </c:tx>
          <c:spPr>
            <a:ln w="28575" cap="rnd">
              <a:solidFill>
                <a:srgbClr val="0070C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Hoja3!$H$2:$H$2031</c:f>
              <c:numCache>
                <c:formatCode>General</c:formatCode>
                <c:ptCount val="2030"/>
                <c:pt idx="0">
                  <c:v>108.83</c:v>
                </c:pt>
                <c:pt idx="1">
                  <c:v>108.82</c:v>
                </c:pt>
                <c:pt idx="2">
                  <c:v>108.4</c:v>
                </c:pt>
                <c:pt idx="3">
                  <c:v>108.79</c:v>
                </c:pt>
                <c:pt idx="4">
                  <c:v>108.61</c:v>
                </c:pt>
                <c:pt idx="5">
                  <c:v>109.99</c:v>
                </c:pt>
                <c:pt idx="6">
                  <c:v>109.52</c:v>
                </c:pt>
                <c:pt idx="7">
                  <c:v>109.95</c:v>
                </c:pt>
                <c:pt idx="8">
                  <c:v>113.02</c:v>
                </c:pt>
                <c:pt idx="9">
                  <c:v>113.41</c:v>
                </c:pt>
                <c:pt idx="10">
                  <c:v>112.94</c:v>
                </c:pt>
                <c:pt idx="11">
                  <c:v>113.45</c:v>
                </c:pt>
                <c:pt idx="12">
                  <c:v>114.26</c:v>
                </c:pt>
                <c:pt idx="13">
                  <c:v>115.06</c:v>
                </c:pt>
                <c:pt idx="14">
                  <c:v>114.81</c:v>
                </c:pt>
                <c:pt idx="15">
                  <c:v>114.12</c:v>
                </c:pt>
                <c:pt idx="16">
                  <c:v>114.46</c:v>
                </c:pt>
                <c:pt idx="17">
                  <c:v>114</c:v>
                </c:pt>
                <c:pt idx="18">
                  <c:v>113.21</c:v>
                </c:pt>
                <c:pt idx="19">
                  <c:v>113.3</c:v>
                </c:pt>
                <c:pt idx="20">
                  <c:v>112.36</c:v>
                </c:pt>
                <c:pt idx="21">
                  <c:v>112.29</c:v>
                </c:pt>
                <c:pt idx="22">
                  <c:v>111.24</c:v>
                </c:pt>
                <c:pt idx="23">
                  <c:v>111</c:v>
                </c:pt>
                <c:pt idx="24">
                  <c:v>110.64</c:v>
                </c:pt>
                <c:pt idx="25">
                  <c:v>110.24</c:v>
                </c:pt>
                <c:pt idx="26">
                  <c:v>108.94</c:v>
                </c:pt>
                <c:pt idx="27">
                  <c:v>108.28</c:v>
                </c:pt>
                <c:pt idx="28">
                  <c:v>108.67</c:v>
                </c:pt>
                <c:pt idx="29">
                  <c:v>106.66</c:v>
                </c:pt>
                <c:pt idx="30">
                  <c:v>106.98</c:v>
                </c:pt>
                <c:pt idx="31">
                  <c:v>106.02</c:v>
                </c:pt>
                <c:pt idx="32">
                  <c:v>105.85</c:v>
                </c:pt>
                <c:pt idx="33">
                  <c:v>107.89</c:v>
                </c:pt>
                <c:pt idx="34">
                  <c:v>107.24</c:v>
                </c:pt>
                <c:pt idx="35">
                  <c:v>107.68</c:v>
                </c:pt>
                <c:pt idx="36">
                  <c:v>107.33</c:v>
                </c:pt>
                <c:pt idx="37">
                  <c:v>108.03</c:v>
                </c:pt>
                <c:pt idx="38">
                  <c:v>107.07</c:v>
                </c:pt>
                <c:pt idx="39">
                  <c:v>108.39</c:v>
                </c:pt>
                <c:pt idx="40">
                  <c:v>107.57</c:v>
                </c:pt>
                <c:pt idx="41">
                  <c:v>107.72</c:v>
                </c:pt>
                <c:pt idx="42">
                  <c:v>106.51</c:v>
                </c:pt>
                <c:pt idx="43">
                  <c:v>106.02</c:v>
                </c:pt>
                <c:pt idx="44">
                  <c:v>104.84</c:v>
                </c:pt>
                <c:pt idx="45">
                  <c:v>105.41</c:v>
                </c:pt>
                <c:pt idx="46">
                  <c:v>104.61</c:v>
                </c:pt>
                <c:pt idx="47">
                  <c:v>104.59</c:v>
                </c:pt>
                <c:pt idx="48">
                  <c:v>105.44</c:v>
                </c:pt>
                <c:pt idx="49">
                  <c:v>105.02</c:v>
                </c:pt>
                <c:pt idx="50">
                  <c:v>104.68</c:v>
                </c:pt>
                <c:pt idx="51">
                  <c:v>103.02</c:v>
                </c:pt>
                <c:pt idx="52">
                  <c:v>104.28</c:v>
                </c:pt>
                <c:pt idx="53">
                  <c:v>102.01</c:v>
                </c:pt>
                <c:pt idx="54">
                  <c:v>103.53</c:v>
                </c:pt>
                <c:pt idx="55">
                  <c:v>101.6</c:v>
                </c:pt>
                <c:pt idx="56">
                  <c:v>101.56</c:v>
                </c:pt>
                <c:pt idx="57">
                  <c:v>102.28</c:v>
                </c:pt>
                <c:pt idx="58">
                  <c:v>102.63</c:v>
                </c:pt>
                <c:pt idx="59">
                  <c:v>102.29</c:v>
                </c:pt>
                <c:pt idx="60">
                  <c:v>102.65</c:v>
                </c:pt>
                <c:pt idx="61">
                  <c:v>102.5</c:v>
                </c:pt>
                <c:pt idx="62">
                  <c:v>102.72</c:v>
                </c:pt>
                <c:pt idx="63">
                  <c:v>102.46</c:v>
                </c:pt>
                <c:pt idx="64">
                  <c:v>103.19</c:v>
                </c:pt>
                <c:pt idx="65">
                  <c:v>102.79</c:v>
                </c:pt>
                <c:pt idx="66">
                  <c:v>100.34</c:v>
                </c:pt>
                <c:pt idx="67">
                  <c:v>102.77</c:v>
                </c:pt>
                <c:pt idx="68">
                  <c:v>101.83</c:v>
                </c:pt>
                <c:pt idx="69">
                  <c:v>100.82</c:v>
                </c:pt>
                <c:pt idx="70">
                  <c:v>100.2</c:v>
                </c:pt>
                <c:pt idx="71">
                  <c:v>99.16</c:v>
                </c:pt>
                <c:pt idx="72">
                  <c:v>98.04</c:v>
                </c:pt>
                <c:pt idx="73">
                  <c:v>98.08</c:v>
                </c:pt>
                <c:pt idx="74">
                  <c:v>97.11</c:v>
                </c:pt>
                <c:pt idx="75">
                  <c:v>96.65</c:v>
                </c:pt>
                <c:pt idx="76">
                  <c:v>99.05</c:v>
                </c:pt>
                <c:pt idx="77">
                  <c:v>98.97</c:v>
                </c:pt>
                <c:pt idx="78">
                  <c:v>97.7</c:v>
                </c:pt>
                <c:pt idx="79">
                  <c:v>98.39</c:v>
                </c:pt>
                <c:pt idx="80">
                  <c:v>96.97</c:v>
                </c:pt>
                <c:pt idx="81">
                  <c:v>96.85</c:v>
                </c:pt>
                <c:pt idx="82">
                  <c:v>96.95</c:v>
                </c:pt>
                <c:pt idx="83">
                  <c:v>97</c:v>
                </c:pt>
                <c:pt idx="84">
                  <c:v>97</c:v>
                </c:pt>
                <c:pt idx="85">
                  <c:v>97.2</c:v>
                </c:pt>
                <c:pt idx="86">
                  <c:v>94.67</c:v>
                </c:pt>
                <c:pt idx="87">
                  <c:v>94.16</c:v>
                </c:pt>
                <c:pt idx="88">
                  <c:v>93.42</c:v>
                </c:pt>
                <c:pt idx="89">
                  <c:v>92.31</c:v>
                </c:pt>
                <c:pt idx="90">
                  <c:v>92.79</c:v>
                </c:pt>
                <c:pt idx="91">
                  <c:v>92.11</c:v>
                </c:pt>
                <c:pt idx="92">
                  <c:v>91.38</c:v>
                </c:pt>
                <c:pt idx="93">
                  <c:v>90.05</c:v>
                </c:pt>
                <c:pt idx="94">
                  <c:v>90.21</c:v>
                </c:pt>
                <c:pt idx="95">
                  <c:v>88.89</c:v>
                </c:pt>
                <c:pt idx="96">
                  <c:v>85.04</c:v>
                </c:pt>
                <c:pt idx="97">
                  <c:v>83.78</c:v>
                </c:pt>
                <c:pt idx="98">
                  <c:v>84.47</c:v>
                </c:pt>
                <c:pt idx="99">
                  <c:v>86.16</c:v>
                </c:pt>
                <c:pt idx="100">
                  <c:v>85.4</c:v>
                </c:pt>
                <c:pt idx="101">
                  <c:v>86.22</c:v>
                </c:pt>
                <c:pt idx="102">
                  <c:v>84.71</c:v>
                </c:pt>
                <c:pt idx="103">
                  <c:v>86.83</c:v>
                </c:pt>
                <c:pt idx="104">
                  <c:v>86.13</c:v>
                </c:pt>
                <c:pt idx="105">
                  <c:v>85.83</c:v>
                </c:pt>
                <c:pt idx="106">
                  <c:v>86.03</c:v>
                </c:pt>
                <c:pt idx="107">
                  <c:v>87.12</c:v>
                </c:pt>
                <c:pt idx="108">
                  <c:v>86.24</c:v>
                </c:pt>
                <c:pt idx="109">
                  <c:v>85.86</c:v>
                </c:pt>
                <c:pt idx="110">
                  <c:v>84.78</c:v>
                </c:pt>
                <c:pt idx="111">
                  <c:v>82.82</c:v>
                </c:pt>
                <c:pt idx="112">
                  <c:v>82.95</c:v>
                </c:pt>
                <c:pt idx="113">
                  <c:v>82.86</c:v>
                </c:pt>
                <c:pt idx="114">
                  <c:v>83.39</c:v>
                </c:pt>
                <c:pt idx="115">
                  <c:v>82.34</c:v>
                </c:pt>
                <c:pt idx="116">
                  <c:v>81.67</c:v>
                </c:pt>
                <c:pt idx="117">
                  <c:v>80.38</c:v>
                </c:pt>
                <c:pt idx="118">
                  <c:v>77.92</c:v>
                </c:pt>
                <c:pt idx="119">
                  <c:v>79.41</c:v>
                </c:pt>
                <c:pt idx="120">
                  <c:v>79.31</c:v>
                </c:pt>
                <c:pt idx="121">
                  <c:v>78.47</c:v>
                </c:pt>
                <c:pt idx="122">
                  <c:v>78.099999999999994</c:v>
                </c:pt>
                <c:pt idx="123">
                  <c:v>79.33</c:v>
                </c:pt>
                <c:pt idx="124">
                  <c:v>80.36</c:v>
                </c:pt>
                <c:pt idx="125">
                  <c:v>79.680000000000007</c:v>
                </c:pt>
                <c:pt idx="126">
                  <c:v>78.33</c:v>
                </c:pt>
                <c:pt idx="127">
                  <c:v>77.75</c:v>
                </c:pt>
                <c:pt idx="128">
                  <c:v>72.58</c:v>
                </c:pt>
                <c:pt idx="129">
                  <c:v>70.150000000000006</c:v>
                </c:pt>
                <c:pt idx="130">
                  <c:v>72.540000000000006</c:v>
                </c:pt>
                <c:pt idx="131">
                  <c:v>70.540000000000006</c:v>
                </c:pt>
                <c:pt idx="132">
                  <c:v>69.92</c:v>
                </c:pt>
                <c:pt idx="133">
                  <c:v>69.64</c:v>
                </c:pt>
                <c:pt idx="134">
                  <c:v>69.069999999999993</c:v>
                </c:pt>
                <c:pt idx="135">
                  <c:v>66.19</c:v>
                </c:pt>
                <c:pt idx="136">
                  <c:v>66.84</c:v>
                </c:pt>
                <c:pt idx="137">
                  <c:v>64.239999999999995</c:v>
                </c:pt>
                <c:pt idx="138">
                  <c:v>63.68</c:v>
                </c:pt>
                <c:pt idx="139">
                  <c:v>61.85</c:v>
                </c:pt>
                <c:pt idx="140">
                  <c:v>61.06</c:v>
                </c:pt>
                <c:pt idx="141">
                  <c:v>59.86</c:v>
                </c:pt>
                <c:pt idx="142">
                  <c:v>61.18</c:v>
                </c:pt>
                <c:pt idx="143">
                  <c:v>59.27</c:v>
                </c:pt>
                <c:pt idx="144">
                  <c:v>61.38</c:v>
                </c:pt>
                <c:pt idx="145">
                  <c:v>60.11</c:v>
                </c:pt>
                <c:pt idx="146">
                  <c:v>61.69</c:v>
                </c:pt>
                <c:pt idx="147">
                  <c:v>60.24</c:v>
                </c:pt>
                <c:pt idx="148">
                  <c:v>60.24</c:v>
                </c:pt>
                <c:pt idx="149">
                  <c:v>59.45</c:v>
                </c:pt>
                <c:pt idx="150">
                  <c:v>57.88</c:v>
                </c:pt>
                <c:pt idx="151">
                  <c:v>57.9</c:v>
                </c:pt>
                <c:pt idx="152">
                  <c:v>57.33</c:v>
                </c:pt>
                <c:pt idx="153">
                  <c:v>57.33</c:v>
                </c:pt>
                <c:pt idx="154">
                  <c:v>56.42</c:v>
                </c:pt>
                <c:pt idx="155">
                  <c:v>53.11</c:v>
                </c:pt>
                <c:pt idx="156">
                  <c:v>51.1</c:v>
                </c:pt>
                <c:pt idx="157">
                  <c:v>51.15</c:v>
                </c:pt>
                <c:pt idx="158">
                  <c:v>50.96</c:v>
                </c:pt>
                <c:pt idx="159">
                  <c:v>50.11</c:v>
                </c:pt>
                <c:pt idx="160">
                  <c:v>47.43</c:v>
                </c:pt>
                <c:pt idx="161">
                  <c:v>46.59</c:v>
                </c:pt>
                <c:pt idx="162">
                  <c:v>48.69</c:v>
                </c:pt>
                <c:pt idx="163">
                  <c:v>47.67</c:v>
                </c:pt>
                <c:pt idx="164">
                  <c:v>50.17</c:v>
                </c:pt>
                <c:pt idx="165">
                  <c:v>48.84</c:v>
                </c:pt>
                <c:pt idx="166">
                  <c:v>47.99</c:v>
                </c:pt>
                <c:pt idx="167">
                  <c:v>49.03</c:v>
                </c:pt>
                <c:pt idx="168">
                  <c:v>48.52</c:v>
                </c:pt>
                <c:pt idx="169">
                  <c:v>48.79</c:v>
                </c:pt>
                <c:pt idx="170">
                  <c:v>48.16</c:v>
                </c:pt>
                <c:pt idx="171">
                  <c:v>49.6</c:v>
                </c:pt>
                <c:pt idx="172">
                  <c:v>48.47</c:v>
                </c:pt>
                <c:pt idx="173">
                  <c:v>49.13</c:v>
                </c:pt>
                <c:pt idx="174">
                  <c:v>52.99</c:v>
                </c:pt>
                <c:pt idx="175">
                  <c:v>54.75</c:v>
                </c:pt>
                <c:pt idx="176">
                  <c:v>57.91</c:v>
                </c:pt>
                <c:pt idx="177">
                  <c:v>54.16</c:v>
                </c:pt>
                <c:pt idx="178">
                  <c:v>56.57</c:v>
                </c:pt>
                <c:pt idx="179">
                  <c:v>57.8</c:v>
                </c:pt>
                <c:pt idx="180">
                  <c:v>58.34</c:v>
                </c:pt>
                <c:pt idx="181">
                  <c:v>56.43</c:v>
                </c:pt>
                <c:pt idx="182">
                  <c:v>54.66</c:v>
                </c:pt>
                <c:pt idx="183">
                  <c:v>57.05</c:v>
                </c:pt>
                <c:pt idx="184">
                  <c:v>61.52</c:v>
                </c:pt>
                <c:pt idx="185">
                  <c:v>61.4</c:v>
                </c:pt>
                <c:pt idx="186">
                  <c:v>62.53</c:v>
                </c:pt>
                <c:pt idx="187">
                  <c:v>60.53</c:v>
                </c:pt>
                <c:pt idx="188">
                  <c:v>60.21</c:v>
                </c:pt>
                <c:pt idx="189">
                  <c:v>60.22</c:v>
                </c:pt>
                <c:pt idx="190">
                  <c:v>58.9</c:v>
                </c:pt>
                <c:pt idx="191">
                  <c:v>58.66</c:v>
                </c:pt>
                <c:pt idx="192">
                  <c:v>61.63</c:v>
                </c:pt>
                <c:pt idx="193">
                  <c:v>60.05</c:v>
                </c:pt>
                <c:pt idx="194">
                  <c:v>62.58</c:v>
                </c:pt>
                <c:pt idx="195">
                  <c:v>59.54</c:v>
                </c:pt>
                <c:pt idx="196">
                  <c:v>61.02</c:v>
                </c:pt>
                <c:pt idx="197">
                  <c:v>60.55</c:v>
                </c:pt>
                <c:pt idx="198">
                  <c:v>60.48</c:v>
                </c:pt>
                <c:pt idx="199">
                  <c:v>59.73</c:v>
                </c:pt>
                <c:pt idx="200">
                  <c:v>58.53</c:v>
                </c:pt>
                <c:pt idx="201">
                  <c:v>56.39</c:v>
                </c:pt>
                <c:pt idx="202">
                  <c:v>57.54</c:v>
                </c:pt>
                <c:pt idx="203">
                  <c:v>57.08</c:v>
                </c:pt>
                <c:pt idx="204">
                  <c:v>54.67</c:v>
                </c:pt>
                <c:pt idx="205">
                  <c:v>53.44</c:v>
                </c:pt>
                <c:pt idx="206">
                  <c:v>53.51</c:v>
                </c:pt>
                <c:pt idx="207">
                  <c:v>55.91</c:v>
                </c:pt>
                <c:pt idx="208">
                  <c:v>54.43</c:v>
                </c:pt>
                <c:pt idx="209">
                  <c:v>55.32</c:v>
                </c:pt>
                <c:pt idx="210">
                  <c:v>55.92</c:v>
                </c:pt>
                <c:pt idx="211">
                  <c:v>55.11</c:v>
                </c:pt>
                <c:pt idx="212">
                  <c:v>56.48</c:v>
                </c:pt>
                <c:pt idx="213">
                  <c:v>59.19</c:v>
                </c:pt>
                <c:pt idx="214">
                  <c:v>56.41</c:v>
                </c:pt>
                <c:pt idx="215">
                  <c:v>56.29</c:v>
                </c:pt>
                <c:pt idx="216">
                  <c:v>55.11</c:v>
                </c:pt>
                <c:pt idx="217">
                  <c:v>57.1</c:v>
                </c:pt>
                <c:pt idx="218">
                  <c:v>54.95</c:v>
                </c:pt>
                <c:pt idx="219">
                  <c:v>54.95</c:v>
                </c:pt>
                <c:pt idx="220">
                  <c:v>58.12</c:v>
                </c:pt>
                <c:pt idx="221">
                  <c:v>59.1</c:v>
                </c:pt>
                <c:pt idx="222">
                  <c:v>55.55</c:v>
                </c:pt>
                <c:pt idx="223">
                  <c:v>56.57</c:v>
                </c:pt>
                <c:pt idx="224">
                  <c:v>57.87</c:v>
                </c:pt>
                <c:pt idx="225">
                  <c:v>57.93</c:v>
                </c:pt>
                <c:pt idx="226">
                  <c:v>58.43</c:v>
                </c:pt>
                <c:pt idx="227">
                  <c:v>60.32</c:v>
                </c:pt>
                <c:pt idx="228">
                  <c:v>63.98</c:v>
                </c:pt>
                <c:pt idx="229">
                  <c:v>63.45</c:v>
                </c:pt>
                <c:pt idx="230">
                  <c:v>63.45</c:v>
                </c:pt>
                <c:pt idx="231">
                  <c:v>62.08</c:v>
                </c:pt>
                <c:pt idx="232">
                  <c:v>62.73</c:v>
                </c:pt>
                <c:pt idx="233">
                  <c:v>64.849999999999994</c:v>
                </c:pt>
                <c:pt idx="234">
                  <c:v>65.28</c:v>
                </c:pt>
                <c:pt idx="235">
                  <c:v>64.83</c:v>
                </c:pt>
                <c:pt idx="236">
                  <c:v>64.64</c:v>
                </c:pt>
                <c:pt idx="237">
                  <c:v>65.84</c:v>
                </c:pt>
                <c:pt idx="238">
                  <c:v>66.78</c:v>
                </c:pt>
                <c:pt idx="239">
                  <c:v>66.459999999999994</c:v>
                </c:pt>
                <c:pt idx="240">
                  <c:v>66.45</c:v>
                </c:pt>
                <c:pt idx="241">
                  <c:v>67.52</c:v>
                </c:pt>
                <c:pt idx="242">
                  <c:v>67.77</c:v>
                </c:pt>
                <c:pt idx="243">
                  <c:v>65.540000000000006</c:v>
                </c:pt>
                <c:pt idx="244">
                  <c:v>65.39</c:v>
                </c:pt>
                <c:pt idx="245">
                  <c:v>64.91</c:v>
                </c:pt>
                <c:pt idx="246">
                  <c:v>66.86</c:v>
                </c:pt>
                <c:pt idx="247">
                  <c:v>66.81</c:v>
                </c:pt>
                <c:pt idx="248">
                  <c:v>66.59</c:v>
                </c:pt>
                <c:pt idx="249">
                  <c:v>66.81</c:v>
                </c:pt>
                <c:pt idx="250">
                  <c:v>66.27</c:v>
                </c:pt>
                <c:pt idx="251">
                  <c:v>64.02</c:v>
                </c:pt>
                <c:pt idx="252">
                  <c:v>65.03</c:v>
                </c:pt>
                <c:pt idx="253">
                  <c:v>66.540000000000006</c:v>
                </c:pt>
                <c:pt idx="254">
                  <c:v>65.37</c:v>
                </c:pt>
                <c:pt idx="255">
                  <c:v>65.52</c:v>
                </c:pt>
                <c:pt idx="256">
                  <c:v>63.72</c:v>
                </c:pt>
                <c:pt idx="257">
                  <c:v>62.06</c:v>
                </c:pt>
                <c:pt idx="258">
                  <c:v>62.58</c:v>
                </c:pt>
                <c:pt idx="259">
                  <c:v>65.56</c:v>
                </c:pt>
                <c:pt idx="260">
                  <c:v>64.88</c:v>
                </c:pt>
                <c:pt idx="261">
                  <c:v>65.489999999999995</c:v>
                </c:pt>
                <c:pt idx="262">
                  <c:v>63.8</c:v>
                </c:pt>
                <c:pt idx="263">
                  <c:v>62.03</c:v>
                </c:pt>
                <c:pt idx="264">
                  <c:v>63.31</c:v>
                </c:pt>
                <c:pt idx="265">
                  <c:v>62.69</c:v>
                </c:pt>
                <c:pt idx="266">
                  <c:v>64.88</c:v>
                </c:pt>
                <c:pt idx="267">
                  <c:v>65.7</c:v>
                </c:pt>
                <c:pt idx="268">
                  <c:v>65.11</c:v>
                </c:pt>
                <c:pt idx="269">
                  <c:v>63.87</c:v>
                </c:pt>
                <c:pt idx="270">
                  <c:v>62.61</c:v>
                </c:pt>
                <c:pt idx="271">
                  <c:v>63.7</c:v>
                </c:pt>
                <c:pt idx="272">
                  <c:v>63.87</c:v>
                </c:pt>
                <c:pt idx="273">
                  <c:v>64.260000000000005</c:v>
                </c:pt>
                <c:pt idx="274">
                  <c:v>63.02</c:v>
                </c:pt>
                <c:pt idx="275">
                  <c:v>63.34</c:v>
                </c:pt>
                <c:pt idx="276">
                  <c:v>64.45</c:v>
                </c:pt>
                <c:pt idx="277">
                  <c:v>63.49</c:v>
                </c:pt>
                <c:pt idx="278">
                  <c:v>63.2</c:v>
                </c:pt>
                <c:pt idx="279">
                  <c:v>63.26</c:v>
                </c:pt>
                <c:pt idx="280">
                  <c:v>62.01</c:v>
                </c:pt>
                <c:pt idx="281">
                  <c:v>63.59</c:v>
                </c:pt>
                <c:pt idx="282">
                  <c:v>62.01</c:v>
                </c:pt>
                <c:pt idx="283">
                  <c:v>62.07</c:v>
                </c:pt>
                <c:pt idx="284">
                  <c:v>60.32</c:v>
                </c:pt>
                <c:pt idx="285">
                  <c:v>56.54</c:v>
                </c:pt>
                <c:pt idx="286">
                  <c:v>56.85</c:v>
                </c:pt>
                <c:pt idx="287">
                  <c:v>57.05</c:v>
                </c:pt>
                <c:pt idx="288">
                  <c:v>58.61</c:v>
                </c:pt>
                <c:pt idx="289">
                  <c:v>58.73</c:v>
                </c:pt>
                <c:pt idx="290">
                  <c:v>57.85</c:v>
                </c:pt>
                <c:pt idx="291">
                  <c:v>58.51</c:v>
                </c:pt>
                <c:pt idx="292">
                  <c:v>57.05</c:v>
                </c:pt>
                <c:pt idx="293">
                  <c:v>57.51</c:v>
                </c:pt>
                <c:pt idx="294">
                  <c:v>57.1</c:v>
                </c:pt>
                <c:pt idx="295">
                  <c:v>56.65</c:v>
                </c:pt>
                <c:pt idx="296">
                  <c:v>57.04</c:v>
                </c:pt>
                <c:pt idx="297">
                  <c:v>56.13</c:v>
                </c:pt>
                <c:pt idx="298">
                  <c:v>55.27</c:v>
                </c:pt>
                <c:pt idx="299">
                  <c:v>54.62</c:v>
                </c:pt>
                <c:pt idx="300">
                  <c:v>53.47</c:v>
                </c:pt>
                <c:pt idx="301">
                  <c:v>53.3</c:v>
                </c:pt>
                <c:pt idx="302">
                  <c:v>53.38</c:v>
                </c:pt>
                <c:pt idx="303">
                  <c:v>53.31</c:v>
                </c:pt>
                <c:pt idx="304">
                  <c:v>52.21</c:v>
                </c:pt>
                <c:pt idx="305">
                  <c:v>49.52</c:v>
                </c:pt>
                <c:pt idx="306">
                  <c:v>49.99</c:v>
                </c:pt>
                <c:pt idx="307">
                  <c:v>49.59</c:v>
                </c:pt>
                <c:pt idx="308">
                  <c:v>49.52</c:v>
                </c:pt>
                <c:pt idx="309">
                  <c:v>48.61</c:v>
                </c:pt>
                <c:pt idx="310">
                  <c:v>50.41</c:v>
                </c:pt>
                <c:pt idx="311">
                  <c:v>49.18</c:v>
                </c:pt>
                <c:pt idx="312">
                  <c:v>49.66</c:v>
                </c:pt>
                <c:pt idx="313">
                  <c:v>49.22</c:v>
                </c:pt>
                <c:pt idx="314">
                  <c:v>49.03</c:v>
                </c:pt>
                <c:pt idx="315">
                  <c:v>48.74</c:v>
                </c:pt>
                <c:pt idx="316">
                  <c:v>48.81</c:v>
                </c:pt>
                <c:pt idx="317">
                  <c:v>47.16</c:v>
                </c:pt>
                <c:pt idx="318">
                  <c:v>46.62</c:v>
                </c:pt>
                <c:pt idx="319">
                  <c:v>45.46</c:v>
                </c:pt>
                <c:pt idx="320">
                  <c:v>42.69</c:v>
                </c:pt>
                <c:pt idx="321">
                  <c:v>43.21</c:v>
                </c:pt>
                <c:pt idx="322">
                  <c:v>43.14</c:v>
                </c:pt>
                <c:pt idx="323">
                  <c:v>47.56</c:v>
                </c:pt>
                <c:pt idx="324">
                  <c:v>50.05</c:v>
                </c:pt>
                <c:pt idx="325">
                  <c:v>54.15</c:v>
                </c:pt>
                <c:pt idx="326">
                  <c:v>49.56</c:v>
                </c:pt>
                <c:pt idx="327">
                  <c:v>50.5</c:v>
                </c:pt>
                <c:pt idx="328">
                  <c:v>50.68</c:v>
                </c:pt>
                <c:pt idx="329">
                  <c:v>49.61</c:v>
                </c:pt>
                <c:pt idx="330">
                  <c:v>47.63</c:v>
                </c:pt>
                <c:pt idx="331">
                  <c:v>49.52</c:v>
                </c:pt>
                <c:pt idx="332">
                  <c:v>47.58</c:v>
                </c:pt>
                <c:pt idx="333">
                  <c:v>48.89</c:v>
                </c:pt>
                <c:pt idx="334">
                  <c:v>48.14</c:v>
                </c:pt>
                <c:pt idx="335">
                  <c:v>46.37</c:v>
                </c:pt>
                <c:pt idx="336">
                  <c:v>46.63</c:v>
                </c:pt>
                <c:pt idx="337">
                  <c:v>49.75</c:v>
                </c:pt>
                <c:pt idx="338">
                  <c:v>49.08</c:v>
                </c:pt>
                <c:pt idx="339">
                  <c:v>47.47</c:v>
                </c:pt>
                <c:pt idx="340">
                  <c:v>48.92</c:v>
                </c:pt>
                <c:pt idx="341">
                  <c:v>49.08</c:v>
                </c:pt>
                <c:pt idx="342">
                  <c:v>47.75</c:v>
                </c:pt>
                <c:pt idx="343">
                  <c:v>48.17</c:v>
                </c:pt>
                <c:pt idx="344">
                  <c:v>48.6</c:v>
                </c:pt>
                <c:pt idx="345">
                  <c:v>47.34</c:v>
                </c:pt>
                <c:pt idx="346">
                  <c:v>48.23</c:v>
                </c:pt>
                <c:pt idx="347">
                  <c:v>48.37</c:v>
                </c:pt>
                <c:pt idx="348">
                  <c:v>47.69</c:v>
                </c:pt>
                <c:pt idx="349">
                  <c:v>48.13</c:v>
                </c:pt>
                <c:pt idx="350">
                  <c:v>49.25</c:v>
                </c:pt>
                <c:pt idx="351">
                  <c:v>51.92</c:v>
                </c:pt>
                <c:pt idx="352">
                  <c:v>51.33</c:v>
                </c:pt>
                <c:pt idx="353">
                  <c:v>53.05</c:v>
                </c:pt>
                <c:pt idx="354">
                  <c:v>52.65</c:v>
                </c:pt>
                <c:pt idx="355">
                  <c:v>49.86</c:v>
                </c:pt>
                <c:pt idx="356">
                  <c:v>49.24</c:v>
                </c:pt>
                <c:pt idx="357">
                  <c:v>49.15</c:v>
                </c:pt>
                <c:pt idx="358">
                  <c:v>48.71</c:v>
                </c:pt>
                <c:pt idx="359">
                  <c:v>50.46</c:v>
                </c:pt>
                <c:pt idx="360">
                  <c:v>48.61</c:v>
                </c:pt>
                <c:pt idx="361">
                  <c:v>48.71</c:v>
                </c:pt>
                <c:pt idx="362">
                  <c:v>47.85</c:v>
                </c:pt>
                <c:pt idx="363">
                  <c:v>48.08</c:v>
                </c:pt>
                <c:pt idx="364">
                  <c:v>47.99</c:v>
                </c:pt>
                <c:pt idx="365">
                  <c:v>47.54</c:v>
                </c:pt>
                <c:pt idx="366">
                  <c:v>46.81</c:v>
                </c:pt>
                <c:pt idx="367">
                  <c:v>49.05</c:v>
                </c:pt>
                <c:pt idx="368">
                  <c:v>48.8</c:v>
                </c:pt>
                <c:pt idx="369">
                  <c:v>49.56</c:v>
                </c:pt>
                <c:pt idx="370">
                  <c:v>48.79</c:v>
                </c:pt>
                <c:pt idx="371">
                  <c:v>50.54</c:v>
                </c:pt>
                <c:pt idx="372">
                  <c:v>48.58</c:v>
                </c:pt>
                <c:pt idx="373">
                  <c:v>47.98</c:v>
                </c:pt>
                <c:pt idx="374">
                  <c:v>47.42</c:v>
                </c:pt>
                <c:pt idx="375">
                  <c:v>47.19</c:v>
                </c:pt>
                <c:pt idx="376">
                  <c:v>47.44</c:v>
                </c:pt>
                <c:pt idx="377">
                  <c:v>45.81</c:v>
                </c:pt>
                <c:pt idx="378">
                  <c:v>44.06</c:v>
                </c:pt>
                <c:pt idx="379">
                  <c:v>43.61</c:v>
                </c:pt>
                <c:pt idx="380">
                  <c:v>44.56</c:v>
                </c:pt>
                <c:pt idx="381">
                  <c:v>43.57</c:v>
                </c:pt>
                <c:pt idx="382">
                  <c:v>44.14</c:v>
                </c:pt>
                <c:pt idx="383">
                  <c:v>44.18</c:v>
                </c:pt>
                <c:pt idx="384">
                  <c:v>44.66</c:v>
                </c:pt>
                <c:pt idx="385">
                  <c:v>44.83</c:v>
                </c:pt>
                <c:pt idx="386">
                  <c:v>46.12</c:v>
                </c:pt>
                <c:pt idx="387">
                  <c:v>46.17</c:v>
                </c:pt>
                <c:pt idx="388">
                  <c:v>45.46</c:v>
                </c:pt>
                <c:pt idx="389">
                  <c:v>44.86</c:v>
                </c:pt>
                <c:pt idx="390">
                  <c:v>44.61</c:v>
                </c:pt>
                <c:pt idx="391">
                  <c:v>44.44</c:v>
                </c:pt>
                <c:pt idx="392">
                  <c:v>42.49</c:v>
                </c:pt>
                <c:pt idx="393">
                  <c:v>43.84</c:v>
                </c:pt>
                <c:pt idx="394">
                  <c:v>43</c:v>
                </c:pt>
                <c:pt idx="395">
                  <c:v>40.729999999999997</c:v>
                </c:pt>
                <c:pt idx="396">
                  <c:v>40.26</c:v>
                </c:pt>
                <c:pt idx="397">
                  <c:v>40.11</c:v>
                </c:pt>
                <c:pt idx="398">
                  <c:v>39.729999999999997</c:v>
                </c:pt>
                <c:pt idx="399">
                  <c:v>37.93</c:v>
                </c:pt>
                <c:pt idx="400">
                  <c:v>37.92</c:v>
                </c:pt>
                <c:pt idx="401">
                  <c:v>38.450000000000003</c:v>
                </c:pt>
                <c:pt idx="402">
                  <c:v>37.19</c:v>
                </c:pt>
                <c:pt idx="403">
                  <c:v>37.06</c:v>
                </c:pt>
                <c:pt idx="404">
                  <c:v>36.880000000000003</c:v>
                </c:pt>
                <c:pt idx="405">
                  <c:v>36.35</c:v>
                </c:pt>
                <c:pt idx="406">
                  <c:v>36.11</c:v>
                </c:pt>
                <c:pt idx="407">
                  <c:v>37.36</c:v>
                </c:pt>
                <c:pt idx="408">
                  <c:v>37.89</c:v>
                </c:pt>
                <c:pt idx="409">
                  <c:v>37.89</c:v>
                </c:pt>
                <c:pt idx="410">
                  <c:v>36.619999999999997</c:v>
                </c:pt>
                <c:pt idx="411">
                  <c:v>37.79</c:v>
                </c:pt>
                <c:pt idx="412">
                  <c:v>36.46</c:v>
                </c:pt>
                <c:pt idx="413">
                  <c:v>37.28</c:v>
                </c:pt>
                <c:pt idx="414">
                  <c:v>37.28</c:v>
                </c:pt>
                <c:pt idx="415">
                  <c:v>37.22</c:v>
                </c:pt>
                <c:pt idx="416">
                  <c:v>36.42</c:v>
                </c:pt>
                <c:pt idx="417">
                  <c:v>34.229999999999997</c:v>
                </c:pt>
                <c:pt idx="418">
                  <c:v>33.75</c:v>
                </c:pt>
                <c:pt idx="419">
                  <c:v>33.549999999999997</c:v>
                </c:pt>
                <c:pt idx="420">
                  <c:v>31.55</c:v>
                </c:pt>
                <c:pt idx="421">
                  <c:v>30.86</c:v>
                </c:pt>
                <c:pt idx="422">
                  <c:v>30.31</c:v>
                </c:pt>
                <c:pt idx="423">
                  <c:v>31.03</c:v>
                </c:pt>
                <c:pt idx="424">
                  <c:v>28.94</c:v>
                </c:pt>
                <c:pt idx="425">
                  <c:v>28.55</c:v>
                </c:pt>
                <c:pt idx="426">
                  <c:v>28.76</c:v>
                </c:pt>
                <c:pt idx="427">
                  <c:v>27.88</c:v>
                </c:pt>
                <c:pt idx="428">
                  <c:v>29.25</c:v>
                </c:pt>
                <c:pt idx="429">
                  <c:v>32.18</c:v>
                </c:pt>
                <c:pt idx="430">
                  <c:v>30.5</c:v>
                </c:pt>
                <c:pt idx="431">
                  <c:v>31.8</c:v>
                </c:pt>
                <c:pt idx="432">
                  <c:v>33.1</c:v>
                </c:pt>
                <c:pt idx="433">
                  <c:v>33.89</c:v>
                </c:pt>
                <c:pt idx="434">
                  <c:v>34.74</c:v>
                </c:pt>
                <c:pt idx="435">
                  <c:v>34.24</c:v>
                </c:pt>
                <c:pt idx="436">
                  <c:v>32.72</c:v>
                </c:pt>
                <c:pt idx="437">
                  <c:v>35.04</c:v>
                </c:pt>
                <c:pt idx="438">
                  <c:v>34.46</c:v>
                </c:pt>
                <c:pt idx="439">
                  <c:v>34.06</c:v>
                </c:pt>
                <c:pt idx="440">
                  <c:v>32.880000000000003</c:v>
                </c:pt>
                <c:pt idx="441">
                  <c:v>30.32</c:v>
                </c:pt>
                <c:pt idx="442">
                  <c:v>30.84</c:v>
                </c:pt>
                <c:pt idx="443">
                  <c:v>30.06</c:v>
                </c:pt>
                <c:pt idx="444">
                  <c:v>33.36</c:v>
                </c:pt>
                <c:pt idx="445">
                  <c:v>33.39</c:v>
                </c:pt>
                <c:pt idx="446">
                  <c:v>32.18</c:v>
                </c:pt>
                <c:pt idx="447">
                  <c:v>34.5</c:v>
                </c:pt>
                <c:pt idx="448">
                  <c:v>34.28</c:v>
                </c:pt>
                <c:pt idx="449">
                  <c:v>33.01</c:v>
                </c:pt>
                <c:pt idx="450">
                  <c:v>34.69</c:v>
                </c:pt>
                <c:pt idx="451">
                  <c:v>33.270000000000003</c:v>
                </c:pt>
                <c:pt idx="452">
                  <c:v>34.409999999999997</c:v>
                </c:pt>
                <c:pt idx="453">
                  <c:v>35.29</c:v>
                </c:pt>
                <c:pt idx="454">
                  <c:v>35.1</c:v>
                </c:pt>
                <c:pt idx="455">
                  <c:v>35.97</c:v>
                </c:pt>
                <c:pt idx="456">
                  <c:v>36.81</c:v>
                </c:pt>
                <c:pt idx="457">
                  <c:v>36.93</c:v>
                </c:pt>
                <c:pt idx="458">
                  <c:v>37.07</c:v>
                </c:pt>
                <c:pt idx="459">
                  <c:v>38.72</c:v>
                </c:pt>
                <c:pt idx="460">
                  <c:v>40.840000000000003</c:v>
                </c:pt>
                <c:pt idx="461">
                  <c:v>39.65</c:v>
                </c:pt>
                <c:pt idx="462">
                  <c:v>41.07</c:v>
                </c:pt>
                <c:pt idx="463">
                  <c:v>40.049999999999997</c:v>
                </c:pt>
                <c:pt idx="464">
                  <c:v>40.39</c:v>
                </c:pt>
                <c:pt idx="465">
                  <c:v>39.53</c:v>
                </c:pt>
                <c:pt idx="466">
                  <c:v>38.74</c:v>
                </c:pt>
                <c:pt idx="467">
                  <c:v>40.33</c:v>
                </c:pt>
                <c:pt idx="468">
                  <c:v>41.54</c:v>
                </c:pt>
                <c:pt idx="469">
                  <c:v>41.2</c:v>
                </c:pt>
                <c:pt idx="470">
                  <c:v>41.54</c:v>
                </c:pt>
                <c:pt idx="471">
                  <c:v>41.79</c:v>
                </c:pt>
                <c:pt idx="472">
                  <c:v>40.47</c:v>
                </c:pt>
                <c:pt idx="473">
                  <c:v>40.44</c:v>
                </c:pt>
                <c:pt idx="474">
                  <c:v>40.44</c:v>
                </c:pt>
                <c:pt idx="475">
                  <c:v>40.270000000000003</c:v>
                </c:pt>
                <c:pt idx="476">
                  <c:v>39.14</c:v>
                </c:pt>
                <c:pt idx="477">
                  <c:v>39.26</c:v>
                </c:pt>
                <c:pt idx="478">
                  <c:v>39.6</c:v>
                </c:pt>
                <c:pt idx="479">
                  <c:v>38.67</c:v>
                </c:pt>
                <c:pt idx="480">
                  <c:v>37.69</c:v>
                </c:pt>
                <c:pt idx="481">
                  <c:v>37.869999999999997</c:v>
                </c:pt>
                <c:pt idx="482">
                  <c:v>39.840000000000003</c:v>
                </c:pt>
                <c:pt idx="483">
                  <c:v>39.43</c:v>
                </c:pt>
                <c:pt idx="484">
                  <c:v>41.94</c:v>
                </c:pt>
                <c:pt idx="485">
                  <c:v>42.83</c:v>
                </c:pt>
                <c:pt idx="486">
                  <c:v>44.69</c:v>
                </c:pt>
                <c:pt idx="487">
                  <c:v>44.18</c:v>
                </c:pt>
                <c:pt idx="488">
                  <c:v>43.84</c:v>
                </c:pt>
                <c:pt idx="489">
                  <c:v>43.1</c:v>
                </c:pt>
                <c:pt idx="490">
                  <c:v>42.91</c:v>
                </c:pt>
                <c:pt idx="491">
                  <c:v>44.03</c:v>
                </c:pt>
                <c:pt idx="492">
                  <c:v>45.8</c:v>
                </c:pt>
                <c:pt idx="493">
                  <c:v>44.53</c:v>
                </c:pt>
                <c:pt idx="494">
                  <c:v>45.11</c:v>
                </c:pt>
                <c:pt idx="495">
                  <c:v>44.48</c:v>
                </c:pt>
                <c:pt idx="496">
                  <c:v>45.74</c:v>
                </c:pt>
                <c:pt idx="497">
                  <c:v>47.18</c:v>
                </c:pt>
                <c:pt idx="498">
                  <c:v>48.14</c:v>
                </c:pt>
                <c:pt idx="499">
                  <c:v>48.13</c:v>
                </c:pt>
                <c:pt idx="500">
                  <c:v>45.83</c:v>
                </c:pt>
                <c:pt idx="501">
                  <c:v>44.97</c:v>
                </c:pt>
                <c:pt idx="502">
                  <c:v>44.62</c:v>
                </c:pt>
                <c:pt idx="503">
                  <c:v>45.01</c:v>
                </c:pt>
                <c:pt idx="504">
                  <c:v>45.37</c:v>
                </c:pt>
                <c:pt idx="505">
                  <c:v>43.63</c:v>
                </c:pt>
                <c:pt idx="506">
                  <c:v>45.52</c:v>
                </c:pt>
                <c:pt idx="507">
                  <c:v>47.6</c:v>
                </c:pt>
                <c:pt idx="508">
                  <c:v>48.08</c:v>
                </c:pt>
                <c:pt idx="509">
                  <c:v>47.83</c:v>
                </c:pt>
                <c:pt idx="510">
                  <c:v>48.97</c:v>
                </c:pt>
                <c:pt idx="511">
                  <c:v>49.28</c:v>
                </c:pt>
                <c:pt idx="512">
                  <c:v>48.93</c:v>
                </c:pt>
                <c:pt idx="513">
                  <c:v>48.81</c:v>
                </c:pt>
                <c:pt idx="514">
                  <c:v>48.72</c:v>
                </c:pt>
                <c:pt idx="515">
                  <c:v>48.35</c:v>
                </c:pt>
                <c:pt idx="516">
                  <c:v>48.61</c:v>
                </c:pt>
                <c:pt idx="517">
                  <c:v>49.74</c:v>
                </c:pt>
                <c:pt idx="518">
                  <c:v>49.59</c:v>
                </c:pt>
                <c:pt idx="519">
                  <c:v>49.32</c:v>
                </c:pt>
                <c:pt idx="520">
                  <c:v>49.76</c:v>
                </c:pt>
                <c:pt idx="521">
                  <c:v>49.69</c:v>
                </c:pt>
                <c:pt idx="522">
                  <c:v>49.72</c:v>
                </c:pt>
                <c:pt idx="523">
                  <c:v>50.04</c:v>
                </c:pt>
                <c:pt idx="524">
                  <c:v>49.64</c:v>
                </c:pt>
                <c:pt idx="525">
                  <c:v>50.55</c:v>
                </c:pt>
                <c:pt idx="526">
                  <c:v>51.44</c:v>
                </c:pt>
                <c:pt idx="527">
                  <c:v>52.51</c:v>
                </c:pt>
                <c:pt idx="528">
                  <c:v>51.95</c:v>
                </c:pt>
                <c:pt idx="529">
                  <c:v>50.54</c:v>
                </c:pt>
                <c:pt idx="530">
                  <c:v>50.35</c:v>
                </c:pt>
                <c:pt idx="531">
                  <c:v>49.83</c:v>
                </c:pt>
                <c:pt idx="532">
                  <c:v>48.97</c:v>
                </c:pt>
                <c:pt idx="533">
                  <c:v>47.19</c:v>
                </c:pt>
                <c:pt idx="534">
                  <c:v>49.17</c:v>
                </c:pt>
                <c:pt idx="535">
                  <c:v>50.65</c:v>
                </c:pt>
                <c:pt idx="536">
                  <c:v>50.62</c:v>
                </c:pt>
                <c:pt idx="537">
                  <c:v>49.88</c:v>
                </c:pt>
                <c:pt idx="538">
                  <c:v>50.91</c:v>
                </c:pt>
                <c:pt idx="539">
                  <c:v>48.41</c:v>
                </c:pt>
                <c:pt idx="540">
                  <c:v>47.16</c:v>
                </c:pt>
                <c:pt idx="541">
                  <c:v>48.58</c:v>
                </c:pt>
                <c:pt idx="542">
                  <c:v>50.61</c:v>
                </c:pt>
                <c:pt idx="543">
                  <c:v>49.68</c:v>
                </c:pt>
                <c:pt idx="544">
                  <c:v>50.35</c:v>
                </c:pt>
                <c:pt idx="545">
                  <c:v>50.1</c:v>
                </c:pt>
                <c:pt idx="546">
                  <c:v>47.96</c:v>
                </c:pt>
                <c:pt idx="547">
                  <c:v>48.8</c:v>
                </c:pt>
                <c:pt idx="548">
                  <c:v>46.4</c:v>
                </c:pt>
                <c:pt idx="549">
                  <c:v>46.76</c:v>
                </c:pt>
                <c:pt idx="550">
                  <c:v>46.25</c:v>
                </c:pt>
                <c:pt idx="551">
                  <c:v>48.47</c:v>
                </c:pt>
                <c:pt idx="552">
                  <c:v>46.26</c:v>
                </c:pt>
                <c:pt idx="553">
                  <c:v>47.37</c:v>
                </c:pt>
                <c:pt idx="554">
                  <c:v>47.61</c:v>
                </c:pt>
                <c:pt idx="555">
                  <c:v>46.96</c:v>
                </c:pt>
                <c:pt idx="556">
                  <c:v>46.66</c:v>
                </c:pt>
                <c:pt idx="557">
                  <c:v>47.17</c:v>
                </c:pt>
                <c:pt idx="558">
                  <c:v>46.2</c:v>
                </c:pt>
                <c:pt idx="559">
                  <c:v>45.69</c:v>
                </c:pt>
                <c:pt idx="560">
                  <c:v>44.72</c:v>
                </c:pt>
                <c:pt idx="561">
                  <c:v>44.87</c:v>
                </c:pt>
                <c:pt idx="562">
                  <c:v>43.47</c:v>
                </c:pt>
                <c:pt idx="563">
                  <c:v>42.7</c:v>
                </c:pt>
                <c:pt idx="564">
                  <c:v>42.46</c:v>
                </c:pt>
                <c:pt idx="565">
                  <c:v>42.14</c:v>
                </c:pt>
                <c:pt idx="566">
                  <c:v>41.8</c:v>
                </c:pt>
                <c:pt idx="567">
                  <c:v>43.1</c:v>
                </c:pt>
                <c:pt idx="568">
                  <c:v>44.29</c:v>
                </c:pt>
                <c:pt idx="569">
                  <c:v>44.27</c:v>
                </c:pt>
                <c:pt idx="570">
                  <c:v>45.39</c:v>
                </c:pt>
                <c:pt idx="571">
                  <c:v>44.98</c:v>
                </c:pt>
                <c:pt idx="572">
                  <c:v>44.05</c:v>
                </c:pt>
                <c:pt idx="573">
                  <c:v>46.04</c:v>
                </c:pt>
                <c:pt idx="574">
                  <c:v>46.97</c:v>
                </c:pt>
                <c:pt idx="575">
                  <c:v>48.35</c:v>
                </c:pt>
                <c:pt idx="576">
                  <c:v>49.23</c:v>
                </c:pt>
                <c:pt idx="577">
                  <c:v>49.85</c:v>
                </c:pt>
                <c:pt idx="578">
                  <c:v>50.89</c:v>
                </c:pt>
                <c:pt idx="579">
                  <c:v>50.88</c:v>
                </c:pt>
                <c:pt idx="580">
                  <c:v>49.16</c:v>
                </c:pt>
                <c:pt idx="581">
                  <c:v>49.96</c:v>
                </c:pt>
                <c:pt idx="582">
                  <c:v>49.05</c:v>
                </c:pt>
                <c:pt idx="583">
                  <c:v>49.67</c:v>
                </c:pt>
                <c:pt idx="584">
                  <c:v>49.92</c:v>
                </c:pt>
                <c:pt idx="585">
                  <c:v>49.26</c:v>
                </c:pt>
                <c:pt idx="586">
                  <c:v>48.37</c:v>
                </c:pt>
                <c:pt idx="587">
                  <c:v>47.04</c:v>
                </c:pt>
                <c:pt idx="588">
                  <c:v>45.45</c:v>
                </c:pt>
                <c:pt idx="589">
                  <c:v>46.83</c:v>
                </c:pt>
                <c:pt idx="590">
                  <c:v>47.63</c:v>
                </c:pt>
                <c:pt idx="591">
                  <c:v>47.26</c:v>
                </c:pt>
                <c:pt idx="592">
                  <c:v>47.98</c:v>
                </c:pt>
                <c:pt idx="593">
                  <c:v>49.99</c:v>
                </c:pt>
                <c:pt idx="594">
                  <c:v>48.01</c:v>
                </c:pt>
                <c:pt idx="595">
                  <c:v>48.32</c:v>
                </c:pt>
                <c:pt idx="596">
                  <c:v>47.1</c:v>
                </c:pt>
                <c:pt idx="597">
                  <c:v>45.85</c:v>
                </c:pt>
                <c:pt idx="598">
                  <c:v>46.59</c:v>
                </c:pt>
                <c:pt idx="599">
                  <c:v>45.77</c:v>
                </c:pt>
                <c:pt idx="600">
                  <c:v>45.95</c:v>
                </c:pt>
                <c:pt idx="601">
                  <c:v>45.88</c:v>
                </c:pt>
                <c:pt idx="602">
                  <c:v>46.83</c:v>
                </c:pt>
                <c:pt idx="603">
                  <c:v>47.65</c:v>
                </c:pt>
                <c:pt idx="604">
                  <c:v>45.89</c:v>
                </c:pt>
                <c:pt idx="605">
                  <c:v>47.35</c:v>
                </c:pt>
                <c:pt idx="606">
                  <c:v>45.97</c:v>
                </c:pt>
                <c:pt idx="607">
                  <c:v>48.69</c:v>
                </c:pt>
                <c:pt idx="608">
                  <c:v>49.24</c:v>
                </c:pt>
                <c:pt idx="609">
                  <c:v>49.06</c:v>
                </c:pt>
                <c:pt idx="610">
                  <c:v>50.89</c:v>
                </c:pt>
                <c:pt idx="611">
                  <c:v>50.87</c:v>
                </c:pt>
                <c:pt idx="612">
                  <c:v>51.86</c:v>
                </c:pt>
                <c:pt idx="613">
                  <c:v>52.51</c:v>
                </c:pt>
                <c:pt idx="614">
                  <c:v>51.93</c:v>
                </c:pt>
                <c:pt idx="615">
                  <c:v>53.14</c:v>
                </c:pt>
                <c:pt idx="616">
                  <c:v>52.41</c:v>
                </c:pt>
                <c:pt idx="617">
                  <c:v>51.81</c:v>
                </c:pt>
                <c:pt idx="618">
                  <c:v>52.03</c:v>
                </c:pt>
                <c:pt idx="619">
                  <c:v>51.95</c:v>
                </c:pt>
                <c:pt idx="620">
                  <c:v>51.52</c:v>
                </c:pt>
                <c:pt idx="621">
                  <c:v>51.68</c:v>
                </c:pt>
                <c:pt idx="622">
                  <c:v>52.67</c:v>
                </c:pt>
                <c:pt idx="623">
                  <c:v>51.38</c:v>
                </c:pt>
                <c:pt idx="624">
                  <c:v>51.78</c:v>
                </c:pt>
                <c:pt idx="625">
                  <c:v>51.46</c:v>
                </c:pt>
                <c:pt idx="626">
                  <c:v>50.79</c:v>
                </c:pt>
                <c:pt idx="627">
                  <c:v>49.98</c:v>
                </c:pt>
                <c:pt idx="628">
                  <c:v>50.47</c:v>
                </c:pt>
                <c:pt idx="629">
                  <c:v>49.71</c:v>
                </c:pt>
                <c:pt idx="630">
                  <c:v>48.3</c:v>
                </c:pt>
                <c:pt idx="631">
                  <c:v>48.14</c:v>
                </c:pt>
                <c:pt idx="632">
                  <c:v>46.86</c:v>
                </c:pt>
                <c:pt idx="633">
                  <c:v>46.35</c:v>
                </c:pt>
                <c:pt idx="634">
                  <c:v>45.58</c:v>
                </c:pt>
                <c:pt idx="635">
                  <c:v>46.15</c:v>
                </c:pt>
                <c:pt idx="636">
                  <c:v>46.04</c:v>
                </c:pt>
                <c:pt idx="637">
                  <c:v>46.36</c:v>
                </c:pt>
                <c:pt idx="638">
                  <c:v>45.84</c:v>
                </c:pt>
                <c:pt idx="639">
                  <c:v>44.75</c:v>
                </c:pt>
                <c:pt idx="640">
                  <c:v>44.43</c:v>
                </c:pt>
                <c:pt idx="641">
                  <c:v>46.95</c:v>
                </c:pt>
                <c:pt idx="642">
                  <c:v>46.63</c:v>
                </c:pt>
                <c:pt idx="643">
                  <c:v>46.49</c:v>
                </c:pt>
                <c:pt idx="644">
                  <c:v>46.86</c:v>
                </c:pt>
                <c:pt idx="645">
                  <c:v>48.9</c:v>
                </c:pt>
                <c:pt idx="646">
                  <c:v>49.12</c:v>
                </c:pt>
                <c:pt idx="647">
                  <c:v>48.95</c:v>
                </c:pt>
                <c:pt idx="648">
                  <c:v>49</c:v>
                </c:pt>
                <c:pt idx="649">
                  <c:v>47.24</c:v>
                </c:pt>
                <c:pt idx="650">
                  <c:v>48.24</c:v>
                </c:pt>
                <c:pt idx="651">
                  <c:v>46.38</c:v>
                </c:pt>
                <c:pt idx="652">
                  <c:v>50.47</c:v>
                </c:pt>
                <c:pt idx="653">
                  <c:v>53.94</c:v>
                </c:pt>
                <c:pt idx="654">
                  <c:v>54.46</c:v>
                </c:pt>
                <c:pt idx="655">
                  <c:v>54.94</c:v>
                </c:pt>
                <c:pt idx="656">
                  <c:v>53.93</c:v>
                </c:pt>
                <c:pt idx="657">
                  <c:v>53</c:v>
                </c:pt>
                <c:pt idx="658">
                  <c:v>53.89</c:v>
                </c:pt>
                <c:pt idx="659">
                  <c:v>54.33</c:v>
                </c:pt>
                <c:pt idx="660">
                  <c:v>55.69</c:v>
                </c:pt>
                <c:pt idx="661">
                  <c:v>55.72</c:v>
                </c:pt>
                <c:pt idx="662">
                  <c:v>53.9</c:v>
                </c:pt>
                <c:pt idx="663">
                  <c:v>54.02</c:v>
                </c:pt>
                <c:pt idx="664">
                  <c:v>55.21</c:v>
                </c:pt>
                <c:pt idx="665">
                  <c:v>54.92</c:v>
                </c:pt>
                <c:pt idx="666">
                  <c:v>55.35</c:v>
                </c:pt>
                <c:pt idx="667">
                  <c:v>54.46</c:v>
                </c:pt>
                <c:pt idx="668">
                  <c:v>55.05</c:v>
                </c:pt>
                <c:pt idx="669">
                  <c:v>55.16</c:v>
                </c:pt>
                <c:pt idx="670">
                  <c:v>55.16</c:v>
                </c:pt>
                <c:pt idx="671">
                  <c:v>56.09</c:v>
                </c:pt>
                <c:pt idx="672">
                  <c:v>56.22</c:v>
                </c:pt>
                <c:pt idx="673">
                  <c:v>56.14</c:v>
                </c:pt>
                <c:pt idx="674">
                  <c:v>56.82</c:v>
                </c:pt>
                <c:pt idx="675">
                  <c:v>56.82</c:v>
                </c:pt>
                <c:pt idx="676">
                  <c:v>55.47</c:v>
                </c:pt>
                <c:pt idx="677">
                  <c:v>56.46</c:v>
                </c:pt>
                <c:pt idx="678">
                  <c:v>56.89</c:v>
                </c:pt>
                <c:pt idx="679">
                  <c:v>57.1</c:v>
                </c:pt>
                <c:pt idx="680">
                  <c:v>54.94</c:v>
                </c:pt>
                <c:pt idx="681">
                  <c:v>53.64</c:v>
                </c:pt>
                <c:pt idx="682">
                  <c:v>55.1</c:v>
                </c:pt>
                <c:pt idx="683">
                  <c:v>56.01</c:v>
                </c:pt>
                <c:pt idx="684">
                  <c:v>55.45</c:v>
                </c:pt>
                <c:pt idx="685">
                  <c:v>55.86</c:v>
                </c:pt>
                <c:pt idx="686">
                  <c:v>55.47</c:v>
                </c:pt>
                <c:pt idx="687">
                  <c:v>53.92</c:v>
                </c:pt>
                <c:pt idx="688">
                  <c:v>54.16</c:v>
                </c:pt>
                <c:pt idx="689">
                  <c:v>55.49</c:v>
                </c:pt>
                <c:pt idx="690">
                  <c:v>55.23</c:v>
                </c:pt>
                <c:pt idx="691">
                  <c:v>55.44</c:v>
                </c:pt>
                <c:pt idx="692">
                  <c:v>55.08</c:v>
                </c:pt>
                <c:pt idx="693">
                  <c:v>56.24</c:v>
                </c:pt>
                <c:pt idx="694">
                  <c:v>55.52</c:v>
                </c:pt>
                <c:pt idx="695">
                  <c:v>55.23</c:v>
                </c:pt>
                <c:pt idx="696">
                  <c:v>55.7</c:v>
                </c:pt>
                <c:pt idx="697">
                  <c:v>56.8</c:v>
                </c:pt>
                <c:pt idx="698">
                  <c:v>56.56</c:v>
                </c:pt>
                <c:pt idx="699">
                  <c:v>56.81</c:v>
                </c:pt>
                <c:pt idx="700">
                  <c:v>55.72</c:v>
                </c:pt>
                <c:pt idx="701">
                  <c:v>55.05</c:v>
                </c:pt>
                <c:pt idx="702">
                  <c:v>55.12</c:v>
                </c:pt>
                <c:pt idx="703">
                  <c:v>55.63</c:v>
                </c:pt>
                <c:pt idx="704">
                  <c:v>56.7</c:v>
                </c:pt>
                <c:pt idx="705">
                  <c:v>55.59</c:v>
                </c:pt>
                <c:pt idx="706">
                  <c:v>55.97</c:v>
                </c:pt>
                <c:pt idx="707">
                  <c:v>55.75</c:v>
                </c:pt>
                <c:pt idx="708">
                  <c:v>55.65</c:v>
                </c:pt>
                <c:pt idx="709">
                  <c:v>55.81</c:v>
                </c:pt>
                <c:pt idx="710">
                  <c:v>56.18</c:v>
                </c:pt>
                <c:pt idx="711">
                  <c:v>56.66</c:v>
                </c:pt>
                <c:pt idx="712">
                  <c:v>55.84</c:v>
                </c:pt>
                <c:pt idx="713">
                  <c:v>56.58</c:v>
                </c:pt>
                <c:pt idx="714">
                  <c:v>55.99</c:v>
                </c:pt>
                <c:pt idx="715">
                  <c:v>55.93</c:v>
                </c:pt>
                <c:pt idx="716">
                  <c:v>55.59</c:v>
                </c:pt>
                <c:pt idx="717">
                  <c:v>56.36</c:v>
                </c:pt>
                <c:pt idx="718">
                  <c:v>55.08</c:v>
                </c:pt>
                <c:pt idx="719">
                  <c:v>55.9</c:v>
                </c:pt>
                <c:pt idx="720">
                  <c:v>56.01</c:v>
                </c:pt>
                <c:pt idx="721">
                  <c:v>55.92</c:v>
                </c:pt>
                <c:pt idx="722">
                  <c:v>53.11</c:v>
                </c:pt>
                <c:pt idx="723">
                  <c:v>52.19</c:v>
                </c:pt>
                <c:pt idx="724">
                  <c:v>51.37</c:v>
                </c:pt>
                <c:pt idx="725">
                  <c:v>51.35</c:v>
                </c:pt>
                <c:pt idx="726">
                  <c:v>50.92</c:v>
                </c:pt>
                <c:pt idx="727">
                  <c:v>51.81</c:v>
                </c:pt>
                <c:pt idx="728">
                  <c:v>51.74</c:v>
                </c:pt>
                <c:pt idx="729">
                  <c:v>51.76</c:v>
                </c:pt>
                <c:pt idx="730">
                  <c:v>51.62</c:v>
                </c:pt>
                <c:pt idx="731">
                  <c:v>50.96</c:v>
                </c:pt>
                <c:pt idx="732">
                  <c:v>50.64</c:v>
                </c:pt>
                <c:pt idx="733">
                  <c:v>50.56</c:v>
                </c:pt>
                <c:pt idx="734">
                  <c:v>50.8</c:v>
                </c:pt>
                <c:pt idx="735">
                  <c:v>50.75</c:v>
                </c:pt>
                <c:pt idx="736">
                  <c:v>51.33</c:v>
                </c:pt>
                <c:pt idx="737">
                  <c:v>52.42</c:v>
                </c:pt>
                <c:pt idx="738">
                  <c:v>52.96</c:v>
                </c:pt>
                <c:pt idx="739">
                  <c:v>52.83</c:v>
                </c:pt>
                <c:pt idx="740">
                  <c:v>53.12</c:v>
                </c:pt>
                <c:pt idx="741">
                  <c:v>54.17</c:v>
                </c:pt>
                <c:pt idx="742">
                  <c:v>54.36</c:v>
                </c:pt>
                <c:pt idx="743">
                  <c:v>54.89</c:v>
                </c:pt>
                <c:pt idx="744">
                  <c:v>55.24</c:v>
                </c:pt>
                <c:pt idx="745">
                  <c:v>55.98</c:v>
                </c:pt>
                <c:pt idx="746">
                  <c:v>56.23</c:v>
                </c:pt>
                <c:pt idx="747">
                  <c:v>55.86</c:v>
                </c:pt>
                <c:pt idx="748">
                  <c:v>55.89</c:v>
                </c:pt>
                <c:pt idx="749">
                  <c:v>55.89</c:v>
                </c:pt>
                <c:pt idx="750">
                  <c:v>55.36</c:v>
                </c:pt>
                <c:pt idx="751">
                  <c:v>54.89</c:v>
                </c:pt>
                <c:pt idx="752">
                  <c:v>52.93</c:v>
                </c:pt>
                <c:pt idx="753">
                  <c:v>52.99</c:v>
                </c:pt>
                <c:pt idx="754">
                  <c:v>51.96</c:v>
                </c:pt>
                <c:pt idx="755">
                  <c:v>51.6</c:v>
                </c:pt>
                <c:pt idx="756">
                  <c:v>52.1</c:v>
                </c:pt>
                <c:pt idx="757">
                  <c:v>51.82</c:v>
                </c:pt>
                <c:pt idx="758">
                  <c:v>51.44</c:v>
                </c:pt>
                <c:pt idx="759">
                  <c:v>51.73</c:v>
                </c:pt>
                <c:pt idx="760">
                  <c:v>51.52</c:v>
                </c:pt>
                <c:pt idx="761">
                  <c:v>50.46</c:v>
                </c:pt>
                <c:pt idx="762">
                  <c:v>50.79</c:v>
                </c:pt>
                <c:pt idx="763">
                  <c:v>48.38</c:v>
                </c:pt>
                <c:pt idx="764">
                  <c:v>49.1</c:v>
                </c:pt>
                <c:pt idx="765">
                  <c:v>49.34</c:v>
                </c:pt>
                <c:pt idx="766">
                  <c:v>48.73</c:v>
                </c:pt>
                <c:pt idx="767">
                  <c:v>50.22</c:v>
                </c:pt>
                <c:pt idx="768">
                  <c:v>50.77</c:v>
                </c:pt>
                <c:pt idx="769">
                  <c:v>50.84</c:v>
                </c:pt>
                <c:pt idx="770">
                  <c:v>51.82</c:v>
                </c:pt>
                <c:pt idx="771">
                  <c:v>51.65</c:v>
                </c:pt>
                <c:pt idx="772">
                  <c:v>52.21</c:v>
                </c:pt>
                <c:pt idx="773">
                  <c:v>52.51</c:v>
                </c:pt>
                <c:pt idx="774">
                  <c:v>53.61</c:v>
                </c:pt>
                <c:pt idx="775">
                  <c:v>53.87</c:v>
                </c:pt>
                <c:pt idx="776">
                  <c:v>54.15</c:v>
                </c:pt>
                <c:pt idx="777">
                  <c:v>53.96</c:v>
                </c:pt>
                <c:pt idx="778">
                  <c:v>51.46</c:v>
                </c:pt>
                <c:pt idx="779">
                  <c:v>52.15</c:v>
                </c:pt>
                <c:pt idx="780">
                  <c:v>52.29</c:v>
                </c:pt>
                <c:pt idx="781">
                  <c:v>51.84</c:v>
                </c:pt>
                <c:pt idx="782">
                  <c:v>50.31</c:v>
                </c:pt>
                <c:pt idx="783">
                  <c:v>50.63</c:v>
                </c:pt>
                <c:pt idx="784">
                  <c:v>49.95</c:v>
                </c:pt>
                <c:pt idx="785">
                  <c:v>49.47</c:v>
                </c:pt>
                <c:pt idx="786">
                  <c:v>50.12</c:v>
                </c:pt>
                <c:pt idx="787">
                  <c:v>48.06</c:v>
                </c:pt>
                <c:pt idx="788">
                  <c:v>47.86</c:v>
                </c:pt>
                <c:pt idx="789">
                  <c:v>48.15</c:v>
                </c:pt>
                <c:pt idx="790">
                  <c:v>48.29</c:v>
                </c:pt>
                <c:pt idx="791">
                  <c:v>48.72</c:v>
                </c:pt>
                <c:pt idx="792">
                  <c:v>47</c:v>
                </c:pt>
                <c:pt idx="793">
                  <c:v>46.92</c:v>
                </c:pt>
                <c:pt idx="794">
                  <c:v>47.37</c:v>
                </c:pt>
                <c:pt idx="795">
                  <c:v>46.91</c:v>
                </c:pt>
                <c:pt idx="796">
                  <c:v>46.02</c:v>
                </c:pt>
                <c:pt idx="797">
                  <c:v>44.82</c:v>
                </c:pt>
                <c:pt idx="798">
                  <c:v>45.22</c:v>
                </c:pt>
                <c:pt idx="799">
                  <c:v>45.54</c:v>
                </c:pt>
                <c:pt idx="800">
                  <c:v>45.83</c:v>
                </c:pt>
                <c:pt idx="801">
                  <c:v>46.65</c:v>
                </c:pt>
                <c:pt idx="802">
                  <c:v>47.31</c:v>
                </c:pt>
                <c:pt idx="803">
                  <c:v>47.42</c:v>
                </c:pt>
                <c:pt idx="804">
                  <c:v>47.92</c:v>
                </c:pt>
                <c:pt idx="805">
                  <c:v>49.68</c:v>
                </c:pt>
                <c:pt idx="806">
                  <c:v>49.61</c:v>
                </c:pt>
                <c:pt idx="807">
                  <c:v>47.79</c:v>
                </c:pt>
                <c:pt idx="808">
                  <c:v>48.11</c:v>
                </c:pt>
                <c:pt idx="809">
                  <c:v>46.71</c:v>
                </c:pt>
                <c:pt idx="810">
                  <c:v>46.88</c:v>
                </c:pt>
                <c:pt idx="811">
                  <c:v>47.52</c:v>
                </c:pt>
                <c:pt idx="812">
                  <c:v>47.74</c:v>
                </c:pt>
                <c:pt idx="813">
                  <c:v>48.42</c:v>
                </c:pt>
                <c:pt idx="814">
                  <c:v>48.91</c:v>
                </c:pt>
                <c:pt idx="815">
                  <c:v>48.42</c:v>
                </c:pt>
                <c:pt idx="816">
                  <c:v>48.84</c:v>
                </c:pt>
                <c:pt idx="817">
                  <c:v>49.7</c:v>
                </c:pt>
                <c:pt idx="818">
                  <c:v>49.3</c:v>
                </c:pt>
                <c:pt idx="819">
                  <c:v>48.06</c:v>
                </c:pt>
                <c:pt idx="820">
                  <c:v>48.6</c:v>
                </c:pt>
                <c:pt idx="821">
                  <c:v>50.2</c:v>
                </c:pt>
                <c:pt idx="822">
                  <c:v>50.97</c:v>
                </c:pt>
                <c:pt idx="823">
                  <c:v>51.49</c:v>
                </c:pt>
                <c:pt idx="824">
                  <c:v>52.52</c:v>
                </c:pt>
                <c:pt idx="825">
                  <c:v>52.65</c:v>
                </c:pt>
                <c:pt idx="826">
                  <c:v>51.78</c:v>
                </c:pt>
                <c:pt idx="827">
                  <c:v>52.36</c:v>
                </c:pt>
                <c:pt idx="828">
                  <c:v>52.01</c:v>
                </c:pt>
                <c:pt idx="829">
                  <c:v>52.42</c:v>
                </c:pt>
                <c:pt idx="830">
                  <c:v>52.37</c:v>
                </c:pt>
                <c:pt idx="831">
                  <c:v>52.14</c:v>
                </c:pt>
                <c:pt idx="832">
                  <c:v>52.7</c:v>
                </c:pt>
                <c:pt idx="833">
                  <c:v>51.9</c:v>
                </c:pt>
                <c:pt idx="834">
                  <c:v>52.1</c:v>
                </c:pt>
                <c:pt idx="835">
                  <c:v>50.73</c:v>
                </c:pt>
                <c:pt idx="836">
                  <c:v>50.8</c:v>
                </c:pt>
                <c:pt idx="837">
                  <c:v>50.27</c:v>
                </c:pt>
                <c:pt idx="838">
                  <c:v>51.03</c:v>
                </c:pt>
                <c:pt idx="839">
                  <c:v>52.72</c:v>
                </c:pt>
                <c:pt idx="840">
                  <c:v>51.66</c:v>
                </c:pt>
                <c:pt idx="841">
                  <c:v>51.87</c:v>
                </c:pt>
                <c:pt idx="842">
                  <c:v>52.57</c:v>
                </c:pt>
                <c:pt idx="843">
                  <c:v>52.04</c:v>
                </c:pt>
                <c:pt idx="844">
                  <c:v>52.41</c:v>
                </c:pt>
                <c:pt idx="845">
                  <c:v>51.89</c:v>
                </c:pt>
                <c:pt idx="846">
                  <c:v>52</c:v>
                </c:pt>
                <c:pt idx="847">
                  <c:v>50.86</c:v>
                </c:pt>
                <c:pt idx="848">
                  <c:v>52.38</c:v>
                </c:pt>
                <c:pt idx="849">
                  <c:v>52.75</c:v>
                </c:pt>
                <c:pt idx="850">
                  <c:v>52.34</c:v>
                </c:pt>
                <c:pt idx="851">
                  <c:v>53.38</c:v>
                </c:pt>
                <c:pt idx="852">
                  <c:v>54.2</c:v>
                </c:pt>
                <c:pt idx="853">
                  <c:v>54.49</c:v>
                </c:pt>
                <c:pt idx="854">
                  <c:v>53.78</c:v>
                </c:pt>
                <c:pt idx="855">
                  <c:v>53.84</c:v>
                </c:pt>
                <c:pt idx="856">
                  <c:v>54.27</c:v>
                </c:pt>
                <c:pt idx="857">
                  <c:v>55.16</c:v>
                </c:pt>
                <c:pt idx="858">
                  <c:v>55.47</c:v>
                </c:pt>
                <c:pt idx="859">
                  <c:v>55.62</c:v>
                </c:pt>
                <c:pt idx="860">
                  <c:v>55.48</c:v>
                </c:pt>
                <c:pt idx="861">
                  <c:v>55.14</c:v>
                </c:pt>
                <c:pt idx="862">
                  <c:v>56.29</c:v>
                </c:pt>
                <c:pt idx="863">
                  <c:v>56.43</c:v>
                </c:pt>
                <c:pt idx="864">
                  <c:v>56.86</c:v>
                </c:pt>
                <c:pt idx="865">
                  <c:v>59.02</c:v>
                </c:pt>
                <c:pt idx="866">
                  <c:v>58.44</c:v>
                </c:pt>
                <c:pt idx="867">
                  <c:v>57.9</c:v>
                </c:pt>
                <c:pt idx="868">
                  <c:v>57.41</c:v>
                </c:pt>
                <c:pt idx="869">
                  <c:v>57.54</c:v>
                </c:pt>
                <c:pt idx="870">
                  <c:v>56.12</c:v>
                </c:pt>
                <c:pt idx="871">
                  <c:v>56</c:v>
                </c:pt>
                <c:pt idx="872">
                  <c:v>55.8</c:v>
                </c:pt>
                <c:pt idx="873">
                  <c:v>57</c:v>
                </c:pt>
                <c:pt idx="874">
                  <c:v>55.62</c:v>
                </c:pt>
                <c:pt idx="875">
                  <c:v>55.79</c:v>
                </c:pt>
                <c:pt idx="876">
                  <c:v>56.61</c:v>
                </c:pt>
                <c:pt idx="877">
                  <c:v>56.94</c:v>
                </c:pt>
                <c:pt idx="878">
                  <c:v>56.25</c:v>
                </c:pt>
                <c:pt idx="879">
                  <c:v>57.17</c:v>
                </c:pt>
                <c:pt idx="880">
                  <c:v>57.82</c:v>
                </c:pt>
                <c:pt idx="881">
                  <c:v>57.88</c:v>
                </c:pt>
                <c:pt idx="882">
                  <c:v>58.15</c:v>
                </c:pt>
                <c:pt idx="883">
                  <c:v>57.23</c:v>
                </c:pt>
                <c:pt idx="884">
                  <c:v>57.75</c:v>
                </c:pt>
                <c:pt idx="885">
                  <c:v>57.37</c:v>
                </c:pt>
                <c:pt idx="886">
                  <c:v>58.33</c:v>
                </c:pt>
                <c:pt idx="887">
                  <c:v>58.44</c:v>
                </c:pt>
                <c:pt idx="888">
                  <c:v>59.3</c:v>
                </c:pt>
                <c:pt idx="889">
                  <c:v>60.44</c:v>
                </c:pt>
                <c:pt idx="890">
                  <c:v>60.9</c:v>
                </c:pt>
                <c:pt idx="891">
                  <c:v>61.37</c:v>
                </c:pt>
                <c:pt idx="892">
                  <c:v>60.49</c:v>
                </c:pt>
                <c:pt idx="893">
                  <c:v>60.62</c:v>
                </c:pt>
                <c:pt idx="894">
                  <c:v>62.07</c:v>
                </c:pt>
                <c:pt idx="895">
                  <c:v>64.27</c:v>
                </c:pt>
                <c:pt idx="896">
                  <c:v>63.69</c:v>
                </c:pt>
                <c:pt idx="897">
                  <c:v>63.49</c:v>
                </c:pt>
                <c:pt idx="898">
                  <c:v>63.93</c:v>
                </c:pt>
                <c:pt idx="899">
                  <c:v>63.52</c:v>
                </c:pt>
                <c:pt idx="900">
                  <c:v>63.16</c:v>
                </c:pt>
                <c:pt idx="901">
                  <c:v>62.21</c:v>
                </c:pt>
                <c:pt idx="902">
                  <c:v>61.87</c:v>
                </c:pt>
                <c:pt idx="903">
                  <c:v>61.36</c:v>
                </c:pt>
                <c:pt idx="904">
                  <c:v>62.72</c:v>
                </c:pt>
                <c:pt idx="905">
                  <c:v>62.22</c:v>
                </c:pt>
                <c:pt idx="906">
                  <c:v>62.57</c:v>
                </c:pt>
                <c:pt idx="907">
                  <c:v>63.32</c:v>
                </c:pt>
                <c:pt idx="908">
                  <c:v>63.55</c:v>
                </c:pt>
                <c:pt idx="909">
                  <c:v>63.86</c:v>
                </c:pt>
                <c:pt idx="910">
                  <c:v>63.84</c:v>
                </c:pt>
                <c:pt idx="911">
                  <c:v>63.61</c:v>
                </c:pt>
                <c:pt idx="912">
                  <c:v>63.11</c:v>
                </c:pt>
                <c:pt idx="913">
                  <c:v>63.57</c:v>
                </c:pt>
                <c:pt idx="914">
                  <c:v>63.73</c:v>
                </c:pt>
                <c:pt idx="915">
                  <c:v>62.45</c:v>
                </c:pt>
                <c:pt idx="916">
                  <c:v>62.86</c:v>
                </c:pt>
                <c:pt idx="917">
                  <c:v>61.22</c:v>
                </c:pt>
                <c:pt idx="918">
                  <c:v>62.2</c:v>
                </c:pt>
                <c:pt idx="919">
                  <c:v>63.4</c:v>
                </c:pt>
                <c:pt idx="920">
                  <c:v>64.69</c:v>
                </c:pt>
                <c:pt idx="921">
                  <c:v>63.34</c:v>
                </c:pt>
                <c:pt idx="922">
                  <c:v>62.44</c:v>
                </c:pt>
                <c:pt idx="923">
                  <c:v>63.31</c:v>
                </c:pt>
                <c:pt idx="924">
                  <c:v>63.23</c:v>
                </c:pt>
                <c:pt idx="925">
                  <c:v>63.41</c:v>
                </c:pt>
                <c:pt idx="926">
                  <c:v>63.8</c:v>
                </c:pt>
                <c:pt idx="927">
                  <c:v>64.56</c:v>
                </c:pt>
                <c:pt idx="928">
                  <c:v>64.900000000000006</c:v>
                </c:pt>
                <c:pt idx="929">
                  <c:v>65.25</c:v>
                </c:pt>
                <c:pt idx="930">
                  <c:v>65.25</c:v>
                </c:pt>
                <c:pt idx="931">
                  <c:v>67.02</c:v>
                </c:pt>
                <c:pt idx="932">
                  <c:v>66.44</c:v>
                </c:pt>
                <c:pt idx="933">
                  <c:v>66.72</c:v>
                </c:pt>
                <c:pt idx="934">
                  <c:v>66.87</c:v>
                </c:pt>
                <c:pt idx="935">
                  <c:v>66.87</c:v>
                </c:pt>
                <c:pt idx="936">
                  <c:v>66.569999999999993</c:v>
                </c:pt>
                <c:pt idx="937">
                  <c:v>67.84</c:v>
                </c:pt>
                <c:pt idx="938">
                  <c:v>68.069999999999993</c:v>
                </c:pt>
                <c:pt idx="939">
                  <c:v>67.62</c:v>
                </c:pt>
                <c:pt idx="940">
                  <c:v>67.78</c:v>
                </c:pt>
                <c:pt idx="941">
                  <c:v>68.819999999999993</c:v>
                </c:pt>
                <c:pt idx="942">
                  <c:v>69.2</c:v>
                </c:pt>
                <c:pt idx="943">
                  <c:v>69.260000000000005</c:v>
                </c:pt>
                <c:pt idx="944">
                  <c:v>69.87</c:v>
                </c:pt>
                <c:pt idx="945">
                  <c:v>70.260000000000005</c:v>
                </c:pt>
                <c:pt idx="946">
                  <c:v>69.150000000000006</c:v>
                </c:pt>
                <c:pt idx="947">
                  <c:v>69.38</c:v>
                </c:pt>
                <c:pt idx="948">
                  <c:v>69.31</c:v>
                </c:pt>
                <c:pt idx="949">
                  <c:v>68.61</c:v>
                </c:pt>
                <c:pt idx="950">
                  <c:v>69.03</c:v>
                </c:pt>
                <c:pt idx="951">
                  <c:v>69.959999999999994</c:v>
                </c:pt>
                <c:pt idx="952">
                  <c:v>70.53</c:v>
                </c:pt>
                <c:pt idx="953">
                  <c:v>70.42</c:v>
                </c:pt>
                <c:pt idx="954">
                  <c:v>70.52</c:v>
                </c:pt>
                <c:pt idx="955">
                  <c:v>69.459999999999994</c:v>
                </c:pt>
                <c:pt idx="956">
                  <c:v>69.02</c:v>
                </c:pt>
                <c:pt idx="957">
                  <c:v>69.05</c:v>
                </c:pt>
                <c:pt idx="958">
                  <c:v>69.650000000000006</c:v>
                </c:pt>
                <c:pt idx="959">
                  <c:v>68.58</c:v>
                </c:pt>
                <c:pt idx="960">
                  <c:v>67.62</c:v>
                </c:pt>
                <c:pt idx="961">
                  <c:v>66.86</c:v>
                </c:pt>
                <c:pt idx="962">
                  <c:v>65.510000000000005</c:v>
                </c:pt>
                <c:pt idx="963">
                  <c:v>64.81</c:v>
                </c:pt>
                <c:pt idx="964">
                  <c:v>62.79</c:v>
                </c:pt>
                <c:pt idx="965">
                  <c:v>62.59</c:v>
                </c:pt>
                <c:pt idx="966">
                  <c:v>62.72</c:v>
                </c:pt>
                <c:pt idx="967">
                  <c:v>64.36</c:v>
                </c:pt>
                <c:pt idx="968">
                  <c:v>64.33</c:v>
                </c:pt>
                <c:pt idx="969">
                  <c:v>64.84</c:v>
                </c:pt>
                <c:pt idx="970">
                  <c:v>65.67</c:v>
                </c:pt>
                <c:pt idx="971">
                  <c:v>65.25</c:v>
                </c:pt>
                <c:pt idx="972">
                  <c:v>65.42</c:v>
                </c:pt>
                <c:pt idx="973">
                  <c:v>66.39</c:v>
                </c:pt>
                <c:pt idx="974">
                  <c:v>67.31</c:v>
                </c:pt>
                <c:pt idx="975">
                  <c:v>67.5</c:v>
                </c:pt>
                <c:pt idx="976">
                  <c:v>66.63</c:v>
                </c:pt>
                <c:pt idx="977">
                  <c:v>65.78</c:v>
                </c:pt>
                <c:pt idx="978">
                  <c:v>63.83</c:v>
                </c:pt>
                <c:pt idx="979">
                  <c:v>64.37</c:v>
                </c:pt>
                <c:pt idx="980">
                  <c:v>65.540000000000006</c:v>
                </c:pt>
                <c:pt idx="981">
                  <c:v>65.790000000000006</c:v>
                </c:pt>
                <c:pt idx="982">
                  <c:v>64.34</c:v>
                </c:pt>
                <c:pt idx="983">
                  <c:v>63.61</c:v>
                </c:pt>
                <c:pt idx="984">
                  <c:v>65.489999999999995</c:v>
                </c:pt>
                <c:pt idx="985">
                  <c:v>64.95</c:v>
                </c:pt>
                <c:pt idx="986">
                  <c:v>64.64</c:v>
                </c:pt>
                <c:pt idx="987">
                  <c:v>64.89</c:v>
                </c:pt>
                <c:pt idx="988">
                  <c:v>65.12</c:v>
                </c:pt>
                <c:pt idx="989">
                  <c:v>66.209999999999994</c:v>
                </c:pt>
                <c:pt idx="990">
                  <c:v>66.05</c:v>
                </c:pt>
                <c:pt idx="991">
                  <c:v>67.42</c:v>
                </c:pt>
                <c:pt idx="992">
                  <c:v>69.47</c:v>
                </c:pt>
                <c:pt idx="993">
                  <c:v>68.91</c:v>
                </c:pt>
                <c:pt idx="994">
                  <c:v>70.45</c:v>
                </c:pt>
                <c:pt idx="995">
                  <c:v>70.12</c:v>
                </c:pt>
                <c:pt idx="996">
                  <c:v>70.11</c:v>
                </c:pt>
                <c:pt idx="997">
                  <c:v>69.53</c:v>
                </c:pt>
                <c:pt idx="998">
                  <c:v>70.27</c:v>
                </c:pt>
                <c:pt idx="999">
                  <c:v>70.27</c:v>
                </c:pt>
                <c:pt idx="1000">
                  <c:v>67.64</c:v>
                </c:pt>
                <c:pt idx="1001">
                  <c:v>68.12</c:v>
                </c:pt>
                <c:pt idx="1002">
                  <c:v>68.02</c:v>
                </c:pt>
                <c:pt idx="1003">
                  <c:v>68.33</c:v>
                </c:pt>
                <c:pt idx="1004">
                  <c:v>67.11</c:v>
                </c:pt>
                <c:pt idx="1005">
                  <c:v>68.650000000000006</c:v>
                </c:pt>
                <c:pt idx="1006">
                  <c:v>71.040000000000006</c:v>
                </c:pt>
                <c:pt idx="1007">
                  <c:v>72.06</c:v>
                </c:pt>
                <c:pt idx="1008">
                  <c:v>72.02</c:v>
                </c:pt>
                <c:pt idx="1009">
                  <c:v>72.58</c:v>
                </c:pt>
                <c:pt idx="1010">
                  <c:v>71.42</c:v>
                </c:pt>
                <c:pt idx="1011">
                  <c:v>71.58</c:v>
                </c:pt>
                <c:pt idx="1012">
                  <c:v>73.48</c:v>
                </c:pt>
                <c:pt idx="1013">
                  <c:v>73.78</c:v>
                </c:pt>
                <c:pt idx="1014">
                  <c:v>74.06</c:v>
                </c:pt>
                <c:pt idx="1015">
                  <c:v>74.709999999999994</c:v>
                </c:pt>
                <c:pt idx="1016">
                  <c:v>73.86</c:v>
                </c:pt>
                <c:pt idx="1017">
                  <c:v>74</c:v>
                </c:pt>
                <c:pt idx="1018">
                  <c:v>74.739999999999995</c:v>
                </c:pt>
                <c:pt idx="1019">
                  <c:v>74.64</c:v>
                </c:pt>
                <c:pt idx="1020">
                  <c:v>75.17</c:v>
                </c:pt>
                <c:pt idx="1021">
                  <c:v>73.13</c:v>
                </c:pt>
                <c:pt idx="1022">
                  <c:v>73.36</c:v>
                </c:pt>
                <c:pt idx="1023">
                  <c:v>73.62</c:v>
                </c:pt>
                <c:pt idx="1024">
                  <c:v>74.87</c:v>
                </c:pt>
                <c:pt idx="1025">
                  <c:v>76.17</c:v>
                </c:pt>
                <c:pt idx="1026">
                  <c:v>74.849999999999994</c:v>
                </c:pt>
                <c:pt idx="1027">
                  <c:v>77.209999999999994</c:v>
                </c:pt>
                <c:pt idx="1028">
                  <c:v>77.47</c:v>
                </c:pt>
                <c:pt idx="1029">
                  <c:v>77.12</c:v>
                </c:pt>
                <c:pt idx="1030">
                  <c:v>78.23</c:v>
                </c:pt>
                <c:pt idx="1031">
                  <c:v>78.430000000000007</c:v>
                </c:pt>
                <c:pt idx="1032">
                  <c:v>79.28</c:v>
                </c:pt>
                <c:pt idx="1033">
                  <c:v>79.3</c:v>
                </c:pt>
                <c:pt idx="1034">
                  <c:v>78.510000000000005</c:v>
                </c:pt>
                <c:pt idx="1035">
                  <c:v>79.22</c:v>
                </c:pt>
                <c:pt idx="1036">
                  <c:v>79.569999999999993</c:v>
                </c:pt>
                <c:pt idx="1037">
                  <c:v>79.8</c:v>
                </c:pt>
                <c:pt idx="1038">
                  <c:v>78.790000000000006</c:v>
                </c:pt>
                <c:pt idx="1039">
                  <c:v>76.44</c:v>
                </c:pt>
                <c:pt idx="1040">
                  <c:v>75.3</c:v>
                </c:pt>
                <c:pt idx="1041">
                  <c:v>75.39</c:v>
                </c:pt>
                <c:pt idx="1042">
                  <c:v>77.5</c:v>
                </c:pt>
                <c:pt idx="1043">
                  <c:v>77.59</c:v>
                </c:pt>
                <c:pt idx="1044">
                  <c:v>76.790000000000006</c:v>
                </c:pt>
                <c:pt idx="1045">
                  <c:v>75.290000000000006</c:v>
                </c:pt>
                <c:pt idx="1046">
                  <c:v>75.38</c:v>
                </c:pt>
                <c:pt idx="1047">
                  <c:v>75.36</c:v>
                </c:pt>
                <c:pt idx="1048">
                  <c:v>77.319999999999993</c:v>
                </c:pt>
                <c:pt idx="1049">
                  <c:v>76.459999999999994</c:v>
                </c:pt>
                <c:pt idx="1050">
                  <c:v>76.459999999999994</c:v>
                </c:pt>
                <c:pt idx="1051">
                  <c:v>75.88</c:v>
                </c:pt>
                <c:pt idx="1052">
                  <c:v>76.739999999999995</c:v>
                </c:pt>
                <c:pt idx="1053">
                  <c:v>75.94</c:v>
                </c:pt>
                <c:pt idx="1054">
                  <c:v>73.44</c:v>
                </c:pt>
                <c:pt idx="1055">
                  <c:v>75.34</c:v>
                </c:pt>
                <c:pt idx="1056">
                  <c:v>75.08</c:v>
                </c:pt>
                <c:pt idx="1057">
                  <c:v>74.739999999999995</c:v>
                </c:pt>
                <c:pt idx="1058">
                  <c:v>73.05</c:v>
                </c:pt>
                <c:pt idx="1059">
                  <c:v>75.55</c:v>
                </c:pt>
                <c:pt idx="1060">
                  <c:v>74.73</c:v>
                </c:pt>
                <c:pt idx="1061">
                  <c:v>76.31</c:v>
                </c:pt>
                <c:pt idx="1062">
                  <c:v>77.62</c:v>
                </c:pt>
                <c:pt idx="1063">
                  <c:v>77.849999999999994</c:v>
                </c:pt>
                <c:pt idx="1064">
                  <c:v>79.44</c:v>
                </c:pt>
                <c:pt idx="1065">
                  <c:v>77.3</c:v>
                </c:pt>
                <c:pt idx="1066">
                  <c:v>77.760000000000005</c:v>
                </c:pt>
                <c:pt idx="1067">
                  <c:v>78.239999999999995</c:v>
                </c:pt>
                <c:pt idx="1068">
                  <c:v>77.39</c:v>
                </c:pt>
                <c:pt idx="1069">
                  <c:v>77.11</c:v>
                </c:pt>
                <c:pt idx="1070">
                  <c:v>78.069999999999993</c:v>
                </c:pt>
                <c:pt idx="1071">
                  <c:v>78.86</c:v>
                </c:pt>
                <c:pt idx="1072">
                  <c:v>73.400000000000006</c:v>
                </c:pt>
                <c:pt idx="1073">
                  <c:v>74.45</c:v>
                </c:pt>
                <c:pt idx="1074">
                  <c:v>75.33</c:v>
                </c:pt>
                <c:pt idx="1075">
                  <c:v>71.84</c:v>
                </c:pt>
                <c:pt idx="1076">
                  <c:v>72.16</c:v>
                </c:pt>
                <c:pt idx="1077">
                  <c:v>72.900000000000006</c:v>
                </c:pt>
                <c:pt idx="1078">
                  <c:v>72.58</c:v>
                </c:pt>
                <c:pt idx="1079">
                  <c:v>73.069999999999993</c:v>
                </c:pt>
                <c:pt idx="1080">
                  <c:v>73.06</c:v>
                </c:pt>
                <c:pt idx="1081">
                  <c:v>73.44</c:v>
                </c:pt>
                <c:pt idx="1082">
                  <c:v>73.930000000000007</c:v>
                </c:pt>
                <c:pt idx="1083">
                  <c:v>74.540000000000006</c:v>
                </c:pt>
                <c:pt idx="1084">
                  <c:v>74.290000000000006</c:v>
                </c:pt>
                <c:pt idx="1085">
                  <c:v>74.97</c:v>
                </c:pt>
                <c:pt idx="1086">
                  <c:v>74.25</c:v>
                </c:pt>
                <c:pt idx="1087">
                  <c:v>72.39</c:v>
                </c:pt>
                <c:pt idx="1088">
                  <c:v>73.45</c:v>
                </c:pt>
                <c:pt idx="1089">
                  <c:v>73.209999999999994</c:v>
                </c:pt>
                <c:pt idx="1090">
                  <c:v>73.75</c:v>
                </c:pt>
                <c:pt idx="1091">
                  <c:v>74.650000000000006</c:v>
                </c:pt>
                <c:pt idx="1092">
                  <c:v>72.28</c:v>
                </c:pt>
                <c:pt idx="1093">
                  <c:v>72.069999999999993</c:v>
                </c:pt>
                <c:pt idx="1094">
                  <c:v>72.81</c:v>
                </c:pt>
                <c:pt idx="1095">
                  <c:v>72.61</c:v>
                </c:pt>
                <c:pt idx="1096">
                  <c:v>72.459999999999994</c:v>
                </c:pt>
                <c:pt idx="1097">
                  <c:v>70.760000000000005</c:v>
                </c:pt>
                <c:pt idx="1098">
                  <c:v>71.430000000000007</c:v>
                </c:pt>
                <c:pt idx="1099">
                  <c:v>71.83</c:v>
                </c:pt>
                <c:pt idx="1100">
                  <c:v>72.209999999999994</c:v>
                </c:pt>
                <c:pt idx="1101">
                  <c:v>72.63</c:v>
                </c:pt>
                <c:pt idx="1102">
                  <c:v>74.78</c:v>
                </c:pt>
                <c:pt idx="1103">
                  <c:v>74.73</c:v>
                </c:pt>
                <c:pt idx="1104">
                  <c:v>75.819999999999993</c:v>
                </c:pt>
                <c:pt idx="1105">
                  <c:v>76.209999999999994</c:v>
                </c:pt>
                <c:pt idx="1106">
                  <c:v>75.95</c:v>
                </c:pt>
                <c:pt idx="1107">
                  <c:v>77.14</c:v>
                </c:pt>
                <c:pt idx="1108">
                  <c:v>77.77</c:v>
                </c:pt>
                <c:pt idx="1109">
                  <c:v>77.42</c:v>
                </c:pt>
                <c:pt idx="1110">
                  <c:v>78.150000000000006</c:v>
                </c:pt>
                <c:pt idx="1111">
                  <c:v>78.17</c:v>
                </c:pt>
                <c:pt idx="1112">
                  <c:v>77.27</c:v>
                </c:pt>
                <c:pt idx="1113">
                  <c:v>76.5</c:v>
                </c:pt>
                <c:pt idx="1114">
                  <c:v>76.83</c:v>
                </c:pt>
                <c:pt idx="1115">
                  <c:v>77.37</c:v>
                </c:pt>
                <c:pt idx="1116">
                  <c:v>79.06</c:v>
                </c:pt>
                <c:pt idx="1117">
                  <c:v>79.739999999999995</c:v>
                </c:pt>
                <c:pt idx="1118">
                  <c:v>78.180000000000007</c:v>
                </c:pt>
                <c:pt idx="1119">
                  <c:v>78.09</c:v>
                </c:pt>
                <c:pt idx="1120">
                  <c:v>78.05</c:v>
                </c:pt>
                <c:pt idx="1121">
                  <c:v>79.03</c:v>
                </c:pt>
                <c:pt idx="1122">
                  <c:v>79.400000000000006</c:v>
                </c:pt>
                <c:pt idx="1123">
                  <c:v>78.7</c:v>
                </c:pt>
                <c:pt idx="1124">
                  <c:v>78.8</c:v>
                </c:pt>
                <c:pt idx="1125">
                  <c:v>81.2</c:v>
                </c:pt>
                <c:pt idx="1126">
                  <c:v>81.87</c:v>
                </c:pt>
                <c:pt idx="1127">
                  <c:v>81.34</c:v>
                </c:pt>
                <c:pt idx="1128">
                  <c:v>81.72</c:v>
                </c:pt>
                <c:pt idx="1129">
                  <c:v>82.72</c:v>
                </c:pt>
                <c:pt idx="1130">
                  <c:v>84.98</c:v>
                </c:pt>
                <c:pt idx="1131">
                  <c:v>84.8</c:v>
                </c:pt>
                <c:pt idx="1132">
                  <c:v>86.29</c:v>
                </c:pt>
                <c:pt idx="1133">
                  <c:v>84.58</c:v>
                </c:pt>
                <c:pt idx="1134">
                  <c:v>84.16</c:v>
                </c:pt>
                <c:pt idx="1135">
                  <c:v>83.91</c:v>
                </c:pt>
                <c:pt idx="1136">
                  <c:v>85</c:v>
                </c:pt>
                <c:pt idx="1137">
                  <c:v>83.09</c:v>
                </c:pt>
                <c:pt idx="1138">
                  <c:v>80.260000000000005</c:v>
                </c:pt>
                <c:pt idx="1139">
                  <c:v>80.430000000000007</c:v>
                </c:pt>
                <c:pt idx="1140">
                  <c:v>80.78</c:v>
                </c:pt>
                <c:pt idx="1141">
                  <c:v>81.41</c:v>
                </c:pt>
                <c:pt idx="1142">
                  <c:v>80.05</c:v>
                </c:pt>
                <c:pt idx="1143">
                  <c:v>79.290000000000006</c:v>
                </c:pt>
                <c:pt idx="1144">
                  <c:v>79.78</c:v>
                </c:pt>
                <c:pt idx="1145">
                  <c:v>79.83</c:v>
                </c:pt>
                <c:pt idx="1146">
                  <c:v>76.44</c:v>
                </c:pt>
                <c:pt idx="1147">
                  <c:v>76.17</c:v>
                </c:pt>
                <c:pt idx="1148">
                  <c:v>76.89</c:v>
                </c:pt>
                <c:pt idx="1149">
                  <c:v>77.62</c:v>
                </c:pt>
                <c:pt idx="1150">
                  <c:v>77.34</c:v>
                </c:pt>
                <c:pt idx="1151">
                  <c:v>75.91</c:v>
                </c:pt>
                <c:pt idx="1152">
                  <c:v>75.47</c:v>
                </c:pt>
                <c:pt idx="1153">
                  <c:v>72.89</c:v>
                </c:pt>
                <c:pt idx="1154">
                  <c:v>72.83</c:v>
                </c:pt>
                <c:pt idx="1155">
                  <c:v>73.17</c:v>
                </c:pt>
                <c:pt idx="1156">
                  <c:v>72.13</c:v>
                </c:pt>
                <c:pt idx="1157">
                  <c:v>72.069999999999993</c:v>
                </c:pt>
                <c:pt idx="1158">
                  <c:v>70.650000000000006</c:v>
                </c:pt>
                <c:pt idx="1159">
                  <c:v>70.180000000000007</c:v>
                </c:pt>
                <c:pt idx="1160">
                  <c:v>70.12</c:v>
                </c:pt>
                <c:pt idx="1161">
                  <c:v>65.47</c:v>
                </c:pt>
                <c:pt idx="1162">
                  <c:v>66.12</c:v>
                </c:pt>
                <c:pt idx="1163">
                  <c:v>66.62</c:v>
                </c:pt>
                <c:pt idx="1164">
                  <c:v>66.760000000000005</c:v>
                </c:pt>
                <c:pt idx="1165">
                  <c:v>66.790000000000006</c:v>
                </c:pt>
                <c:pt idx="1166">
                  <c:v>62.53</c:v>
                </c:pt>
                <c:pt idx="1167">
                  <c:v>63.48</c:v>
                </c:pt>
                <c:pt idx="1168">
                  <c:v>62.6</c:v>
                </c:pt>
                <c:pt idx="1169">
                  <c:v>58.8</c:v>
                </c:pt>
                <c:pt idx="1170">
                  <c:v>60.48</c:v>
                </c:pt>
                <c:pt idx="1171">
                  <c:v>60.21</c:v>
                </c:pt>
                <c:pt idx="1172">
                  <c:v>58.76</c:v>
                </c:pt>
                <c:pt idx="1173">
                  <c:v>59.51</c:v>
                </c:pt>
                <c:pt idx="1174">
                  <c:v>58.71</c:v>
                </c:pt>
                <c:pt idx="1175">
                  <c:v>61.69</c:v>
                </c:pt>
                <c:pt idx="1176">
                  <c:v>62.08</c:v>
                </c:pt>
                <c:pt idx="1177">
                  <c:v>61.56</c:v>
                </c:pt>
                <c:pt idx="1178">
                  <c:v>60.06</c:v>
                </c:pt>
                <c:pt idx="1179">
                  <c:v>61.67</c:v>
                </c:pt>
                <c:pt idx="1180">
                  <c:v>59.97</c:v>
                </c:pt>
                <c:pt idx="1181">
                  <c:v>60.2</c:v>
                </c:pt>
                <c:pt idx="1182">
                  <c:v>60.15</c:v>
                </c:pt>
                <c:pt idx="1183">
                  <c:v>61.45</c:v>
                </c:pt>
                <c:pt idx="1184">
                  <c:v>60.28</c:v>
                </c:pt>
                <c:pt idx="1185">
                  <c:v>59.61</c:v>
                </c:pt>
                <c:pt idx="1186">
                  <c:v>56.26</c:v>
                </c:pt>
                <c:pt idx="1187">
                  <c:v>57.24</c:v>
                </c:pt>
                <c:pt idx="1188">
                  <c:v>54.35</c:v>
                </c:pt>
                <c:pt idx="1189">
                  <c:v>45.39</c:v>
                </c:pt>
                <c:pt idx="1190">
                  <c:v>42.33</c:v>
                </c:pt>
                <c:pt idx="1191">
                  <c:v>46.22</c:v>
                </c:pt>
                <c:pt idx="1192">
                  <c:v>44.61</c:v>
                </c:pt>
                <c:pt idx="1193">
                  <c:v>45.34</c:v>
                </c:pt>
                <c:pt idx="1194">
                  <c:v>52.2</c:v>
                </c:pt>
                <c:pt idx="1195">
                  <c:v>53.8</c:v>
                </c:pt>
                <c:pt idx="1196">
                  <c:v>53.8</c:v>
                </c:pt>
                <c:pt idx="1197">
                  <c:v>54.91</c:v>
                </c:pt>
                <c:pt idx="1198">
                  <c:v>55.95</c:v>
                </c:pt>
                <c:pt idx="1199">
                  <c:v>57.06</c:v>
                </c:pt>
                <c:pt idx="1200">
                  <c:v>57.33</c:v>
                </c:pt>
                <c:pt idx="1201">
                  <c:v>58.72</c:v>
                </c:pt>
                <c:pt idx="1202">
                  <c:v>61.44</c:v>
                </c:pt>
                <c:pt idx="1203">
                  <c:v>61.68</c:v>
                </c:pt>
                <c:pt idx="1204">
                  <c:v>60.48</c:v>
                </c:pt>
                <c:pt idx="1205">
                  <c:v>58.99</c:v>
                </c:pt>
                <c:pt idx="1206">
                  <c:v>60.64</c:v>
                </c:pt>
                <c:pt idx="1207">
                  <c:v>61.32</c:v>
                </c:pt>
                <c:pt idx="1208">
                  <c:v>61.18</c:v>
                </c:pt>
                <c:pt idx="1209">
                  <c:v>62.7</c:v>
                </c:pt>
                <c:pt idx="1210">
                  <c:v>62.74</c:v>
                </c:pt>
                <c:pt idx="1211">
                  <c:v>61.5</c:v>
                </c:pt>
                <c:pt idx="1212">
                  <c:v>61.14</c:v>
                </c:pt>
                <c:pt idx="1213">
                  <c:v>61.09</c:v>
                </c:pt>
                <c:pt idx="1214">
                  <c:v>61.64</c:v>
                </c:pt>
                <c:pt idx="1215">
                  <c:v>59.93</c:v>
                </c:pt>
                <c:pt idx="1216">
                  <c:v>61.32</c:v>
                </c:pt>
                <c:pt idx="1217">
                  <c:v>61.65</c:v>
                </c:pt>
                <c:pt idx="1218">
                  <c:v>61.89</c:v>
                </c:pt>
                <c:pt idx="1219">
                  <c:v>62.75</c:v>
                </c:pt>
                <c:pt idx="1220">
                  <c:v>62.51</c:v>
                </c:pt>
                <c:pt idx="1221">
                  <c:v>61.98</c:v>
                </c:pt>
                <c:pt idx="1222">
                  <c:v>62.69</c:v>
                </c:pt>
                <c:pt idx="1223">
                  <c:v>61.63</c:v>
                </c:pt>
                <c:pt idx="1224">
                  <c:v>62.1</c:v>
                </c:pt>
                <c:pt idx="1225">
                  <c:v>61.51</c:v>
                </c:pt>
                <c:pt idx="1226">
                  <c:v>62.42</c:v>
                </c:pt>
                <c:pt idx="1227">
                  <c:v>63.61</c:v>
                </c:pt>
                <c:pt idx="1228">
                  <c:v>64.569999999999993</c:v>
                </c:pt>
                <c:pt idx="1229">
                  <c:v>66.25</c:v>
                </c:pt>
                <c:pt idx="1230">
                  <c:v>66.5</c:v>
                </c:pt>
                <c:pt idx="1231">
                  <c:v>66.45</c:v>
                </c:pt>
                <c:pt idx="1232">
                  <c:v>67.08</c:v>
                </c:pt>
                <c:pt idx="1233">
                  <c:v>67.069999999999993</c:v>
                </c:pt>
                <c:pt idx="1234">
                  <c:v>67.12</c:v>
                </c:pt>
                <c:pt idx="1235">
                  <c:v>64.760000000000005</c:v>
                </c:pt>
                <c:pt idx="1236">
                  <c:v>65.209999999999994</c:v>
                </c:pt>
                <c:pt idx="1237">
                  <c:v>66.39</c:v>
                </c:pt>
                <c:pt idx="1238">
                  <c:v>66.03</c:v>
                </c:pt>
                <c:pt idx="1239">
                  <c:v>65.069999999999993</c:v>
                </c:pt>
                <c:pt idx="1240">
                  <c:v>65.67</c:v>
                </c:pt>
                <c:pt idx="1241">
                  <c:v>65.86</c:v>
                </c:pt>
                <c:pt idx="1242">
                  <c:v>65.989999999999995</c:v>
                </c:pt>
                <c:pt idx="1243">
                  <c:v>66.3</c:v>
                </c:pt>
                <c:pt idx="1244">
                  <c:v>65.739999999999995</c:v>
                </c:pt>
                <c:pt idx="1245">
                  <c:v>66.58</c:v>
                </c:pt>
                <c:pt idx="1246">
                  <c:v>66.67</c:v>
                </c:pt>
                <c:pt idx="1247">
                  <c:v>67.55</c:v>
                </c:pt>
                <c:pt idx="1248">
                  <c:v>67.23</c:v>
                </c:pt>
                <c:pt idx="1249">
                  <c:v>67.16</c:v>
                </c:pt>
                <c:pt idx="1250">
                  <c:v>67.540000000000006</c:v>
                </c:pt>
                <c:pt idx="1251">
                  <c:v>67.61</c:v>
                </c:pt>
                <c:pt idx="1252">
                  <c:v>68.5</c:v>
                </c:pt>
                <c:pt idx="1253">
                  <c:v>67.86</c:v>
                </c:pt>
                <c:pt idx="1254">
                  <c:v>67.03</c:v>
                </c:pt>
                <c:pt idx="1255">
                  <c:v>67.209999999999994</c:v>
                </c:pt>
                <c:pt idx="1256">
                  <c:v>67.97</c:v>
                </c:pt>
                <c:pt idx="1257">
                  <c:v>67.83</c:v>
                </c:pt>
                <c:pt idx="1258">
                  <c:v>67.819999999999993</c:v>
                </c:pt>
                <c:pt idx="1259">
                  <c:v>68.39</c:v>
                </c:pt>
                <c:pt idx="1260">
                  <c:v>69.010000000000005</c:v>
                </c:pt>
                <c:pt idx="1261">
                  <c:v>69.37</c:v>
                </c:pt>
                <c:pt idx="1262">
                  <c:v>69.31</c:v>
                </c:pt>
                <c:pt idx="1263">
                  <c:v>69.400000000000006</c:v>
                </c:pt>
                <c:pt idx="1264">
                  <c:v>70.34</c:v>
                </c:pt>
                <c:pt idx="1265">
                  <c:v>71.099999999999994</c:v>
                </c:pt>
                <c:pt idx="1266">
                  <c:v>70.61</c:v>
                </c:pt>
                <c:pt idx="1267">
                  <c:v>71.73</c:v>
                </c:pt>
                <c:pt idx="1268">
                  <c:v>70.83</c:v>
                </c:pt>
                <c:pt idx="1269">
                  <c:v>71.55</c:v>
                </c:pt>
                <c:pt idx="1270">
                  <c:v>71.180000000000007</c:v>
                </c:pt>
                <c:pt idx="1271">
                  <c:v>71.72</c:v>
                </c:pt>
                <c:pt idx="1272">
                  <c:v>71.62</c:v>
                </c:pt>
                <c:pt idx="1273">
                  <c:v>71.97</c:v>
                </c:pt>
                <c:pt idx="1274">
                  <c:v>71.97</c:v>
                </c:pt>
                <c:pt idx="1275">
                  <c:v>74.040000000000006</c:v>
                </c:pt>
                <c:pt idx="1276">
                  <c:v>74.510000000000005</c:v>
                </c:pt>
                <c:pt idx="1277">
                  <c:v>74.569999999999993</c:v>
                </c:pt>
                <c:pt idx="1278">
                  <c:v>74.349999999999994</c:v>
                </c:pt>
                <c:pt idx="1279">
                  <c:v>72.150000000000006</c:v>
                </c:pt>
                <c:pt idx="1280">
                  <c:v>72.040000000000006</c:v>
                </c:pt>
                <c:pt idx="1281">
                  <c:v>72.8</c:v>
                </c:pt>
                <c:pt idx="1282">
                  <c:v>72.180000000000007</c:v>
                </c:pt>
                <c:pt idx="1283">
                  <c:v>70.75</c:v>
                </c:pt>
                <c:pt idx="1284">
                  <c:v>70.849999999999994</c:v>
                </c:pt>
                <c:pt idx="1285">
                  <c:v>71.239999999999995</c:v>
                </c:pt>
                <c:pt idx="1286">
                  <c:v>69.88</c:v>
                </c:pt>
                <c:pt idx="1287">
                  <c:v>70.37</c:v>
                </c:pt>
                <c:pt idx="1288">
                  <c:v>70.39</c:v>
                </c:pt>
                <c:pt idx="1289">
                  <c:v>70.62</c:v>
                </c:pt>
                <c:pt idx="1290">
                  <c:v>70.23</c:v>
                </c:pt>
                <c:pt idx="1291">
                  <c:v>71.239999999999995</c:v>
                </c:pt>
                <c:pt idx="1292">
                  <c:v>71.77</c:v>
                </c:pt>
                <c:pt idx="1293">
                  <c:v>72.62</c:v>
                </c:pt>
                <c:pt idx="1294">
                  <c:v>72.209999999999994</c:v>
                </c:pt>
                <c:pt idx="1295">
                  <c:v>71.97</c:v>
                </c:pt>
                <c:pt idx="1296">
                  <c:v>72.180000000000007</c:v>
                </c:pt>
                <c:pt idx="1297">
                  <c:v>70.989999999999995</c:v>
                </c:pt>
                <c:pt idx="1298">
                  <c:v>67.760000000000005</c:v>
                </c:pt>
                <c:pt idx="1299">
                  <c:v>68.69</c:v>
                </c:pt>
                <c:pt idx="1300">
                  <c:v>70.11</c:v>
                </c:pt>
                <c:pt idx="1301">
                  <c:v>70.11</c:v>
                </c:pt>
                <c:pt idx="1302">
                  <c:v>69.45</c:v>
                </c:pt>
                <c:pt idx="1303">
                  <c:v>66.87</c:v>
                </c:pt>
                <c:pt idx="1304">
                  <c:v>64.489999999999995</c:v>
                </c:pt>
                <c:pt idx="1305">
                  <c:v>61.28</c:v>
                </c:pt>
                <c:pt idx="1306">
                  <c:v>61.97</c:v>
                </c:pt>
                <c:pt idx="1307">
                  <c:v>60.63</c:v>
                </c:pt>
                <c:pt idx="1308">
                  <c:v>61.67</c:v>
                </c:pt>
                <c:pt idx="1309">
                  <c:v>63.29</c:v>
                </c:pt>
                <c:pt idx="1310">
                  <c:v>62.29</c:v>
                </c:pt>
                <c:pt idx="1311">
                  <c:v>62.29</c:v>
                </c:pt>
                <c:pt idx="1312">
                  <c:v>59.97</c:v>
                </c:pt>
                <c:pt idx="1313">
                  <c:v>61.31</c:v>
                </c:pt>
                <c:pt idx="1314">
                  <c:v>62.01</c:v>
                </c:pt>
                <c:pt idx="1315">
                  <c:v>60.94</c:v>
                </c:pt>
                <c:pt idx="1316">
                  <c:v>62.14</c:v>
                </c:pt>
                <c:pt idx="1317">
                  <c:v>61.82</c:v>
                </c:pt>
                <c:pt idx="1318">
                  <c:v>64.45</c:v>
                </c:pt>
                <c:pt idx="1319">
                  <c:v>65.2</c:v>
                </c:pt>
                <c:pt idx="1320">
                  <c:v>64.86</c:v>
                </c:pt>
                <c:pt idx="1321">
                  <c:v>65.05</c:v>
                </c:pt>
                <c:pt idx="1322">
                  <c:v>66.489999999999995</c:v>
                </c:pt>
                <c:pt idx="1323">
                  <c:v>66.55</c:v>
                </c:pt>
                <c:pt idx="1324">
                  <c:v>66.55</c:v>
                </c:pt>
                <c:pt idx="1325">
                  <c:v>65.06</c:v>
                </c:pt>
                <c:pt idx="1326">
                  <c:v>62.4</c:v>
                </c:pt>
                <c:pt idx="1327">
                  <c:v>63.82</c:v>
                </c:pt>
                <c:pt idx="1328">
                  <c:v>63.3</c:v>
                </c:pt>
                <c:pt idx="1329">
                  <c:v>64.23</c:v>
                </c:pt>
                <c:pt idx="1330">
                  <c:v>64.11</c:v>
                </c:pt>
                <c:pt idx="1331">
                  <c:v>64.16</c:v>
                </c:pt>
                <c:pt idx="1332">
                  <c:v>67.010000000000005</c:v>
                </c:pt>
                <c:pt idx="1333">
                  <c:v>66.52</c:v>
                </c:pt>
                <c:pt idx="1334">
                  <c:v>66.72</c:v>
                </c:pt>
                <c:pt idx="1335">
                  <c:v>66.48</c:v>
                </c:pt>
                <c:pt idx="1336">
                  <c:v>64.349999999999994</c:v>
                </c:pt>
                <c:pt idx="1337">
                  <c:v>63.66</c:v>
                </c:pt>
                <c:pt idx="1338">
                  <c:v>61.93</c:v>
                </c:pt>
                <c:pt idx="1339">
                  <c:v>62.47</c:v>
                </c:pt>
                <c:pt idx="1340">
                  <c:v>63.26</c:v>
                </c:pt>
                <c:pt idx="1341">
                  <c:v>63.83</c:v>
                </c:pt>
                <c:pt idx="1342">
                  <c:v>63.18</c:v>
                </c:pt>
                <c:pt idx="1343">
                  <c:v>63.39</c:v>
                </c:pt>
                <c:pt idx="1344">
                  <c:v>63.46</c:v>
                </c:pt>
                <c:pt idx="1345">
                  <c:v>63.71</c:v>
                </c:pt>
                <c:pt idx="1346">
                  <c:v>64.72</c:v>
                </c:pt>
                <c:pt idx="1347">
                  <c:v>65.17</c:v>
                </c:pt>
                <c:pt idx="1348">
                  <c:v>60.5</c:v>
                </c:pt>
                <c:pt idx="1349">
                  <c:v>61.89</c:v>
                </c:pt>
                <c:pt idx="1350">
                  <c:v>59.81</c:v>
                </c:pt>
                <c:pt idx="1351">
                  <c:v>58.94</c:v>
                </c:pt>
                <c:pt idx="1352">
                  <c:v>56.23</c:v>
                </c:pt>
                <c:pt idx="1353">
                  <c:v>57.38</c:v>
                </c:pt>
                <c:pt idx="1354">
                  <c:v>58.53</c:v>
                </c:pt>
                <c:pt idx="1355">
                  <c:v>58.57</c:v>
                </c:pt>
                <c:pt idx="1356">
                  <c:v>61.3</c:v>
                </c:pt>
                <c:pt idx="1357">
                  <c:v>59.48</c:v>
                </c:pt>
                <c:pt idx="1358">
                  <c:v>58.23</c:v>
                </c:pt>
                <c:pt idx="1359">
                  <c:v>58.64</c:v>
                </c:pt>
                <c:pt idx="1360">
                  <c:v>59.74</c:v>
                </c:pt>
                <c:pt idx="1361">
                  <c:v>60.03</c:v>
                </c:pt>
                <c:pt idx="1362">
                  <c:v>60.3</c:v>
                </c:pt>
                <c:pt idx="1363">
                  <c:v>59.92</c:v>
                </c:pt>
                <c:pt idx="1364">
                  <c:v>59.34</c:v>
                </c:pt>
                <c:pt idx="1365">
                  <c:v>58.7</c:v>
                </c:pt>
                <c:pt idx="1366">
                  <c:v>59.51</c:v>
                </c:pt>
                <c:pt idx="1367">
                  <c:v>60.49</c:v>
                </c:pt>
                <c:pt idx="1368">
                  <c:v>61.08</c:v>
                </c:pt>
                <c:pt idx="1369">
                  <c:v>60.43</c:v>
                </c:pt>
                <c:pt idx="1370">
                  <c:v>58.66</c:v>
                </c:pt>
                <c:pt idx="1371">
                  <c:v>58.26</c:v>
                </c:pt>
                <c:pt idx="1372">
                  <c:v>60.7</c:v>
                </c:pt>
                <c:pt idx="1373">
                  <c:v>60.95</c:v>
                </c:pt>
                <c:pt idx="1374">
                  <c:v>61.54</c:v>
                </c:pt>
                <c:pt idx="1375">
                  <c:v>62.59</c:v>
                </c:pt>
                <c:pt idx="1376">
                  <c:v>62.38</c:v>
                </c:pt>
                <c:pt idx="1377">
                  <c:v>60.81</c:v>
                </c:pt>
                <c:pt idx="1378">
                  <c:v>60.38</c:v>
                </c:pt>
                <c:pt idx="1379">
                  <c:v>60.22</c:v>
                </c:pt>
                <c:pt idx="1380">
                  <c:v>69.02</c:v>
                </c:pt>
                <c:pt idx="1381">
                  <c:v>64.55</c:v>
                </c:pt>
                <c:pt idx="1382">
                  <c:v>63.6</c:v>
                </c:pt>
                <c:pt idx="1383">
                  <c:v>64.400000000000006</c:v>
                </c:pt>
                <c:pt idx="1384">
                  <c:v>64.28</c:v>
                </c:pt>
                <c:pt idx="1385">
                  <c:v>64.77</c:v>
                </c:pt>
                <c:pt idx="1386">
                  <c:v>63.1</c:v>
                </c:pt>
                <c:pt idx="1387">
                  <c:v>62.39</c:v>
                </c:pt>
                <c:pt idx="1388">
                  <c:v>62.74</c:v>
                </c:pt>
                <c:pt idx="1389">
                  <c:v>61.91</c:v>
                </c:pt>
                <c:pt idx="1390">
                  <c:v>60.78</c:v>
                </c:pt>
                <c:pt idx="1391">
                  <c:v>58.89</c:v>
                </c:pt>
                <c:pt idx="1392">
                  <c:v>57.69</c:v>
                </c:pt>
                <c:pt idx="1393">
                  <c:v>57.71</c:v>
                </c:pt>
                <c:pt idx="1394">
                  <c:v>58.37</c:v>
                </c:pt>
                <c:pt idx="1395">
                  <c:v>58.35</c:v>
                </c:pt>
                <c:pt idx="1396">
                  <c:v>58.24</c:v>
                </c:pt>
                <c:pt idx="1397">
                  <c:v>58.32</c:v>
                </c:pt>
                <c:pt idx="1398">
                  <c:v>59.1</c:v>
                </c:pt>
                <c:pt idx="1399">
                  <c:v>60.51</c:v>
                </c:pt>
                <c:pt idx="1400">
                  <c:v>59.35</c:v>
                </c:pt>
                <c:pt idx="1401">
                  <c:v>58.74</c:v>
                </c:pt>
                <c:pt idx="1402">
                  <c:v>59.42</c:v>
                </c:pt>
                <c:pt idx="1403">
                  <c:v>59.91</c:v>
                </c:pt>
                <c:pt idx="1404">
                  <c:v>59.42</c:v>
                </c:pt>
                <c:pt idx="1405">
                  <c:v>58.96</c:v>
                </c:pt>
                <c:pt idx="1406">
                  <c:v>59.7</c:v>
                </c:pt>
                <c:pt idx="1407">
                  <c:v>61.17</c:v>
                </c:pt>
                <c:pt idx="1408">
                  <c:v>61.67</c:v>
                </c:pt>
                <c:pt idx="1409">
                  <c:v>62.02</c:v>
                </c:pt>
                <c:pt idx="1410">
                  <c:v>61.57</c:v>
                </c:pt>
                <c:pt idx="1411">
                  <c:v>61.59</c:v>
                </c:pt>
                <c:pt idx="1412">
                  <c:v>60.61</c:v>
                </c:pt>
                <c:pt idx="1413">
                  <c:v>60.23</c:v>
                </c:pt>
                <c:pt idx="1414">
                  <c:v>61.69</c:v>
                </c:pt>
                <c:pt idx="1415">
                  <c:v>62.13</c:v>
                </c:pt>
                <c:pt idx="1416">
                  <c:v>62.96</c:v>
                </c:pt>
                <c:pt idx="1417">
                  <c:v>61.74</c:v>
                </c:pt>
                <c:pt idx="1418">
                  <c:v>62.29</c:v>
                </c:pt>
                <c:pt idx="1419">
                  <c:v>62.51</c:v>
                </c:pt>
                <c:pt idx="1420">
                  <c:v>62.18</c:v>
                </c:pt>
                <c:pt idx="1421">
                  <c:v>62.06</c:v>
                </c:pt>
                <c:pt idx="1422">
                  <c:v>62.37</c:v>
                </c:pt>
                <c:pt idx="1423">
                  <c:v>62.28</c:v>
                </c:pt>
                <c:pt idx="1424">
                  <c:v>63.3</c:v>
                </c:pt>
                <c:pt idx="1425">
                  <c:v>62.44</c:v>
                </c:pt>
                <c:pt idx="1426">
                  <c:v>60.91</c:v>
                </c:pt>
                <c:pt idx="1427">
                  <c:v>62.4</c:v>
                </c:pt>
                <c:pt idx="1428">
                  <c:v>63.97</c:v>
                </c:pt>
                <c:pt idx="1429">
                  <c:v>63.39</c:v>
                </c:pt>
                <c:pt idx="1430">
                  <c:v>63.65</c:v>
                </c:pt>
                <c:pt idx="1431">
                  <c:v>64.27</c:v>
                </c:pt>
                <c:pt idx="1432">
                  <c:v>64.06</c:v>
                </c:pt>
                <c:pt idx="1433">
                  <c:v>63.87</c:v>
                </c:pt>
                <c:pt idx="1434">
                  <c:v>62.43</c:v>
                </c:pt>
                <c:pt idx="1435">
                  <c:v>60.92</c:v>
                </c:pt>
                <c:pt idx="1436">
                  <c:v>60.82</c:v>
                </c:pt>
                <c:pt idx="1437">
                  <c:v>63</c:v>
                </c:pt>
                <c:pt idx="1438">
                  <c:v>63.39</c:v>
                </c:pt>
                <c:pt idx="1439">
                  <c:v>64.39</c:v>
                </c:pt>
                <c:pt idx="1440">
                  <c:v>64.25</c:v>
                </c:pt>
                <c:pt idx="1441">
                  <c:v>64.34</c:v>
                </c:pt>
                <c:pt idx="1442">
                  <c:v>63.72</c:v>
                </c:pt>
                <c:pt idx="1443">
                  <c:v>64.2</c:v>
                </c:pt>
                <c:pt idx="1444">
                  <c:v>65.22</c:v>
                </c:pt>
                <c:pt idx="1445">
                  <c:v>65.34</c:v>
                </c:pt>
                <c:pt idx="1446">
                  <c:v>66.099999999999994</c:v>
                </c:pt>
                <c:pt idx="1447">
                  <c:v>66.17</c:v>
                </c:pt>
                <c:pt idx="1448">
                  <c:v>66.540000000000006</c:v>
                </c:pt>
                <c:pt idx="1449">
                  <c:v>66.14</c:v>
                </c:pt>
                <c:pt idx="1450">
                  <c:v>66.39</c:v>
                </c:pt>
                <c:pt idx="1451">
                  <c:v>67.2</c:v>
                </c:pt>
                <c:pt idx="1452">
                  <c:v>67.2</c:v>
                </c:pt>
                <c:pt idx="1453">
                  <c:v>67.92</c:v>
                </c:pt>
                <c:pt idx="1454">
                  <c:v>68.16</c:v>
                </c:pt>
                <c:pt idx="1455">
                  <c:v>68.44</c:v>
                </c:pt>
                <c:pt idx="1456">
                  <c:v>66</c:v>
                </c:pt>
                <c:pt idx="1457">
                  <c:v>66</c:v>
                </c:pt>
                <c:pt idx="1458">
                  <c:v>66.25</c:v>
                </c:pt>
                <c:pt idx="1459">
                  <c:v>68.599999999999994</c:v>
                </c:pt>
                <c:pt idx="1460">
                  <c:v>68.91</c:v>
                </c:pt>
                <c:pt idx="1461">
                  <c:v>68.27</c:v>
                </c:pt>
                <c:pt idx="1462">
                  <c:v>65.44</c:v>
                </c:pt>
                <c:pt idx="1463">
                  <c:v>65.37</c:v>
                </c:pt>
                <c:pt idx="1464">
                  <c:v>64.98</c:v>
                </c:pt>
                <c:pt idx="1465">
                  <c:v>64.2</c:v>
                </c:pt>
                <c:pt idx="1466">
                  <c:v>64.489999999999995</c:v>
                </c:pt>
                <c:pt idx="1467">
                  <c:v>64</c:v>
                </c:pt>
                <c:pt idx="1468">
                  <c:v>64.62</c:v>
                </c:pt>
                <c:pt idx="1469">
                  <c:v>64.849999999999994</c:v>
                </c:pt>
                <c:pt idx="1470">
                  <c:v>65.2</c:v>
                </c:pt>
                <c:pt idx="1471">
                  <c:v>64.59</c:v>
                </c:pt>
                <c:pt idx="1472">
                  <c:v>63.21</c:v>
                </c:pt>
                <c:pt idx="1473">
                  <c:v>62.04</c:v>
                </c:pt>
                <c:pt idx="1474">
                  <c:v>60.69</c:v>
                </c:pt>
                <c:pt idx="1475">
                  <c:v>59.32</c:v>
                </c:pt>
                <c:pt idx="1476">
                  <c:v>59.51</c:v>
                </c:pt>
                <c:pt idx="1477">
                  <c:v>59.81</c:v>
                </c:pt>
                <c:pt idx="1478">
                  <c:v>58.29</c:v>
                </c:pt>
                <c:pt idx="1479">
                  <c:v>58.16</c:v>
                </c:pt>
                <c:pt idx="1480">
                  <c:v>54.45</c:v>
                </c:pt>
                <c:pt idx="1481">
                  <c:v>53.96</c:v>
                </c:pt>
                <c:pt idx="1482">
                  <c:v>55.28</c:v>
                </c:pt>
                <c:pt idx="1483">
                  <c:v>54.93</c:v>
                </c:pt>
                <c:pt idx="1484">
                  <c:v>54.47</c:v>
                </c:pt>
                <c:pt idx="1485">
                  <c:v>53.27</c:v>
                </c:pt>
                <c:pt idx="1486">
                  <c:v>54.01</c:v>
                </c:pt>
                <c:pt idx="1487">
                  <c:v>55.79</c:v>
                </c:pt>
                <c:pt idx="1488">
                  <c:v>56.34</c:v>
                </c:pt>
                <c:pt idx="1489">
                  <c:v>57.32</c:v>
                </c:pt>
                <c:pt idx="1490">
                  <c:v>57.67</c:v>
                </c:pt>
                <c:pt idx="1491">
                  <c:v>57.75</c:v>
                </c:pt>
                <c:pt idx="1492">
                  <c:v>59.12</c:v>
                </c:pt>
                <c:pt idx="1493">
                  <c:v>59.31</c:v>
                </c:pt>
                <c:pt idx="1494">
                  <c:v>58.5</c:v>
                </c:pt>
                <c:pt idx="1495">
                  <c:v>56.3</c:v>
                </c:pt>
                <c:pt idx="1496">
                  <c:v>54.95</c:v>
                </c:pt>
                <c:pt idx="1497">
                  <c:v>53.43</c:v>
                </c:pt>
                <c:pt idx="1498">
                  <c:v>52.18</c:v>
                </c:pt>
                <c:pt idx="1499">
                  <c:v>50.52</c:v>
                </c:pt>
                <c:pt idx="1500">
                  <c:v>51.9</c:v>
                </c:pt>
                <c:pt idx="1501">
                  <c:v>51.86</c:v>
                </c:pt>
                <c:pt idx="1502">
                  <c:v>51.13</c:v>
                </c:pt>
                <c:pt idx="1503">
                  <c:v>49.99</c:v>
                </c:pt>
                <c:pt idx="1504">
                  <c:v>45.27</c:v>
                </c:pt>
                <c:pt idx="1505">
                  <c:v>34.36</c:v>
                </c:pt>
                <c:pt idx="1506">
                  <c:v>37.22</c:v>
                </c:pt>
                <c:pt idx="1507">
                  <c:v>35.79</c:v>
                </c:pt>
                <c:pt idx="1508">
                  <c:v>33.22</c:v>
                </c:pt>
                <c:pt idx="1509">
                  <c:v>33.85</c:v>
                </c:pt>
                <c:pt idx="1510">
                  <c:v>30.05</c:v>
                </c:pt>
                <c:pt idx="1511">
                  <c:v>28.73</c:v>
                </c:pt>
                <c:pt idx="1512">
                  <c:v>24.88</c:v>
                </c:pt>
                <c:pt idx="1513">
                  <c:v>28.47</c:v>
                </c:pt>
                <c:pt idx="1514">
                  <c:v>26.98</c:v>
                </c:pt>
                <c:pt idx="1515">
                  <c:v>27.03</c:v>
                </c:pt>
                <c:pt idx="1516">
                  <c:v>27.15</c:v>
                </c:pt>
                <c:pt idx="1517">
                  <c:v>27.39</c:v>
                </c:pt>
                <c:pt idx="1518">
                  <c:v>26.34</c:v>
                </c:pt>
                <c:pt idx="1519">
                  <c:v>24.93</c:v>
                </c:pt>
                <c:pt idx="1520">
                  <c:v>22.76</c:v>
                </c:pt>
                <c:pt idx="1521">
                  <c:v>22.74</c:v>
                </c:pt>
                <c:pt idx="1522">
                  <c:v>24.74</c:v>
                </c:pt>
                <c:pt idx="1523">
                  <c:v>29.94</c:v>
                </c:pt>
                <c:pt idx="1524">
                  <c:v>34.11</c:v>
                </c:pt>
                <c:pt idx="1525">
                  <c:v>33.049999999999997</c:v>
                </c:pt>
                <c:pt idx="1526">
                  <c:v>31.87</c:v>
                </c:pt>
                <c:pt idx="1527">
                  <c:v>32.840000000000003</c:v>
                </c:pt>
                <c:pt idx="1528">
                  <c:v>31.48</c:v>
                </c:pt>
                <c:pt idx="1529">
                  <c:v>31.48</c:v>
                </c:pt>
                <c:pt idx="1530">
                  <c:v>31.74</c:v>
                </c:pt>
                <c:pt idx="1531">
                  <c:v>29.6</c:v>
                </c:pt>
                <c:pt idx="1532">
                  <c:v>27.69</c:v>
                </c:pt>
                <c:pt idx="1533">
                  <c:v>27.82</c:v>
                </c:pt>
                <c:pt idx="1534">
                  <c:v>28.08</c:v>
                </c:pt>
                <c:pt idx="1535">
                  <c:v>25.57</c:v>
                </c:pt>
                <c:pt idx="1536">
                  <c:v>19.329999999999998</c:v>
                </c:pt>
                <c:pt idx="1537">
                  <c:v>20.37</c:v>
                </c:pt>
                <c:pt idx="1538">
                  <c:v>21.33</c:v>
                </c:pt>
                <c:pt idx="1539">
                  <c:v>21.44</c:v>
                </c:pt>
                <c:pt idx="1540">
                  <c:v>19.989999999999998</c:v>
                </c:pt>
                <c:pt idx="1541">
                  <c:v>20.46</c:v>
                </c:pt>
                <c:pt idx="1542">
                  <c:v>22.54</c:v>
                </c:pt>
                <c:pt idx="1543">
                  <c:v>25.27</c:v>
                </c:pt>
                <c:pt idx="1544">
                  <c:v>26.44</c:v>
                </c:pt>
                <c:pt idx="1545">
                  <c:v>27.2</c:v>
                </c:pt>
                <c:pt idx="1546">
                  <c:v>30.97</c:v>
                </c:pt>
                <c:pt idx="1547">
                  <c:v>29.72</c:v>
                </c:pt>
                <c:pt idx="1548">
                  <c:v>29.46</c:v>
                </c:pt>
                <c:pt idx="1549">
                  <c:v>30.97</c:v>
                </c:pt>
                <c:pt idx="1550">
                  <c:v>29.63</c:v>
                </c:pt>
                <c:pt idx="1551">
                  <c:v>29.98</c:v>
                </c:pt>
                <c:pt idx="1552">
                  <c:v>29.19</c:v>
                </c:pt>
                <c:pt idx="1553">
                  <c:v>31.13</c:v>
                </c:pt>
                <c:pt idx="1554">
                  <c:v>32.5</c:v>
                </c:pt>
                <c:pt idx="1555">
                  <c:v>34.81</c:v>
                </c:pt>
                <c:pt idx="1556">
                  <c:v>34.65</c:v>
                </c:pt>
                <c:pt idx="1557">
                  <c:v>35.75</c:v>
                </c:pt>
                <c:pt idx="1558">
                  <c:v>36.06</c:v>
                </c:pt>
                <c:pt idx="1559">
                  <c:v>35.130000000000003</c:v>
                </c:pt>
                <c:pt idx="1560">
                  <c:v>35.53</c:v>
                </c:pt>
                <c:pt idx="1561">
                  <c:v>36.17</c:v>
                </c:pt>
                <c:pt idx="1562">
                  <c:v>34.74</c:v>
                </c:pt>
                <c:pt idx="1563">
                  <c:v>35.29</c:v>
                </c:pt>
                <c:pt idx="1564">
                  <c:v>35.33</c:v>
                </c:pt>
                <c:pt idx="1565">
                  <c:v>38.32</c:v>
                </c:pt>
                <c:pt idx="1566">
                  <c:v>39.57</c:v>
                </c:pt>
                <c:pt idx="1567">
                  <c:v>39.79</c:v>
                </c:pt>
                <c:pt idx="1568">
                  <c:v>39.99</c:v>
                </c:pt>
                <c:pt idx="1569">
                  <c:v>42.3</c:v>
                </c:pt>
                <c:pt idx="1570">
                  <c:v>40.799999999999997</c:v>
                </c:pt>
                <c:pt idx="1571">
                  <c:v>41.18</c:v>
                </c:pt>
                <c:pt idx="1572">
                  <c:v>41.73</c:v>
                </c:pt>
                <c:pt idx="1573">
                  <c:v>38.549999999999997</c:v>
                </c:pt>
                <c:pt idx="1574">
                  <c:v>38.729999999999997</c:v>
                </c:pt>
                <c:pt idx="1575">
                  <c:v>39.72</c:v>
                </c:pt>
                <c:pt idx="1576">
                  <c:v>40.96</c:v>
                </c:pt>
                <c:pt idx="1577">
                  <c:v>40.71</c:v>
                </c:pt>
                <c:pt idx="1578">
                  <c:v>41.51</c:v>
                </c:pt>
                <c:pt idx="1579">
                  <c:v>42.19</c:v>
                </c:pt>
                <c:pt idx="1580">
                  <c:v>43.08</c:v>
                </c:pt>
                <c:pt idx="1581">
                  <c:v>42.63</c:v>
                </c:pt>
                <c:pt idx="1582">
                  <c:v>40.31</c:v>
                </c:pt>
                <c:pt idx="1583">
                  <c:v>41.05</c:v>
                </c:pt>
                <c:pt idx="1584">
                  <c:v>41.02</c:v>
                </c:pt>
                <c:pt idx="1585">
                  <c:v>41.71</c:v>
                </c:pt>
                <c:pt idx="1586">
                  <c:v>41.15</c:v>
                </c:pt>
                <c:pt idx="1587">
                  <c:v>42.03</c:v>
                </c:pt>
                <c:pt idx="1588">
                  <c:v>43.14</c:v>
                </c:pt>
                <c:pt idx="1589">
                  <c:v>42.8</c:v>
                </c:pt>
                <c:pt idx="1590">
                  <c:v>43.1</c:v>
                </c:pt>
                <c:pt idx="1591">
                  <c:v>43.08</c:v>
                </c:pt>
                <c:pt idx="1592">
                  <c:v>43.29</c:v>
                </c:pt>
                <c:pt idx="1593">
                  <c:v>42.35</c:v>
                </c:pt>
                <c:pt idx="1594">
                  <c:v>43.24</c:v>
                </c:pt>
                <c:pt idx="1595">
                  <c:v>42.72</c:v>
                </c:pt>
                <c:pt idx="1596">
                  <c:v>42.9</c:v>
                </c:pt>
                <c:pt idx="1597">
                  <c:v>43.79</c:v>
                </c:pt>
                <c:pt idx="1598">
                  <c:v>43.37</c:v>
                </c:pt>
                <c:pt idx="1599">
                  <c:v>43.14</c:v>
                </c:pt>
                <c:pt idx="1600">
                  <c:v>43.28</c:v>
                </c:pt>
                <c:pt idx="1601">
                  <c:v>44.32</c:v>
                </c:pt>
                <c:pt idx="1602">
                  <c:v>44.29</c:v>
                </c:pt>
                <c:pt idx="1603">
                  <c:v>43.31</c:v>
                </c:pt>
                <c:pt idx="1604">
                  <c:v>43.34</c:v>
                </c:pt>
                <c:pt idx="1605">
                  <c:v>43.41</c:v>
                </c:pt>
                <c:pt idx="1606">
                  <c:v>43.22</c:v>
                </c:pt>
                <c:pt idx="1607">
                  <c:v>43.75</c:v>
                </c:pt>
                <c:pt idx="1608">
                  <c:v>42.94</c:v>
                </c:pt>
                <c:pt idx="1609">
                  <c:v>43.3</c:v>
                </c:pt>
                <c:pt idx="1610">
                  <c:v>44.15</c:v>
                </c:pt>
                <c:pt idx="1611">
                  <c:v>44.43</c:v>
                </c:pt>
                <c:pt idx="1612">
                  <c:v>45.17</c:v>
                </c:pt>
                <c:pt idx="1613">
                  <c:v>45.09</c:v>
                </c:pt>
                <c:pt idx="1614">
                  <c:v>44.4</c:v>
                </c:pt>
                <c:pt idx="1615">
                  <c:v>44.99</c:v>
                </c:pt>
                <c:pt idx="1616">
                  <c:v>44.5</c:v>
                </c:pt>
                <c:pt idx="1617">
                  <c:v>45.43</c:v>
                </c:pt>
                <c:pt idx="1618">
                  <c:v>44.96</c:v>
                </c:pt>
                <c:pt idx="1619">
                  <c:v>44.8</c:v>
                </c:pt>
                <c:pt idx="1620">
                  <c:v>45.37</c:v>
                </c:pt>
                <c:pt idx="1621">
                  <c:v>45.46</c:v>
                </c:pt>
                <c:pt idx="1622">
                  <c:v>45.37</c:v>
                </c:pt>
                <c:pt idx="1623">
                  <c:v>44.9</c:v>
                </c:pt>
                <c:pt idx="1624">
                  <c:v>44.35</c:v>
                </c:pt>
                <c:pt idx="1625">
                  <c:v>45.13</c:v>
                </c:pt>
                <c:pt idx="1626">
                  <c:v>45.86</c:v>
                </c:pt>
                <c:pt idx="1627">
                  <c:v>45.64</c:v>
                </c:pt>
                <c:pt idx="1628">
                  <c:v>45.09</c:v>
                </c:pt>
                <c:pt idx="1629">
                  <c:v>45.05</c:v>
                </c:pt>
                <c:pt idx="1630">
                  <c:v>45.28</c:v>
                </c:pt>
                <c:pt idx="1631">
                  <c:v>45.58</c:v>
                </c:pt>
                <c:pt idx="1632">
                  <c:v>44.43</c:v>
                </c:pt>
                <c:pt idx="1633">
                  <c:v>44.07</c:v>
                </c:pt>
                <c:pt idx="1634">
                  <c:v>42.66</c:v>
                </c:pt>
                <c:pt idx="1635">
                  <c:v>42.01</c:v>
                </c:pt>
                <c:pt idx="1636">
                  <c:v>39.78</c:v>
                </c:pt>
                <c:pt idx="1637">
                  <c:v>40.79</c:v>
                </c:pt>
                <c:pt idx="1638">
                  <c:v>40.06</c:v>
                </c:pt>
                <c:pt idx="1639">
                  <c:v>39.83</c:v>
                </c:pt>
                <c:pt idx="1640">
                  <c:v>39.61</c:v>
                </c:pt>
                <c:pt idx="1641">
                  <c:v>40.53</c:v>
                </c:pt>
                <c:pt idx="1642">
                  <c:v>42.22</c:v>
                </c:pt>
                <c:pt idx="1643">
                  <c:v>43.3</c:v>
                </c:pt>
                <c:pt idx="1644">
                  <c:v>43.15</c:v>
                </c:pt>
                <c:pt idx="1645">
                  <c:v>41.44</c:v>
                </c:pt>
                <c:pt idx="1646">
                  <c:v>41.72</c:v>
                </c:pt>
                <c:pt idx="1647">
                  <c:v>41.77</c:v>
                </c:pt>
                <c:pt idx="1648">
                  <c:v>41.94</c:v>
                </c:pt>
                <c:pt idx="1649">
                  <c:v>41.92</c:v>
                </c:pt>
                <c:pt idx="1650">
                  <c:v>42.43</c:v>
                </c:pt>
                <c:pt idx="1651">
                  <c:v>41.03</c:v>
                </c:pt>
                <c:pt idx="1652">
                  <c:v>40.950000000000003</c:v>
                </c:pt>
                <c:pt idx="1653">
                  <c:v>40.93</c:v>
                </c:pt>
                <c:pt idx="1654">
                  <c:v>39.270000000000003</c:v>
                </c:pt>
                <c:pt idx="1655">
                  <c:v>41.29</c:v>
                </c:pt>
                <c:pt idx="1656">
                  <c:v>42.65</c:v>
                </c:pt>
                <c:pt idx="1657">
                  <c:v>41.99</c:v>
                </c:pt>
                <c:pt idx="1658">
                  <c:v>43.34</c:v>
                </c:pt>
                <c:pt idx="1659">
                  <c:v>42.85</c:v>
                </c:pt>
                <c:pt idx="1660">
                  <c:v>41.72</c:v>
                </c:pt>
                <c:pt idx="1661">
                  <c:v>42.45</c:v>
                </c:pt>
                <c:pt idx="1662">
                  <c:v>43.32</c:v>
                </c:pt>
                <c:pt idx="1663">
                  <c:v>43.16</c:v>
                </c:pt>
                <c:pt idx="1664">
                  <c:v>42.93</c:v>
                </c:pt>
                <c:pt idx="1665">
                  <c:v>42.62</c:v>
                </c:pt>
                <c:pt idx="1666">
                  <c:v>43.16</c:v>
                </c:pt>
                <c:pt idx="1667">
                  <c:v>41.73</c:v>
                </c:pt>
                <c:pt idx="1668">
                  <c:v>42.46</c:v>
                </c:pt>
                <c:pt idx="1669">
                  <c:v>41.77</c:v>
                </c:pt>
                <c:pt idx="1670">
                  <c:v>40.46</c:v>
                </c:pt>
                <c:pt idx="1671">
                  <c:v>41.2</c:v>
                </c:pt>
                <c:pt idx="1672">
                  <c:v>39.119999999999997</c:v>
                </c:pt>
                <c:pt idx="1673">
                  <c:v>37.65</c:v>
                </c:pt>
                <c:pt idx="1674">
                  <c:v>37.46</c:v>
                </c:pt>
                <c:pt idx="1675">
                  <c:v>38.97</c:v>
                </c:pt>
                <c:pt idx="1676">
                  <c:v>39.71</c:v>
                </c:pt>
                <c:pt idx="1677">
                  <c:v>41.23</c:v>
                </c:pt>
                <c:pt idx="1678">
                  <c:v>40.93</c:v>
                </c:pt>
                <c:pt idx="1679">
                  <c:v>39.450000000000003</c:v>
                </c:pt>
                <c:pt idx="1680">
                  <c:v>42.4</c:v>
                </c:pt>
                <c:pt idx="1681">
                  <c:v>43.61</c:v>
                </c:pt>
                <c:pt idx="1682">
                  <c:v>43.8</c:v>
                </c:pt>
                <c:pt idx="1683">
                  <c:v>43.53</c:v>
                </c:pt>
                <c:pt idx="1684">
                  <c:v>42.78</c:v>
                </c:pt>
                <c:pt idx="1685">
                  <c:v>43.82</c:v>
                </c:pt>
                <c:pt idx="1686">
                  <c:v>43.75</c:v>
                </c:pt>
                <c:pt idx="1687">
                  <c:v>44.34</c:v>
                </c:pt>
                <c:pt idx="1688">
                  <c:v>44.2</c:v>
                </c:pt>
                <c:pt idx="1689">
                  <c:v>44.96</c:v>
                </c:pt>
                <c:pt idx="1690">
                  <c:v>46.06</c:v>
                </c:pt>
                <c:pt idx="1691">
                  <c:v>47.86</c:v>
                </c:pt>
                <c:pt idx="1692">
                  <c:v>48.61</c:v>
                </c:pt>
                <c:pt idx="1693">
                  <c:v>47.8</c:v>
                </c:pt>
                <c:pt idx="1694">
                  <c:v>48.18</c:v>
                </c:pt>
                <c:pt idx="1695">
                  <c:v>47.59</c:v>
                </c:pt>
                <c:pt idx="1696">
                  <c:v>47.42</c:v>
                </c:pt>
                <c:pt idx="1697">
                  <c:v>48.25</c:v>
                </c:pt>
                <c:pt idx="1698">
                  <c:v>48.71</c:v>
                </c:pt>
                <c:pt idx="1699">
                  <c:v>49.25</c:v>
                </c:pt>
                <c:pt idx="1700">
                  <c:v>48.79</c:v>
                </c:pt>
                <c:pt idx="1701">
                  <c:v>48.84</c:v>
                </c:pt>
                <c:pt idx="1702">
                  <c:v>48.86</c:v>
                </c:pt>
                <c:pt idx="1703">
                  <c:v>50.25</c:v>
                </c:pt>
                <c:pt idx="1704">
                  <c:v>49.97</c:v>
                </c:pt>
                <c:pt idx="1705">
                  <c:v>50.29</c:v>
                </c:pt>
                <c:pt idx="1706">
                  <c:v>50.76</c:v>
                </c:pt>
                <c:pt idx="1707">
                  <c:v>51.08</c:v>
                </c:pt>
                <c:pt idx="1708">
                  <c:v>51.5</c:v>
                </c:pt>
                <c:pt idx="1709">
                  <c:v>52.26</c:v>
                </c:pt>
                <c:pt idx="1710">
                  <c:v>50.91</c:v>
                </c:pt>
                <c:pt idx="1711">
                  <c:v>50.08</c:v>
                </c:pt>
                <c:pt idx="1712">
                  <c:v>51.2</c:v>
                </c:pt>
                <c:pt idx="1713">
                  <c:v>51.29</c:v>
                </c:pt>
                <c:pt idx="1714">
                  <c:v>51.29</c:v>
                </c:pt>
                <c:pt idx="1715">
                  <c:v>50.86</c:v>
                </c:pt>
                <c:pt idx="1716">
                  <c:v>51.09</c:v>
                </c:pt>
                <c:pt idx="1717">
                  <c:v>51.34</c:v>
                </c:pt>
                <c:pt idx="1718">
                  <c:v>51.8</c:v>
                </c:pt>
                <c:pt idx="1719">
                  <c:v>51.8</c:v>
                </c:pt>
                <c:pt idx="1720">
                  <c:v>51.09</c:v>
                </c:pt>
                <c:pt idx="1721">
                  <c:v>53.6</c:v>
                </c:pt>
                <c:pt idx="1722">
                  <c:v>54.3</c:v>
                </c:pt>
                <c:pt idx="1723">
                  <c:v>54.38</c:v>
                </c:pt>
                <c:pt idx="1724">
                  <c:v>55.99</c:v>
                </c:pt>
                <c:pt idx="1725">
                  <c:v>55.66</c:v>
                </c:pt>
                <c:pt idx="1726">
                  <c:v>56.58</c:v>
                </c:pt>
                <c:pt idx="1727">
                  <c:v>56.06</c:v>
                </c:pt>
                <c:pt idx="1728">
                  <c:v>56.42</c:v>
                </c:pt>
                <c:pt idx="1729">
                  <c:v>55.1</c:v>
                </c:pt>
                <c:pt idx="1730">
                  <c:v>54.75</c:v>
                </c:pt>
                <c:pt idx="1731">
                  <c:v>55.9</c:v>
                </c:pt>
                <c:pt idx="1732">
                  <c:v>56.08</c:v>
                </c:pt>
                <c:pt idx="1733">
                  <c:v>56.1</c:v>
                </c:pt>
                <c:pt idx="1734">
                  <c:v>55.41</c:v>
                </c:pt>
                <c:pt idx="1735">
                  <c:v>55.88</c:v>
                </c:pt>
                <c:pt idx="1736">
                  <c:v>55.91</c:v>
                </c:pt>
                <c:pt idx="1737">
                  <c:v>55.81</c:v>
                </c:pt>
                <c:pt idx="1738">
                  <c:v>55.53</c:v>
                </c:pt>
                <c:pt idx="1739">
                  <c:v>55.88</c:v>
                </c:pt>
                <c:pt idx="1740">
                  <c:v>56.35</c:v>
                </c:pt>
                <c:pt idx="1741">
                  <c:v>57.46</c:v>
                </c:pt>
                <c:pt idx="1742">
                  <c:v>58.46</c:v>
                </c:pt>
                <c:pt idx="1743">
                  <c:v>58.84</c:v>
                </c:pt>
                <c:pt idx="1744">
                  <c:v>59.34</c:v>
                </c:pt>
                <c:pt idx="1745">
                  <c:v>60.56</c:v>
                </c:pt>
                <c:pt idx="1746">
                  <c:v>61.09</c:v>
                </c:pt>
                <c:pt idx="1747">
                  <c:v>61.47</c:v>
                </c:pt>
                <c:pt idx="1748">
                  <c:v>61.14</c:v>
                </c:pt>
                <c:pt idx="1749">
                  <c:v>62.43</c:v>
                </c:pt>
                <c:pt idx="1750">
                  <c:v>63.3</c:v>
                </c:pt>
                <c:pt idx="1751">
                  <c:v>63.35</c:v>
                </c:pt>
                <c:pt idx="1752">
                  <c:v>64.34</c:v>
                </c:pt>
                <c:pt idx="1753">
                  <c:v>63.93</c:v>
                </c:pt>
                <c:pt idx="1754">
                  <c:v>62.91</c:v>
                </c:pt>
                <c:pt idx="1755">
                  <c:v>65.239999999999995</c:v>
                </c:pt>
                <c:pt idx="1756">
                  <c:v>65.37</c:v>
                </c:pt>
                <c:pt idx="1757">
                  <c:v>67.040000000000006</c:v>
                </c:pt>
                <c:pt idx="1758">
                  <c:v>66.88</c:v>
                </c:pt>
                <c:pt idx="1759">
                  <c:v>66.13</c:v>
                </c:pt>
                <c:pt idx="1760">
                  <c:v>63.69</c:v>
                </c:pt>
                <c:pt idx="1761">
                  <c:v>62.7</c:v>
                </c:pt>
                <c:pt idx="1762">
                  <c:v>64.069999999999993</c:v>
                </c:pt>
                <c:pt idx="1763">
                  <c:v>66.739999999999995</c:v>
                </c:pt>
                <c:pt idx="1764">
                  <c:v>69.36</c:v>
                </c:pt>
                <c:pt idx="1765">
                  <c:v>68.239999999999995</c:v>
                </c:pt>
                <c:pt idx="1766">
                  <c:v>67.52</c:v>
                </c:pt>
                <c:pt idx="1767">
                  <c:v>67.900000000000006</c:v>
                </c:pt>
                <c:pt idx="1768">
                  <c:v>69.63</c:v>
                </c:pt>
                <c:pt idx="1769">
                  <c:v>69.22</c:v>
                </c:pt>
                <c:pt idx="1770">
                  <c:v>68.88</c:v>
                </c:pt>
                <c:pt idx="1771">
                  <c:v>68.39</c:v>
                </c:pt>
                <c:pt idx="1772">
                  <c:v>68</c:v>
                </c:pt>
                <c:pt idx="1773">
                  <c:v>63.28</c:v>
                </c:pt>
                <c:pt idx="1774">
                  <c:v>64.53</c:v>
                </c:pt>
                <c:pt idx="1775">
                  <c:v>64.62</c:v>
                </c:pt>
                <c:pt idx="1776">
                  <c:v>60.79</c:v>
                </c:pt>
                <c:pt idx="1777">
                  <c:v>64.41</c:v>
                </c:pt>
                <c:pt idx="1778">
                  <c:v>61.95</c:v>
                </c:pt>
                <c:pt idx="1779">
                  <c:v>64.569999999999993</c:v>
                </c:pt>
                <c:pt idx="1780">
                  <c:v>64.98</c:v>
                </c:pt>
                <c:pt idx="1781">
                  <c:v>64.14</c:v>
                </c:pt>
                <c:pt idx="1782">
                  <c:v>63.54</c:v>
                </c:pt>
                <c:pt idx="1783">
                  <c:v>64.86</c:v>
                </c:pt>
                <c:pt idx="1784">
                  <c:v>64.86</c:v>
                </c:pt>
                <c:pt idx="1785">
                  <c:v>62.15</c:v>
                </c:pt>
                <c:pt idx="1786">
                  <c:v>62.74</c:v>
                </c:pt>
                <c:pt idx="1787">
                  <c:v>63.16</c:v>
                </c:pt>
                <c:pt idx="1788">
                  <c:v>63.2</c:v>
                </c:pt>
                <c:pt idx="1789">
                  <c:v>62.95</c:v>
                </c:pt>
                <c:pt idx="1790">
                  <c:v>63.28</c:v>
                </c:pt>
                <c:pt idx="1791">
                  <c:v>63.67</c:v>
                </c:pt>
                <c:pt idx="1792">
                  <c:v>66.58</c:v>
                </c:pt>
                <c:pt idx="1793">
                  <c:v>66.94</c:v>
                </c:pt>
                <c:pt idx="1794">
                  <c:v>66.77</c:v>
                </c:pt>
                <c:pt idx="1795">
                  <c:v>67.05</c:v>
                </c:pt>
                <c:pt idx="1796">
                  <c:v>66.569999999999993</c:v>
                </c:pt>
                <c:pt idx="1797">
                  <c:v>65.319999999999993</c:v>
                </c:pt>
                <c:pt idx="1798">
                  <c:v>65.400000000000006</c:v>
                </c:pt>
                <c:pt idx="1799">
                  <c:v>66.11</c:v>
                </c:pt>
                <c:pt idx="1800">
                  <c:v>65.650000000000006</c:v>
                </c:pt>
                <c:pt idx="1801">
                  <c:v>66.42</c:v>
                </c:pt>
                <c:pt idx="1802">
                  <c:v>67.27</c:v>
                </c:pt>
                <c:pt idx="1803">
                  <c:v>68.56</c:v>
                </c:pt>
                <c:pt idx="1804">
                  <c:v>67.25</c:v>
                </c:pt>
                <c:pt idx="1805">
                  <c:v>67.56</c:v>
                </c:pt>
                <c:pt idx="1806">
                  <c:v>68.88</c:v>
                </c:pt>
                <c:pt idx="1807">
                  <c:v>68.959999999999994</c:v>
                </c:pt>
                <c:pt idx="1808">
                  <c:v>68.09</c:v>
                </c:pt>
                <c:pt idx="1809">
                  <c:v>68.28</c:v>
                </c:pt>
                <c:pt idx="1810">
                  <c:v>68.319999999999993</c:v>
                </c:pt>
                <c:pt idx="1811">
                  <c:v>68.55</c:v>
                </c:pt>
                <c:pt idx="1812">
                  <c:v>69.319999999999993</c:v>
                </c:pt>
                <c:pt idx="1813">
                  <c:v>67.05</c:v>
                </c:pt>
                <c:pt idx="1814">
                  <c:v>68.709999999999994</c:v>
                </c:pt>
                <c:pt idx="1815">
                  <c:v>69.459999999999994</c:v>
                </c:pt>
                <c:pt idx="1816">
                  <c:v>68.709999999999994</c:v>
                </c:pt>
                <c:pt idx="1817">
                  <c:v>66.66</c:v>
                </c:pt>
                <c:pt idx="1818">
                  <c:v>65.11</c:v>
                </c:pt>
                <c:pt idx="1819">
                  <c:v>66.44</c:v>
                </c:pt>
                <c:pt idx="1820">
                  <c:v>68.459999999999994</c:v>
                </c:pt>
                <c:pt idx="1821">
                  <c:v>68.650000000000006</c:v>
                </c:pt>
                <c:pt idx="1822">
                  <c:v>68.87</c:v>
                </c:pt>
                <c:pt idx="1823">
                  <c:v>69.459999999999994</c:v>
                </c:pt>
                <c:pt idx="1824">
                  <c:v>69.63</c:v>
                </c:pt>
                <c:pt idx="1825">
                  <c:v>69.319999999999993</c:v>
                </c:pt>
                <c:pt idx="1826">
                  <c:v>70.25</c:v>
                </c:pt>
                <c:pt idx="1827">
                  <c:v>71.349999999999994</c:v>
                </c:pt>
                <c:pt idx="1828">
                  <c:v>71.31</c:v>
                </c:pt>
                <c:pt idx="1829">
                  <c:v>71.89</c:v>
                </c:pt>
                <c:pt idx="1830">
                  <c:v>71.489999999999995</c:v>
                </c:pt>
                <c:pt idx="1831">
                  <c:v>72.22</c:v>
                </c:pt>
                <c:pt idx="1832">
                  <c:v>72.22</c:v>
                </c:pt>
                <c:pt idx="1833">
                  <c:v>72.52</c:v>
                </c:pt>
                <c:pt idx="1834">
                  <c:v>72.69</c:v>
                </c:pt>
                <c:pt idx="1835">
                  <c:v>72.86</c:v>
                </c:pt>
                <c:pt idx="1836">
                  <c:v>73.989999999999995</c:v>
                </c:pt>
                <c:pt idx="1837">
                  <c:v>74.39</c:v>
                </c:pt>
                <c:pt idx="1838">
                  <c:v>73.08</c:v>
                </c:pt>
                <c:pt idx="1839">
                  <c:v>73.510000000000005</c:v>
                </c:pt>
                <c:pt idx="1840">
                  <c:v>74.900000000000006</c:v>
                </c:pt>
                <c:pt idx="1841">
                  <c:v>74.81</c:v>
                </c:pt>
                <c:pt idx="1842">
                  <c:v>75.19</c:v>
                </c:pt>
                <c:pt idx="1843">
                  <c:v>75.56</c:v>
                </c:pt>
                <c:pt idx="1844">
                  <c:v>76.180000000000007</c:v>
                </c:pt>
                <c:pt idx="1845">
                  <c:v>74.680000000000007</c:v>
                </c:pt>
                <c:pt idx="1846">
                  <c:v>74.760000000000005</c:v>
                </c:pt>
                <c:pt idx="1847">
                  <c:v>75.13</c:v>
                </c:pt>
                <c:pt idx="1848">
                  <c:v>75.84</c:v>
                </c:pt>
                <c:pt idx="1849">
                  <c:v>76.17</c:v>
                </c:pt>
                <c:pt idx="1850">
                  <c:v>77.16</c:v>
                </c:pt>
                <c:pt idx="1851">
                  <c:v>74.53</c:v>
                </c:pt>
                <c:pt idx="1852">
                  <c:v>73.430000000000007</c:v>
                </c:pt>
                <c:pt idx="1853">
                  <c:v>74.12</c:v>
                </c:pt>
                <c:pt idx="1854">
                  <c:v>75.55</c:v>
                </c:pt>
                <c:pt idx="1855">
                  <c:v>75.16</c:v>
                </c:pt>
                <c:pt idx="1856">
                  <c:v>76.489999999999995</c:v>
                </c:pt>
                <c:pt idx="1857">
                  <c:v>74.760000000000005</c:v>
                </c:pt>
                <c:pt idx="1858">
                  <c:v>73.47</c:v>
                </c:pt>
                <c:pt idx="1859">
                  <c:v>73.59</c:v>
                </c:pt>
                <c:pt idx="1860">
                  <c:v>68.62</c:v>
                </c:pt>
                <c:pt idx="1861">
                  <c:v>69.349999999999994</c:v>
                </c:pt>
                <c:pt idx="1862">
                  <c:v>72.23</c:v>
                </c:pt>
                <c:pt idx="1863">
                  <c:v>73.790000000000006</c:v>
                </c:pt>
                <c:pt idx="1864">
                  <c:v>74.099999999999994</c:v>
                </c:pt>
                <c:pt idx="1865">
                  <c:v>74.5</c:v>
                </c:pt>
                <c:pt idx="1866">
                  <c:v>74.48</c:v>
                </c:pt>
                <c:pt idx="1867">
                  <c:v>74.739999999999995</c:v>
                </c:pt>
                <c:pt idx="1868">
                  <c:v>76.05</c:v>
                </c:pt>
                <c:pt idx="1869">
                  <c:v>76.33</c:v>
                </c:pt>
                <c:pt idx="1870">
                  <c:v>72.89</c:v>
                </c:pt>
                <c:pt idx="1871">
                  <c:v>72.41</c:v>
                </c:pt>
                <c:pt idx="1872">
                  <c:v>70.38</c:v>
                </c:pt>
                <c:pt idx="1873">
                  <c:v>71.290000000000006</c:v>
                </c:pt>
                <c:pt idx="1874">
                  <c:v>70.7</c:v>
                </c:pt>
                <c:pt idx="1875">
                  <c:v>69.040000000000006</c:v>
                </c:pt>
                <c:pt idx="1876">
                  <c:v>70.63</c:v>
                </c:pt>
                <c:pt idx="1877">
                  <c:v>71.44</c:v>
                </c:pt>
                <c:pt idx="1878">
                  <c:v>71.31</c:v>
                </c:pt>
                <c:pt idx="1879">
                  <c:v>70.59</c:v>
                </c:pt>
                <c:pt idx="1880">
                  <c:v>69.510000000000005</c:v>
                </c:pt>
                <c:pt idx="1881">
                  <c:v>69.03</c:v>
                </c:pt>
                <c:pt idx="1882">
                  <c:v>68.23</c:v>
                </c:pt>
                <c:pt idx="1883">
                  <c:v>66.45</c:v>
                </c:pt>
                <c:pt idx="1884">
                  <c:v>65.180000000000007</c:v>
                </c:pt>
                <c:pt idx="1885">
                  <c:v>68.75</c:v>
                </c:pt>
                <c:pt idx="1886">
                  <c:v>71.05</c:v>
                </c:pt>
                <c:pt idx="1887">
                  <c:v>72.25</c:v>
                </c:pt>
                <c:pt idx="1888">
                  <c:v>71.069999999999993</c:v>
                </c:pt>
                <c:pt idx="1889">
                  <c:v>72.7</c:v>
                </c:pt>
                <c:pt idx="1890">
                  <c:v>73.41</c:v>
                </c:pt>
                <c:pt idx="1891">
                  <c:v>72.989999999999995</c:v>
                </c:pt>
                <c:pt idx="1892">
                  <c:v>71.59</c:v>
                </c:pt>
                <c:pt idx="1893">
                  <c:v>73.03</c:v>
                </c:pt>
                <c:pt idx="1894">
                  <c:v>72.61</c:v>
                </c:pt>
                <c:pt idx="1895">
                  <c:v>72.22</c:v>
                </c:pt>
                <c:pt idx="1896">
                  <c:v>71.69</c:v>
                </c:pt>
                <c:pt idx="1897">
                  <c:v>72.599999999999994</c:v>
                </c:pt>
                <c:pt idx="1898">
                  <c:v>71.45</c:v>
                </c:pt>
                <c:pt idx="1899">
                  <c:v>72.92</c:v>
                </c:pt>
                <c:pt idx="1900">
                  <c:v>73.510000000000005</c:v>
                </c:pt>
                <c:pt idx="1901">
                  <c:v>73.599999999999994</c:v>
                </c:pt>
                <c:pt idx="1902">
                  <c:v>75.459999999999994</c:v>
                </c:pt>
                <c:pt idx="1903">
                  <c:v>75.67</c:v>
                </c:pt>
                <c:pt idx="1904">
                  <c:v>75.34</c:v>
                </c:pt>
                <c:pt idx="1905">
                  <c:v>73.92</c:v>
                </c:pt>
                <c:pt idx="1906">
                  <c:v>74.36</c:v>
                </c:pt>
                <c:pt idx="1907">
                  <c:v>76.19</c:v>
                </c:pt>
                <c:pt idx="1908">
                  <c:v>77.25</c:v>
                </c:pt>
                <c:pt idx="1909">
                  <c:v>78.09</c:v>
                </c:pt>
                <c:pt idx="1910">
                  <c:v>79.53</c:v>
                </c:pt>
                <c:pt idx="1911">
                  <c:v>79.09</c:v>
                </c:pt>
                <c:pt idx="1912">
                  <c:v>78.64</c:v>
                </c:pt>
                <c:pt idx="1913">
                  <c:v>78.52</c:v>
                </c:pt>
                <c:pt idx="1914">
                  <c:v>79.28</c:v>
                </c:pt>
                <c:pt idx="1915">
                  <c:v>81.260000000000005</c:v>
                </c:pt>
                <c:pt idx="1916">
                  <c:v>82.56</c:v>
                </c:pt>
                <c:pt idx="1917">
                  <c:v>81.08</c:v>
                </c:pt>
                <c:pt idx="1918">
                  <c:v>81.95</c:v>
                </c:pt>
                <c:pt idx="1919">
                  <c:v>82.39</c:v>
                </c:pt>
                <c:pt idx="1920">
                  <c:v>83.65</c:v>
                </c:pt>
                <c:pt idx="1921">
                  <c:v>83.42</c:v>
                </c:pt>
                <c:pt idx="1922">
                  <c:v>83.18</c:v>
                </c:pt>
                <c:pt idx="1923">
                  <c:v>84</c:v>
                </c:pt>
                <c:pt idx="1924">
                  <c:v>84.86</c:v>
                </c:pt>
                <c:pt idx="1925">
                  <c:v>84.33</c:v>
                </c:pt>
                <c:pt idx="1926">
                  <c:v>85.08</c:v>
                </c:pt>
                <c:pt idx="1927">
                  <c:v>85.82</c:v>
                </c:pt>
                <c:pt idx="1928">
                  <c:v>84.61</c:v>
                </c:pt>
                <c:pt idx="1929">
                  <c:v>85.53</c:v>
                </c:pt>
                <c:pt idx="1930">
                  <c:v>85.99</c:v>
                </c:pt>
                <c:pt idx="1931">
                  <c:v>86.4</c:v>
                </c:pt>
                <c:pt idx="1932">
                  <c:v>84.58</c:v>
                </c:pt>
                <c:pt idx="1933">
                  <c:v>84.32</c:v>
                </c:pt>
                <c:pt idx="1934">
                  <c:v>84.38</c:v>
                </c:pt>
                <c:pt idx="1935">
                  <c:v>84.71</c:v>
                </c:pt>
                <c:pt idx="1936">
                  <c:v>84.72</c:v>
                </c:pt>
                <c:pt idx="1937">
                  <c:v>81.99</c:v>
                </c:pt>
                <c:pt idx="1938">
                  <c:v>80.540000000000006</c:v>
                </c:pt>
                <c:pt idx="1939">
                  <c:v>82.74</c:v>
                </c:pt>
                <c:pt idx="1940">
                  <c:v>83.43</c:v>
                </c:pt>
                <c:pt idx="1941">
                  <c:v>84.78</c:v>
                </c:pt>
                <c:pt idx="1942">
                  <c:v>82.64</c:v>
                </c:pt>
                <c:pt idx="1943">
                  <c:v>82.87</c:v>
                </c:pt>
                <c:pt idx="1944">
                  <c:v>82.17</c:v>
                </c:pt>
                <c:pt idx="1945">
                  <c:v>82.05</c:v>
                </c:pt>
                <c:pt idx="1946">
                  <c:v>82.43</c:v>
                </c:pt>
                <c:pt idx="1947">
                  <c:v>80.28</c:v>
                </c:pt>
                <c:pt idx="1948">
                  <c:v>81.239999999999995</c:v>
                </c:pt>
                <c:pt idx="1949">
                  <c:v>78.89</c:v>
                </c:pt>
                <c:pt idx="1950">
                  <c:v>79.7</c:v>
                </c:pt>
                <c:pt idx="1951">
                  <c:v>82.31</c:v>
                </c:pt>
                <c:pt idx="1952">
                  <c:v>82.25</c:v>
                </c:pt>
                <c:pt idx="1953">
                  <c:v>82.22</c:v>
                </c:pt>
                <c:pt idx="1954">
                  <c:v>72.72</c:v>
                </c:pt>
                <c:pt idx="1955">
                  <c:v>73.44</c:v>
                </c:pt>
                <c:pt idx="1956">
                  <c:v>70.569999999999993</c:v>
                </c:pt>
                <c:pt idx="1957">
                  <c:v>68.87</c:v>
                </c:pt>
                <c:pt idx="1958">
                  <c:v>69.67</c:v>
                </c:pt>
                <c:pt idx="1959">
                  <c:v>69.88</c:v>
                </c:pt>
                <c:pt idx="1960">
                  <c:v>73.08</c:v>
                </c:pt>
                <c:pt idx="1961">
                  <c:v>75.44</c:v>
                </c:pt>
                <c:pt idx="1962">
                  <c:v>75.819999999999993</c:v>
                </c:pt>
                <c:pt idx="1963">
                  <c:v>74.42</c:v>
                </c:pt>
                <c:pt idx="1964">
                  <c:v>75.150000000000006</c:v>
                </c:pt>
                <c:pt idx="1965">
                  <c:v>74.39</c:v>
                </c:pt>
                <c:pt idx="1966">
                  <c:v>73.7</c:v>
                </c:pt>
                <c:pt idx="1967">
                  <c:v>73.88</c:v>
                </c:pt>
                <c:pt idx="1968">
                  <c:v>75.02</c:v>
                </c:pt>
                <c:pt idx="1969">
                  <c:v>73.52</c:v>
                </c:pt>
                <c:pt idx="1970">
                  <c:v>71.52</c:v>
                </c:pt>
                <c:pt idx="1971">
                  <c:v>73.98</c:v>
                </c:pt>
                <c:pt idx="1972">
                  <c:v>75.290000000000006</c:v>
                </c:pt>
                <c:pt idx="1973">
                  <c:v>76.849999999999994</c:v>
                </c:pt>
                <c:pt idx="1974">
                  <c:v>76.14</c:v>
                </c:pt>
                <c:pt idx="1975">
                  <c:v>78.599999999999994</c:v>
                </c:pt>
                <c:pt idx="1976">
                  <c:v>78.94</c:v>
                </c:pt>
                <c:pt idx="1977">
                  <c:v>79.23</c:v>
                </c:pt>
                <c:pt idx="1978">
                  <c:v>79.319999999999993</c:v>
                </c:pt>
                <c:pt idx="1979">
                  <c:v>77.78</c:v>
                </c:pt>
                <c:pt idx="1980">
                  <c:v>78.98</c:v>
                </c:pt>
                <c:pt idx="1981">
                  <c:v>80</c:v>
                </c:pt>
                <c:pt idx="1982">
                  <c:v>80.8</c:v>
                </c:pt>
                <c:pt idx="1983">
                  <c:v>81.99</c:v>
                </c:pt>
                <c:pt idx="1984">
                  <c:v>81.75</c:v>
                </c:pt>
                <c:pt idx="1985">
                  <c:v>80.87</c:v>
                </c:pt>
                <c:pt idx="1986">
                  <c:v>83.72</c:v>
                </c:pt>
                <c:pt idx="1987">
                  <c:v>84.67</c:v>
                </c:pt>
                <c:pt idx="1988">
                  <c:v>84.47</c:v>
                </c:pt>
                <c:pt idx="1989">
                  <c:v>86.06</c:v>
                </c:pt>
                <c:pt idx="1990">
                  <c:v>86.48</c:v>
                </c:pt>
                <c:pt idx="1991">
                  <c:v>87.51</c:v>
                </c:pt>
                <c:pt idx="1992">
                  <c:v>88.44</c:v>
                </c:pt>
                <c:pt idx="1993">
                  <c:v>88.38</c:v>
                </c:pt>
                <c:pt idx="1994">
                  <c:v>87.89</c:v>
                </c:pt>
                <c:pt idx="1995">
                  <c:v>86.27</c:v>
                </c:pt>
                <c:pt idx="1996">
                  <c:v>88.2</c:v>
                </c:pt>
                <c:pt idx="1997">
                  <c:v>89.96</c:v>
                </c:pt>
                <c:pt idx="1998">
                  <c:v>89.34</c:v>
                </c:pt>
                <c:pt idx="1999">
                  <c:v>90.03</c:v>
                </c:pt>
                <c:pt idx="2000">
                  <c:v>91.21</c:v>
                </c:pt>
                <c:pt idx="2001">
                  <c:v>89.16</c:v>
                </c:pt>
                <c:pt idx="2002">
                  <c:v>89.47</c:v>
                </c:pt>
                <c:pt idx="2003">
                  <c:v>91.11</c:v>
                </c:pt>
                <c:pt idx="2004">
                  <c:v>93.27</c:v>
                </c:pt>
                <c:pt idx="2005">
                  <c:v>92.69</c:v>
                </c:pt>
                <c:pt idx="2006">
                  <c:v>90.78</c:v>
                </c:pt>
                <c:pt idx="2007">
                  <c:v>91.55</c:v>
                </c:pt>
                <c:pt idx="2008">
                  <c:v>91.41</c:v>
                </c:pt>
                <c:pt idx="2009">
                  <c:v>94.44</c:v>
                </c:pt>
                <c:pt idx="2010">
                  <c:v>96.48</c:v>
                </c:pt>
                <c:pt idx="2011">
                  <c:v>93.28</c:v>
                </c:pt>
                <c:pt idx="2012">
                  <c:v>94.81</c:v>
                </c:pt>
                <c:pt idx="2013">
                  <c:v>92.97</c:v>
                </c:pt>
                <c:pt idx="2014">
                  <c:v>93.54</c:v>
                </c:pt>
                <c:pt idx="2015">
                  <c:v>95.39</c:v>
                </c:pt>
                <c:pt idx="2016">
                  <c:v>96.84</c:v>
                </c:pt>
                <c:pt idx="2017">
                  <c:v>96.84</c:v>
                </c:pt>
                <c:pt idx="2018">
                  <c:v>99.08</c:v>
                </c:pt>
                <c:pt idx="2019">
                  <c:v>97.93</c:v>
                </c:pt>
                <c:pt idx="2020">
                  <c:v>100.99</c:v>
                </c:pt>
                <c:pt idx="2021">
                  <c:v>104.97</c:v>
                </c:pt>
                <c:pt idx="2022">
                  <c:v>112.93</c:v>
                </c:pt>
                <c:pt idx="2023">
                  <c:v>110.46</c:v>
                </c:pt>
                <c:pt idx="2024">
                  <c:v>118.11</c:v>
                </c:pt>
                <c:pt idx="2025">
                  <c:v>123.21</c:v>
                </c:pt>
                <c:pt idx="2026">
                  <c:v>127.98</c:v>
                </c:pt>
                <c:pt idx="2027">
                  <c:v>111.14</c:v>
                </c:pt>
                <c:pt idx="2028">
                  <c:v>109.33</c:v>
                </c:pt>
                <c:pt idx="2029">
                  <c:v>112.67</c:v>
                </c:pt>
              </c:numCache>
            </c:numRef>
          </c:val>
          <c:smooth val="0"/>
          <c:extLst>
            <c:ext xmlns:c16="http://schemas.microsoft.com/office/drawing/2014/chart" uri="{C3380CC4-5D6E-409C-BE32-E72D297353CC}">
              <c16:uniqueId val="{00000000-4B99-4080-8C7F-F5843CC31BC6}"/>
            </c:ext>
          </c:extLst>
        </c:ser>
        <c:ser>
          <c:idx val="1"/>
          <c:order val="1"/>
          <c:tx>
            <c:strRef>
              <c:f>Hoja3!$I$1</c:f>
              <c:strCache>
                <c:ptCount val="1"/>
                <c:pt idx="0">
                  <c:v>Brent</c:v>
                </c:pt>
              </c:strCache>
            </c:strRef>
          </c:tx>
          <c:spPr>
            <a:ln w="28575" cap="rnd">
              <a:solidFill>
                <a:srgbClr val="FF000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Hoja3!$I$2:$I$2031</c:f>
              <c:numCache>
                <c:formatCode>General</c:formatCode>
                <c:ptCount val="2030"/>
                <c:pt idx="0">
                  <c:v>107.5</c:v>
                </c:pt>
                <c:pt idx="1">
                  <c:v>107.46</c:v>
                </c:pt>
                <c:pt idx="2">
                  <c:v>107.04</c:v>
                </c:pt>
                <c:pt idx="3">
                  <c:v>107.44</c:v>
                </c:pt>
                <c:pt idx="4">
                  <c:v>107.16</c:v>
                </c:pt>
                <c:pt idx="5">
                  <c:v>108.41</c:v>
                </c:pt>
                <c:pt idx="6">
                  <c:v>108.18</c:v>
                </c:pt>
                <c:pt idx="7">
                  <c:v>108.69</c:v>
                </c:pt>
                <c:pt idx="8">
                  <c:v>111.64</c:v>
                </c:pt>
                <c:pt idx="9">
                  <c:v>111.68</c:v>
                </c:pt>
                <c:pt idx="10">
                  <c:v>111.62</c:v>
                </c:pt>
                <c:pt idx="11">
                  <c:v>112.22</c:v>
                </c:pt>
                <c:pt idx="12">
                  <c:v>112.96</c:v>
                </c:pt>
                <c:pt idx="13">
                  <c:v>113.71</c:v>
                </c:pt>
                <c:pt idx="14">
                  <c:v>113.63</c:v>
                </c:pt>
                <c:pt idx="15">
                  <c:v>113.17</c:v>
                </c:pt>
                <c:pt idx="16">
                  <c:v>113.54</c:v>
                </c:pt>
                <c:pt idx="17">
                  <c:v>112.96</c:v>
                </c:pt>
                <c:pt idx="18">
                  <c:v>112.21</c:v>
                </c:pt>
                <c:pt idx="19">
                  <c:v>112.33</c:v>
                </c:pt>
                <c:pt idx="20">
                  <c:v>111.68</c:v>
                </c:pt>
                <c:pt idx="21">
                  <c:v>111.8</c:v>
                </c:pt>
                <c:pt idx="22">
                  <c:v>111</c:v>
                </c:pt>
                <c:pt idx="23">
                  <c:v>110.63</c:v>
                </c:pt>
                <c:pt idx="24">
                  <c:v>110.28</c:v>
                </c:pt>
                <c:pt idx="25">
                  <c:v>109.94</c:v>
                </c:pt>
                <c:pt idx="26">
                  <c:v>108.95</c:v>
                </c:pt>
                <c:pt idx="27">
                  <c:v>108.41</c:v>
                </c:pt>
                <c:pt idx="28">
                  <c:v>109.06</c:v>
                </c:pt>
                <c:pt idx="29">
                  <c:v>107.59</c:v>
                </c:pt>
                <c:pt idx="30">
                  <c:v>108.19</c:v>
                </c:pt>
                <c:pt idx="31">
                  <c:v>107.29</c:v>
                </c:pt>
                <c:pt idx="32">
                  <c:v>107.45</c:v>
                </c:pt>
                <c:pt idx="33">
                  <c:v>107.93</c:v>
                </c:pt>
                <c:pt idx="34">
                  <c:v>107.49</c:v>
                </c:pt>
                <c:pt idx="35">
                  <c:v>108.18</c:v>
                </c:pt>
                <c:pt idx="36">
                  <c:v>107.67</c:v>
                </c:pt>
                <c:pt idx="37">
                  <c:v>108.32</c:v>
                </c:pt>
                <c:pt idx="38">
                  <c:v>107.58</c:v>
                </c:pt>
                <c:pt idx="39">
                  <c:v>108.77</c:v>
                </c:pt>
                <c:pt idx="40">
                  <c:v>107.95</c:v>
                </c:pt>
                <c:pt idx="41">
                  <c:v>108.19</c:v>
                </c:pt>
                <c:pt idx="42">
                  <c:v>107.21</c:v>
                </c:pt>
                <c:pt idx="43">
                  <c:v>106.8</c:v>
                </c:pt>
                <c:pt idx="44">
                  <c:v>105.96</c:v>
                </c:pt>
                <c:pt idx="45">
                  <c:v>106.33</c:v>
                </c:pt>
                <c:pt idx="46">
                  <c:v>105.66</c:v>
                </c:pt>
                <c:pt idx="47">
                  <c:v>105.72</c:v>
                </c:pt>
                <c:pt idx="48">
                  <c:v>106.53</c:v>
                </c:pt>
                <c:pt idx="49">
                  <c:v>106.03</c:v>
                </c:pt>
                <c:pt idx="50">
                  <c:v>105.93</c:v>
                </c:pt>
                <c:pt idx="51">
                  <c:v>104.56</c:v>
                </c:pt>
                <c:pt idx="52">
                  <c:v>105.66</c:v>
                </c:pt>
                <c:pt idx="53">
                  <c:v>102.72</c:v>
                </c:pt>
                <c:pt idx="54">
                  <c:v>104.52</c:v>
                </c:pt>
                <c:pt idx="55">
                  <c:v>102.74</c:v>
                </c:pt>
                <c:pt idx="56">
                  <c:v>102.82</c:v>
                </c:pt>
                <c:pt idx="57">
                  <c:v>103.43</c:v>
                </c:pt>
                <c:pt idx="58">
                  <c:v>103.85</c:v>
                </c:pt>
                <c:pt idx="59">
                  <c:v>103.59</c:v>
                </c:pt>
                <c:pt idx="60">
                  <c:v>103.89</c:v>
                </c:pt>
                <c:pt idx="61">
                  <c:v>103.81</c:v>
                </c:pt>
                <c:pt idx="62">
                  <c:v>104.04</c:v>
                </c:pt>
                <c:pt idx="63">
                  <c:v>103.58</c:v>
                </c:pt>
                <c:pt idx="64">
                  <c:v>104.17</c:v>
                </c:pt>
                <c:pt idx="65">
                  <c:v>103.68</c:v>
                </c:pt>
                <c:pt idx="66">
                  <c:v>101.5</c:v>
                </c:pt>
                <c:pt idx="67">
                  <c:v>103.84</c:v>
                </c:pt>
                <c:pt idx="68">
                  <c:v>102.79</c:v>
                </c:pt>
                <c:pt idx="69">
                  <c:v>101.97</c:v>
                </c:pt>
                <c:pt idx="70">
                  <c:v>101.51</c:v>
                </c:pt>
                <c:pt idx="71">
                  <c:v>100.62</c:v>
                </c:pt>
                <c:pt idx="72">
                  <c:v>99.51</c:v>
                </c:pt>
                <c:pt idx="73">
                  <c:v>99.57</c:v>
                </c:pt>
                <c:pt idx="74">
                  <c:v>98.73</c:v>
                </c:pt>
                <c:pt idx="75">
                  <c:v>98.62</c:v>
                </c:pt>
                <c:pt idx="76">
                  <c:v>100.3</c:v>
                </c:pt>
                <c:pt idx="77">
                  <c:v>100.08</c:v>
                </c:pt>
                <c:pt idx="78">
                  <c:v>98.95</c:v>
                </c:pt>
                <c:pt idx="79">
                  <c:v>99.58</c:v>
                </c:pt>
                <c:pt idx="80">
                  <c:v>98.35</c:v>
                </c:pt>
                <c:pt idx="81">
                  <c:v>98.22</c:v>
                </c:pt>
                <c:pt idx="82">
                  <c:v>98.22</c:v>
                </c:pt>
                <c:pt idx="83">
                  <c:v>98.21</c:v>
                </c:pt>
                <c:pt idx="84">
                  <c:v>98.21</c:v>
                </c:pt>
                <c:pt idx="85">
                  <c:v>98.33</c:v>
                </c:pt>
                <c:pt idx="86">
                  <c:v>95.86</c:v>
                </c:pt>
                <c:pt idx="87">
                  <c:v>95.32</c:v>
                </c:pt>
                <c:pt idx="88">
                  <c:v>94.5</c:v>
                </c:pt>
                <c:pt idx="89">
                  <c:v>93.38</c:v>
                </c:pt>
                <c:pt idx="90">
                  <c:v>93.87</c:v>
                </c:pt>
                <c:pt idx="91">
                  <c:v>93.08</c:v>
                </c:pt>
                <c:pt idx="92">
                  <c:v>92.27</c:v>
                </c:pt>
                <c:pt idx="93">
                  <c:v>90.8</c:v>
                </c:pt>
                <c:pt idx="94">
                  <c:v>91.07</c:v>
                </c:pt>
                <c:pt idx="95">
                  <c:v>90.03</c:v>
                </c:pt>
                <c:pt idx="96">
                  <c:v>85.92</c:v>
                </c:pt>
                <c:pt idx="97">
                  <c:v>84.6</c:v>
                </c:pt>
                <c:pt idx="98">
                  <c:v>86.29</c:v>
                </c:pt>
                <c:pt idx="99">
                  <c:v>87.11</c:v>
                </c:pt>
                <c:pt idx="100">
                  <c:v>86.33</c:v>
                </c:pt>
                <c:pt idx="101">
                  <c:v>86.98</c:v>
                </c:pt>
                <c:pt idx="102">
                  <c:v>85.54</c:v>
                </c:pt>
                <c:pt idx="103">
                  <c:v>87.65</c:v>
                </c:pt>
                <c:pt idx="104">
                  <c:v>86.98</c:v>
                </c:pt>
                <c:pt idx="105">
                  <c:v>86.73</c:v>
                </c:pt>
                <c:pt idx="106">
                  <c:v>87.04</c:v>
                </c:pt>
                <c:pt idx="107">
                  <c:v>88.13</c:v>
                </c:pt>
                <c:pt idx="108">
                  <c:v>87.22</c:v>
                </c:pt>
                <c:pt idx="109">
                  <c:v>86.87</c:v>
                </c:pt>
                <c:pt idx="110">
                  <c:v>85.86</c:v>
                </c:pt>
                <c:pt idx="111">
                  <c:v>83.94</c:v>
                </c:pt>
                <c:pt idx="112">
                  <c:v>84.1</c:v>
                </c:pt>
                <c:pt idx="113">
                  <c:v>84.08</c:v>
                </c:pt>
                <c:pt idx="114">
                  <c:v>84.56</c:v>
                </c:pt>
                <c:pt idx="115">
                  <c:v>83.57</c:v>
                </c:pt>
                <c:pt idx="116">
                  <c:v>83.05</c:v>
                </c:pt>
                <c:pt idx="117">
                  <c:v>81.8</c:v>
                </c:pt>
                <c:pt idx="118">
                  <c:v>78.13</c:v>
                </c:pt>
                <c:pt idx="119">
                  <c:v>80.66</c:v>
                </c:pt>
                <c:pt idx="120">
                  <c:v>80.52</c:v>
                </c:pt>
                <c:pt idx="121">
                  <c:v>79.66</c:v>
                </c:pt>
                <c:pt idx="122">
                  <c:v>79.13</c:v>
                </c:pt>
                <c:pt idx="123">
                  <c:v>80.25</c:v>
                </c:pt>
                <c:pt idx="124">
                  <c:v>81.42</c:v>
                </c:pt>
                <c:pt idx="125">
                  <c:v>80.73</c:v>
                </c:pt>
                <c:pt idx="126">
                  <c:v>79.31</c:v>
                </c:pt>
                <c:pt idx="127">
                  <c:v>78.7</c:v>
                </c:pt>
                <c:pt idx="128">
                  <c:v>73.5</c:v>
                </c:pt>
                <c:pt idx="129">
                  <c:v>71.14</c:v>
                </c:pt>
                <c:pt idx="130">
                  <c:v>73.45</c:v>
                </c:pt>
                <c:pt idx="131">
                  <c:v>71.489999999999995</c:v>
                </c:pt>
                <c:pt idx="132">
                  <c:v>71.09</c:v>
                </c:pt>
                <c:pt idx="133">
                  <c:v>70.739999999999995</c:v>
                </c:pt>
                <c:pt idx="134">
                  <c:v>70.180000000000007</c:v>
                </c:pt>
                <c:pt idx="135">
                  <c:v>67.34</c:v>
                </c:pt>
                <c:pt idx="136">
                  <c:v>67.88</c:v>
                </c:pt>
                <c:pt idx="137">
                  <c:v>65.22</c:v>
                </c:pt>
                <c:pt idx="138">
                  <c:v>64.66</c:v>
                </c:pt>
                <c:pt idx="139">
                  <c:v>62.85</c:v>
                </c:pt>
                <c:pt idx="140">
                  <c:v>61.81</c:v>
                </c:pt>
                <c:pt idx="141">
                  <c:v>60.61</c:v>
                </c:pt>
                <c:pt idx="142">
                  <c:v>62.37</c:v>
                </c:pt>
                <c:pt idx="143">
                  <c:v>60.58</c:v>
                </c:pt>
                <c:pt idx="144">
                  <c:v>62.76</c:v>
                </c:pt>
                <c:pt idx="145">
                  <c:v>61.67</c:v>
                </c:pt>
                <c:pt idx="146">
                  <c:v>63.22</c:v>
                </c:pt>
                <c:pt idx="147">
                  <c:v>61.82</c:v>
                </c:pt>
                <c:pt idx="148">
                  <c:v>61.82</c:v>
                </c:pt>
                <c:pt idx="149">
                  <c:v>61.07</c:v>
                </c:pt>
                <c:pt idx="150">
                  <c:v>59.54</c:v>
                </c:pt>
                <c:pt idx="151">
                  <c:v>59.63</c:v>
                </c:pt>
                <c:pt idx="152">
                  <c:v>59.19</c:v>
                </c:pt>
                <c:pt idx="153">
                  <c:v>59.19</c:v>
                </c:pt>
                <c:pt idx="154">
                  <c:v>58.22</c:v>
                </c:pt>
                <c:pt idx="155">
                  <c:v>55.24</c:v>
                </c:pt>
                <c:pt idx="156">
                  <c:v>53.2</c:v>
                </c:pt>
                <c:pt idx="157">
                  <c:v>53.24</c:v>
                </c:pt>
                <c:pt idx="158">
                  <c:v>53.18</c:v>
                </c:pt>
                <c:pt idx="159">
                  <c:v>52.55</c:v>
                </c:pt>
                <c:pt idx="160">
                  <c:v>50.06</c:v>
                </c:pt>
                <c:pt idx="161">
                  <c:v>49.17</c:v>
                </c:pt>
                <c:pt idx="162">
                  <c:v>51.11</c:v>
                </c:pt>
                <c:pt idx="163">
                  <c:v>49.56</c:v>
                </c:pt>
                <c:pt idx="164">
                  <c:v>52.76</c:v>
                </c:pt>
                <c:pt idx="165">
                  <c:v>51.39</c:v>
                </c:pt>
                <c:pt idx="166">
                  <c:v>50.36</c:v>
                </c:pt>
                <c:pt idx="167">
                  <c:v>51.29</c:v>
                </c:pt>
                <c:pt idx="168">
                  <c:v>50.85</c:v>
                </c:pt>
                <c:pt idx="169">
                  <c:v>51.13</c:v>
                </c:pt>
                <c:pt idx="170">
                  <c:v>50.63</c:v>
                </c:pt>
                <c:pt idx="171">
                  <c:v>51.93</c:v>
                </c:pt>
                <c:pt idx="172">
                  <c:v>50.78</c:v>
                </c:pt>
                <c:pt idx="173">
                  <c:v>51.28</c:v>
                </c:pt>
                <c:pt idx="174">
                  <c:v>55</c:v>
                </c:pt>
                <c:pt idx="175">
                  <c:v>56.8</c:v>
                </c:pt>
                <c:pt idx="176">
                  <c:v>60.1</c:v>
                </c:pt>
                <c:pt idx="177">
                  <c:v>56.22</c:v>
                </c:pt>
                <c:pt idx="178">
                  <c:v>58.51</c:v>
                </c:pt>
                <c:pt idx="179">
                  <c:v>59.67</c:v>
                </c:pt>
                <c:pt idx="180">
                  <c:v>60.46</c:v>
                </c:pt>
                <c:pt idx="181">
                  <c:v>58.64</c:v>
                </c:pt>
                <c:pt idx="182">
                  <c:v>57.1</c:v>
                </c:pt>
                <c:pt idx="183">
                  <c:v>60.29</c:v>
                </c:pt>
                <c:pt idx="184">
                  <c:v>63.18</c:v>
                </c:pt>
                <c:pt idx="185">
                  <c:v>62.86</c:v>
                </c:pt>
                <c:pt idx="186">
                  <c:v>63.96</c:v>
                </c:pt>
                <c:pt idx="187">
                  <c:v>62.12</c:v>
                </c:pt>
                <c:pt idx="188">
                  <c:v>61.74</c:v>
                </c:pt>
                <c:pt idx="189">
                  <c:v>61.52</c:v>
                </c:pt>
                <c:pt idx="190">
                  <c:v>60.54</c:v>
                </c:pt>
                <c:pt idx="191">
                  <c:v>60.35</c:v>
                </c:pt>
                <c:pt idx="192">
                  <c:v>63.22</c:v>
                </c:pt>
                <c:pt idx="193">
                  <c:v>61.57</c:v>
                </c:pt>
                <c:pt idx="194">
                  <c:v>63.98</c:v>
                </c:pt>
                <c:pt idx="195">
                  <c:v>61.13</c:v>
                </c:pt>
                <c:pt idx="196">
                  <c:v>62.7</c:v>
                </c:pt>
                <c:pt idx="197">
                  <c:v>62.07</c:v>
                </c:pt>
                <c:pt idx="198">
                  <c:v>61.72</c:v>
                </c:pt>
                <c:pt idx="199">
                  <c:v>60.98</c:v>
                </c:pt>
                <c:pt idx="200">
                  <c:v>59.95</c:v>
                </c:pt>
                <c:pt idx="201">
                  <c:v>57.8</c:v>
                </c:pt>
                <c:pt idx="202">
                  <c:v>58.77</c:v>
                </c:pt>
                <c:pt idx="203">
                  <c:v>58.14</c:v>
                </c:pt>
                <c:pt idx="204">
                  <c:v>55.88</c:v>
                </c:pt>
                <c:pt idx="205">
                  <c:v>54.97</c:v>
                </c:pt>
                <c:pt idx="206">
                  <c:v>55.51</c:v>
                </c:pt>
                <c:pt idx="207">
                  <c:v>57.9</c:v>
                </c:pt>
                <c:pt idx="208">
                  <c:v>56.4</c:v>
                </c:pt>
                <c:pt idx="209">
                  <c:v>57.31</c:v>
                </c:pt>
                <c:pt idx="210">
                  <c:v>57.84</c:v>
                </c:pt>
                <c:pt idx="211">
                  <c:v>57.07</c:v>
                </c:pt>
                <c:pt idx="212">
                  <c:v>58.24</c:v>
                </c:pt>
                <c:pt idx="213">
                  <c:v>60.73</c:v>
                </c:pt>
                <c:pt idx="214">
                  <c:v>58.05</c:v>
                </c:pt>
                <c:pt idx="215">
                  <c:v>58.12</c:v>
                </c:pt>
                <c:pt idx="216">
                  <c:v>57.08</c:v>
                </c:pt>
                <c:pt idx="217">
                  <c:v>59.05</c:v>
                </c:pt>
                <c:pt idx="218">
                  <c:v>56.96</c:v>
                </c:pt>
                <c:pt idx="219">
                  <c:v>56.96</c:v>
                </c:pt>
                <c:pt idx="220">
                  <c:v>60.11</c:v>
                </c:pt>
                <c:pt idx="221">
                  <c:v>60.92</c:v>
                </c:pt>
                <c:pt idx="222">
                  <c:v>57.51</c:v>
                </c:pt>
                <c:pt idx="223">
                  <c:v>58.51</c:v>
                </c:pt>
                <c:pt idx="224">
                  <c:v>59.76</c:v>
                </c:pt>
                <c:pt idx="225">
                  <c:v>59.85</c:v>
                </c:pt>
                <c:pt idx="226">
                  <c:v>60.65</c:v>
                </c:pt>
                <c:pt idx="227">
                  <c:v>64.13</c:v>
                </c:pt>
                <c:pt idx="228">
                  <c:v>65.41</c:v>
                </c:pt>
                <c:pt idx="229">
                  <c:v>64.92</c:v>
                </c:pt>
                <c:pt idx="230">
                  <c:v>64.91</c:v>
                </c:pt>
                <c:pt idx="231">
                  <c:v>63.59</c:v>
                </c:pt>
                <c:pt idx="232">
                  <c:v>64.16</c:v>
                </c:pt>
                <c:pt idx="233">
                  <c:v>66.12</c:v>
                </c:pt>
                <c:pt idx="234">
                  <c:v>66.59</c:v>
                </c:pt>
                <c:pt idx="235">
                  <c:v>66.25</c:v>
                </c:pt>
                <c:pt idx="236">
                  <c:v>65.989999999999995</c:v>
                </c:pt>
                <c:pt idx="237">
                  <c:v>67.16</c:v>
                </c:pt>
                <c:pt idx="238">
                  <c:v>67.989999999999995</c:v>
                </c:pt>
                <c:pt idx="239">
                  <c:v>67.790000000000006</c:v>
                </c:pt>
                <c:pt idx="240">
                  <c:v>67.84</c:v>
                </c:pt>
                <c:pt idx="241">
                  <c:v>68.86</c:v>
                </c:pt>
                <c:pt idx="242">
                  <c:v>69.02</c:v>
                </c:pt>
                <c:pt idx="243">
                  <c:v>66.760000000000005</c:v>
                </c:pt>
                <c:pt idx="244">
                  <c:v>66.72</c:v>
                </c:pt>
                <c:pt idx="245">
                  <c:v>66.19</c:v>
                </c:pt>
                <c:pt idx="246">
                  <c:v>67.849999999999994</c:v>
                </c:pt>
                <c:pt idx="247">
                  <c:v>67.760000000000005</c:v>
                </c:pt>
                <c:pt idx="248">
                  <c:v>67.25</c:v>
                </c:pt>
                <c:pt idx="249">
                  <c:v>67.75</c:v>
                </c:pt>
                <c:pt idx="250">
                  <c:v>67.180000000000007</c:v>
                </c:pt>
                <c:pt idx="251">
                  <c:v>64.989999999999995</c:v>
                </c:pt>
                <c:pt idx="252">
                  <c:v>65.92</c:v>
                </c:pt>
                <c:pt idx="253">
                  <c:v>67.45</c:v>
                </c:pt>
                <c:pt idx="254">
                  <c:v>66.38</c:v>
                </c:pt>
                <c:pt idx="255">
                  <c:v>66.53</c:v>
                </c:pt>
                <c:pt idx="256">
                  <c:v>64.77</c:v>
                </c:pt>
                <c:pt idx="257">
                  <c:v>63.15</c:v>
                </c:pt>
                <c:pt idx="258">
                  <c:v>63.63</c:v>
                </c:pt>
                <c:pt idx="259">
                  <c:v>66.61</c:v>
                </c:pt>
                <c:pt idx="260">
                  <c:v>65.97</c:v>
                </c:pt>
                <c:pt idx="261">
                  <c:v>66.709999999999994</c:v>
                </c:pt>
                <c:pt idx="262">
                  <c:v>65.13</c:v>
                </c:pt>
                <c:pt idx="263">
                  <c:v>63.28</c:v>
                </c:pt>
                <c:pt idx="264">
                  <c:v>64.599999999999994</c:v>
                </c:pt>
                <c:pt idx="265">
                  <c:v>63.79</c:v>
                </c:pt>
                <c:pt idx="266">
                  <c:v>66.03</c:v>
                </c:pt>
                <c:pt idx="267">
                  <c:v>67</c:v>
                </c:pt>
                <c:pt idx="268">
                  <c:v>66.41</c:v>
                </c:pt>
                <c:pt idx="269">
                  <c:v>65.27</c:v>
                </c:pt>
                <c:pt idx="270">
                  <c:v>64.66</c:v>
                </c:pt>
                <c:pt idx="271">
                  <c:v>65.180000000000007</c:v>
                </c:pt>
                <c:pt idx="272">
                  <c:v>65.36</c:v>
                </c:pt>
                <c:pt idx="273">
                  <c:v>65.650000000000006</c:v>
                </c:pt>
                <c:pt idx="274">
                  <c:v>64.45</c:v>
                </c:pt>
                <c:pt idx="275">
                  <c:v>64.78</c:v>
                </c:pt>
                <c:pt idx="276">
                  <c:v>65.75</c:v>
                </c:pt>
                <c:pt idx="277">
                  <c:v>64.77</c:v>
                </c:pt>
                <c:pt idx="278">
                  <c:v>64.319999999999993</c:v>
                </c:pt>
                <c:pt idx="279">
                  <c:v>64.41</c:v>
                </c:pt>
                <c:pt idx="280">
                  <c:v>63.18</c:v>
                </c:pt>
                <c:pt idx="281">
                  <c:v>64.67</c:v>
                </c:pt>
                <c:pt idx="282">
                  <c:v>62.96</c:v>
                </c:pt>
                <c:pt idx="283">
                  <c:v>63.05</c:v>
                </c:pt>
                <c:pt idx="284">
                  <c:v>61.36</c:v>
                </c:pt>
                <c:pt idx="285">
                  <c:v>57.55</c:v>
                </c:pt>
                <c:pt idx="286">
                  <c:v>57.87</c:v>
                </c:pt>
                <c:pt idx="287">
                  <c:v>57.84</c:v>
                </c:pt>
                <c:pt idx="288">
                  <c:v>59.25</c:v>
                </c:pt>
                <c:pt idx="289">
                  <c:v>59.42</c:v>
                </c:pt>
                <c:pt idx="290">
                  <c:v>58.61</c:v>
                </c:pt>
                <c:pt idx="291">
                  <c:v>59.1</c:v>
                </c:pt>
                <c:pt idx="292">
                  <c:v>57.46</c:v>
                </c:pt>
                <c:pt idx="293">
                  <c:v>57.31</c:v>
                </c:pt>
                <c:pt idx="294">
                  <c:v>57.97</c:v>
                </c:pt>
                <c:pt idx="295">
                  <c:v>57.51</c:v>
                </c:pt>
                <c:pt idx="296">
                  <c:v>58</c:v>
                </c:pt>
                <c:pt idx="297">
                  <c:v>57.02</c:v>
                </c:pt>
                <c:pt idx="298">
                  <c:v>56.2</c:v>
                </c:pt>
                <c:pt idx="299">
                  <c:v>55.57</c:v>
                </c:pt>
                <c:pt idx="300">
                  <c:v>54.51</c:v>
                </c:pt>
                <c:pt idx="301">
                  <c:v>54.5</c:v>
                </c:pt>
                <c:pt idx="302">
                  <c:v>54.75</c:v>
                </c:pt>
                <c:pt idx="303">
                  <c:v>54.7</c:v>
                </c:pt>
                <c:pt idx="304">
                  <c:v>53.55</c:v>
                </c:pt>
                <c:pt idx="305">
                  <c:v>50.95</c:v>
                </c:pt>
                <c:pt idx="306">
                  <c:v>51.43</c:v>
                </c:pt>
                <c:pt idx="307">
                  <c:v>50.89</c:v>
                </c:pt>
                <c:pt idx="308">
                  <c:v>50.84</c:v>
                </c:pt>
                <c:pt idx="309">
                  <c:v>50.03</c:v>
                </c:pt>
                <c:pt idx="310">
                  <c:v>51.8</c:v>
                </c:pt>
                <c:pt idx="311">
                  <c:v>50.5</c:v>
                </c:pt>
                <c:pt idx="312">
                  <c:v>50.95</c:v>
                </c:pt>
                <c:pt idx="313">
                  <c:v>50.43</c:v>
                </c:pt>
                <c:pt idx="314">
                  <c:v>50.05</c:v>
                </c:pt>
                <c:pt idx="315">
                  <c:v>50.44</c:v>
                </c:pt>
                <c:pt idx="316">
                  <c:v>50.39</c:v>
                </c:pt>
                <c:pt idx="317">
                  <c:v>48.73</c:v>
                </c:pt>
                <c:pt idx="318">
                  <c:v>48.12</c:v>
                </c:pt>
                <c:pt idx="319">
                  <c:v>46.97</c:v>
                </c:pt>
                <c:pt idx="320">
                  <c:v>44.29</c:v>
                </c:pt>
                <c:pt idx="321">
                  <c:v>44.88</c:v>
                </c:pt>
                <c:pt idx="322">
                  <c:v>44.68</c:v>
                </c:pt>
                <c:pt idx="323">
                  <c:v>49.12</c:v>
                </c:pt>
                <c:pt idx="324">
                  <c:v>51.67</c:v>
                </c:pt>
                <c:pt idx="325">
                  <c:v>55.8</c:v>
                </c:pt>
                <c:pt idx="326">
                  <c:v>51.17</c:v>
                </c:pt>
                <c:pt idx="327">
                  <c:v>52.09</c:v>
                </c:pt>
                <c:pt idx="328">
                  <c:v>52.35</c:v>
                </c:pt>
                <c:pt idx="329">
                  <c:v>51.33</c:v>
                </c:pt>
                <c:pt idx="330">
                  <c:v>49.33</c:v>
                </c:pt>
                <c:pt idx="331">
                  <c:v>51.23</c:v>
                </c:pt>
                <c:pt idx="332">
                  <c:v>49.39</c:v>
                </c:pt>
                <c:pt idx="333">
                  <c:v>50.73</c:v>
                </c:pt>
                <c:pt idx="334">
                  <c:v>49.89</c:v>
                </c:pt>
                <c:pt idx="335">
                  <c:v>48.25</c:v>
                </c:pt>
                <c:pt idx="336">
                  <c:v>48.58</c:v>
                </c:pt>
                <c:pt idx="337">
                  <c:v>51.32</c:v>
                </c:pt>
                <c:pt idx="338">
                  <c:v>50.64</c:v>
                </c:pt>
                <c:pt idx="339">
                  <c:v>49.01</c:v>
                </c:pt>
                <c:pt idx="340">
                  <c:v>50.47</c:v>
                </c:pt>
                <c:pt idx="341">
                  <c:v>50.66</c:v>
                </c:pt>
                <c:pt idx="342">
                  <c:v>49.25</c:v>
                </c:pt>
                <c:pt idx="343">
                  <c:v>49.59</c:v>
                </c:pt>
                <c:pt idx="344">
                  <c:v>49.99</c:v>
                </c:pt>
                <c:pt idx="345">
                  <c:v>48.7</c:v>
                </c:pt>
                <c:pt idx="346">
                  <c:v>49.51</c:v>
                </c:pt>
                <c:pt idx="347">
                  <c:v>49.71</c:v>
                </c:pt>
                <c:pt idx="348">
                  <c:v>49.06</c:v>
                </c:pt>
                <c:pt idx="349">
                  <c:v>49.47</c:v>
                </c:pt>
                <c:pt idx="350">
                  <c:v>50.52</c:v>
                </c:pt>
                <c:pt idx="351">
                  <c:v>53.05</c:v>
                </c:pt>
                <c:pt idx="352">
                  <c:v>52.36</c:v>
                </c:pt>
                <c:pt idx="353">
                  <c:v>53.95</c:v>
                </c:pt>
                <c:pt idx="354">
                  <c:v>53.53</c:v>
                </c:pt>
                <c:pt idx="355">
                  <c:v>50.93</c:v>
                </c:pt>
                <c:pt idx="356">
                  <c:v>50.4</c:v>
                </c:pt>
                <c:pt idx="357">
                  <c:v>50.41</c:v>
                </c:pt>
                <c:pt idx="358">
                  <c:v>50.39</c:v>
                </c:pt>
                <c:pt idx="359">
                  <c:v>51.78</c:v>
                </c:pt>
                <c:pt idx="360">
                  <c:v>50.02</c:v>
                </c:pt>
                <c:pt idx="361">
                  <c:v>50.14</c:v>
                </c:pt>
                <c:pt idx="362">
                  <c:v>49.3</c:v>
                </c:pt>
                <c:pt idx="363">
                  <c:v>49.59</c:v>
                </c:pt>
                <c:pt idx="364">
                  <c:v>49.41</c:v>
                </c:pt>
                <c:pt idx="365">
                  <c:v>49.01</c:v>
                </c:pt>
                <c:pt idx="366">
                  <c:v>48.32</c:v>
                </c:pt>
                <c:pt idx="367">
                  <c:v>50.63</c:v>
                </c:pt>
                <c:pt idx="368">
                  <c:v>50.4</c:v>
                </c:pt>
                <c:pt idx="369">
                  <c:v>51.11</c:v>
                </c:pt>
                <c:pt idx="370">
                  <c:v>50.45</c:v>
                </c:pt>
                <c:pt idx="371">
                  <c:v>52.15</c:v>
                </c:pt>
                <c:pt idx="372">
                  <c:v>50.14</c:v>
                </c:pt>
                <c:pt idx="373">
                  <c:v>49.56</c:v>
                </c:pt>
                <c:pt idx="374">
                  <c:v>48.96</c:v>
                </c:pt>
                <c:pt idx="375">
                  <c:v>48.72</c:v>
                </c:pt>
                <c:pt idx="376">
                  <c:v>48.89</c:v>
                </c:pt>
                <c:pt idx="377">
                  <c:v>47.43</c:v>
                </c:pt>
                <c:pt idx="378">
                  <c:v>46.04</c:v>
                </c:pt>
                <c:pt idx="379">
                  <c:v>45.3</c:v>
                </c:pt>
                <c:pt idx="380">
                  <c:v>46.2</c:v>
                </c:pt>
                <c:pt idx="381">
                  <c:v>45.16</c:v>
                </c:pt>
                <c:pt idx="382">
                  <c:v>45.7</c:v>
                </c:pt>
                <c:pt idx="383">
                  <c:v>45.69</c:v>
                </c:pt>
                <c:pt idx="384">
                  <c:v>46.08</c:v>
                </c:pt>
                <c:pt idx="385">
                  <c:v>46.2</c:v>
                </c:pt>
                <c:pt idx="386">
                  <c:v>47.53</c:v>
                </c:pt>
                <c:pt idx="387">
                  <c:v>47.51</c:v>
                </c:pt>
                <c:pt idx="388">
                  <c:v>46.79</c:v>
                </c:pt>
                <c:pt idx="389">
                  <c:v>46.08</c:v>
                </c:pt>
                <c:pt idx="390">
                  <c:v>45.77</c:v>
                </c:pt>
                <c:pt idx="391">
                  <c:v>45.62</c:v>
                </c:pt>
                <c:pt idx="392">
                  <c:v>43.78</c:v>
                </c:pt>
                <c:pt idx="393">
                  <c:v>44.99</c:v>
                </c:pt>
                <c:pt idx="394">
                  <c:v>44.06</c:v>
                </c:pt>
                <c:pt idx="395">
                  <c:v>41.79</c:v>
                </c:pt>
                <c:pt idx="396">
                  <c:v>41.21</c:v>
                </c:pt>
                <c:pt idx="397">
                  <c:v>40.98</c:v>
                </c:pt>
                <c:pt idx="398">
                  <c:v>40.81</c:v>
                </c:pt>
                <c:pt idx="399">
                  <c:v>39.020000000000003</c:v>
                </c:pt>
                <c:pt idx="400">
                  <c:v>38.81</c:v>
                </c:pt>
                <c:pt idx="401">
                  <c:v>39.33</c:v>
                </c:pt>
                <c:pt idx="402">
                  <c:v>37.99</c:v>
                </c:pt>
                <c:pt idx="403">
                  <c:v>38.520000000000003</c:v>
                </c:pt>
                <c:pt idx="404">
                  <c:v>38.22</c:v>
                </c:pt>
                <c:pt idx="405">
                  <c:v>37.65</c:v>
                </c:pt>
                <c:pt idx="406">
                  <c:v>37.409999999999997</c:v>
                </c:pt>
                <c:pt idx="407">
                  <c:v>38.74</c:v>
                </c:pt>
                <c:pt idx="408">
                  <c:v>39.28</c:v>
                </c:pt>
                <c:pt idx="409">
                  <c:v>39.28</c:v>
                </c:pt>
                <c:pt idx="410">
                  <c:v>37.99</c:v>
                </c:pt>
                <c:pt idx="411">
                  <c:v>39.03</c:v>
                </c:pt>
                <c:pt idx="412">
                  <c:v>37.71</c:v>
                </c:pt>
                <c:pt idx="413">
                  <c:v>38.53</c:v>
                </c:pt>
                <c:pt idx="414">
                  <c:v>38.53</c:v>
                </c:pt>
                <c:pt idx="415">
                  <c:v>38.47</c:v>
                </c:pt>
                <c:pt idx="416">
                  <c:v>37.770000000000003</c:v>
                </c:pt>
                <c:pt idx="417">
                  <c:v>35.56</c:v>
                </c:pt>
                <c:pt idx="418">
                  <c:v>35.01</c:v>
                </c:pt>
                <c:pt idx="419">
                  <c:v>34.869999999999997</c:v>
                </c:pt>
                <c:pt idx="420">
                  <c:v>32.81</c:v>
                </c:pt>
                <c:pt idx="421">
                  <c:v>31.82</c:v>
                </c:pt>
                <c:pt idx="422">
                  <c:v>31.14</c:v>
                </c:pt>
                <c:pt idx="423">
                  <c:v>31.72</c:v>
                </c:pt>
                <c:pt idx="424">
                  <c:v>30.44</c:v>
                </c:pt>
                <c:pt idx="425">
                  <c:v>29.91</c:v>
                </c:pt>
                <c:pt idx="426">
                  <c:v>30.22</c:v>
                </c:pt>
                <c:pt idx="427">
                  <c:v>29.38</c:v>
                </c:pt>
                <c:pt idx="428">
                  <c:v>30.45</c:v>
                </c:pt>
                <c:pt idx="429">
                  <c:v>33.56</c:v>
                </c:pt>
                <c:pt idx="430">
                  <c:v>32.090000000000003</c:v>
                </c:pt>
                <c:pt idx="431">
                  <c:v>33.31</c:v>
                </c:pt>
                <c:pt idx="432">
                  <c:v>34.729999999999997</c:v>
                </c:pt>
                <c:pt idx="433">
                  <c:v>35.619999999999997</c:v>
                </c:pt>
                <c:pt idx="434">
                  <c:v>36.82</c:v>
                </c:pt>
                <c:pt idx="435">
                  <c:v>35.89</c:v>
                </c:pt>
                <c:pt idx="436">
                  <c:v>34.31</c:v>
                </c:pt>
                <c:pt idx="437">
                  <c:v>36.51</c:v>
                </c:pt>
                <c:pt idx="438">
                  <c:v>35.93</c:v>
                </c:pt>
                <c:pt idx="439">
                  <c:v>35.54</c:v>
                </c:pt>
                <c:pt idx="440">
                  <c:v>34.44</c:v>
                </c:pt>
                <c:pt idx="441">
                  <c:v>31.79</c:v>
                </c:pt>
                <c:pt idx="442">
                  <c:v>32.28</c:v>
                </c:pt>
                <c:pt idx="443">
                  <c:v>31.61</c:v>
                </c:pt>
                <c:pt idx="444">
                  <c:v>34.76</c:v>
                </c:pt>
                <c:pt idx="445">
                  <c:v>34.75</c:v>
                </c:pt>
                <c:pt idx="446">
                  <c:v>33.6</c:v>
                </c:pt>
                <c:pt idx="447">
                  <c:v>35.869999999999997</c:v>
                </c:pt>
                <c:pt idx="448">
                  <c:v>35.57</c:v>
                </c:pt>
                <c:pt idx="449">
                  <c:v>34.340000000000003</c:v>
                </c:pt>
                <c:pt idx="450">
                  <c:v>35.979999999999997</c:v>
                </c:pt>
                <c:pt idx="451">
                  <c:v>34.71</c:v>
                </c:pt>
                <c:pt idx="452">
                  <c:v>35.78</c:v>
                </c:pt>
                <c:pt idx="453">
                  <c:v>36.340000000000003</c:v>
                </c:pt>
                <c:pt idx="454">
                  <c:v>36.049999999999997</c:v>
                </c:pt>
                <c:pt idx="455">
                  <c:v>37.229999999999997</c:v>
                </c:pt>
                <c:pt idx="456">
                  <c:v>38.049999999999997</c:v>
                </c:pt>
                <c:pt idx="457">
                  <c:v>38.119999999999997</c:v>
                </c:pt>
                <c:pt idx="458">
                  <c:v>38.24</c:v>
                </c:pt>
                <c:pt idx="459">
                  <c:v>39.92</c:v>
                </c:pt>
                <c:pt idx="460">
                  <c:v>42.06</c:v>
                </c:pt>
                <c:pt idx="461">
                  <c:v>40.78</c:v>
                </c:pt>
                <c:pt idx="462">
                  <c:v>42.13</c:v>
                </c:pt>
                <c:pt idx="463">
                  <c:v>41.17</c:v>
                </c:pt>
                <c:pt idx="464">
                  <c:v>41.64</c:v>
                </c:pt>
                <c:pt idx="465">
                  <c:v>40.67</c:v>
                </c:pt>
                <c:pt idx="466">
                  <c:v>39.880000000000003</c:v>
                </c:pt>
                <c:pt idx="467">
                  <c:v>41.4</c:v>
                </c:pt>
                <c:pt idx="468">
                  <c:v>42.56</c:v>
                </c:pt>
                <c:pt idx="469">
                  <c:v>42.26</c:v>
                </c:pt>
                <c:pt idx="470">
                  <c:v>42.62</c:v>
                </c:pt>
                <c:pt idx="471">
                  <c:v>42.92</c:v>
                </c:pt>
                <c:pt idx="472">
                  <c:v>41.49</c:v>
                </c:pt>
                <c:pt idx="473">
                  <c:v>41.44</c:v>
                </c:pt>
                <c:pt idx="474">
                  <c:v>41.44</c:v>
                </c:pt>
                <c:pt idx="475">
                  <c:v>41.28</c:v>
                </c:pt>
                <c:pt idx="476">
                  <c:v>40.28</c:v>
                </c:pt>
                <c:pt idx="477">
                  <c:v>40.520000000000003</c:v>
                </c:pt>
                <c:pt idx="478">
                  <c:v>40.770000000000003</c:v>
                </c:pt>
                <c:pt idx="479">
                  <c:v>39.53</c:v>
                </c:pt>
                <c:pt idx="480">
                  <c:v>38.39</c:v>
                </c:pt>
                <c:pt idx="481">
                  <c:v>38.380000000000003</c:v>
                </c:pt>
                <c:pt idx="482">
                  <c:v>40.340000000000003</c:v>
                </c:pt>
                <c:pt idx="483">
                  <c:v>39.78</c:v>
                </c:pt>
                <c:pt idx="484">
                  <c:v>42.31</c:v>
                </c:pt>
                <c:pt idx="485">
                  <c:v>43.27</c:v>
                </c:pt>
                <c:pt idx="486">
                  <c:v>45.01</c:v>
                </c:pt>
                <c:pt idx="487">
                  <c:v>44.57</c:v>
                </c:pt>
                <c:pt idx="488">
                  <c:v>44.15</c:v>
                </c:pt>
                <c:pt idx="489">
                  <c:v>43.37</c:v>
                </c:pt>
                <c:pt idx="490">
                  <c:v>43.05</c:v>
                </c:pt>
                <c:pt idx="491">
                  <c:v>44.22</c:v>
                </c:pt>
                <c:pt idx="492">
                  <c:v>46.01</c:v>
                </c:pt>
                <c:pt idx="493">
                  <c:v>44.79</c:v>
                </c:pt>
                <c:pt idx="494">
                  <c:v>45.46</c:v>
                </c:pt>
                <c:pt idx="495">
                  <c:v>44.73</c:v>
                </c:pt>
                <c:pt idx="496">
                  <c:v>45.96</c:v>
                </c:pt>
                <c:pt idx="497">
                  <c:v>47.28</c:v>
                </c:pt>
                <c:pt idx="498">
                  <c:v>48.11</c:v>
                </c:pt>
                <c:pt idx="499">
                  <c:v>47.74</c:v>
                </c:pt>
                <c:pt idx="500">
                  <c:v>46.65</c:v>
                </c:pt>
                <c:pt idx="501">
                  <c:v>45.79</c:v>
                </c:pt>
                <c:pt idx="502">
                  <c:v>45.51</c:v>
                </c:pt>
                <c:pt idx="503">
                  <c:v>45.89</c:v>
                </c:pt>
                <c:pt idx="504">
                  <c:v>46.35</c:v>
                </c:pt>
                <c:pt idx="505">
                  <c:v>44.72</c:v>
                </c:pt>
                <c:pt idx="506">
                  <c:v>46.51</c:v>
                </c:pt>
                <c:pt idx="507">
                  <c:v>48.46</c:v>
                </c:pt>
                <c:pt idx="508">
                  <c:v>48.79</c:v>
                </c:pt>
                <c:pt idx="509">
                  <c:v>48.48</c:v>
                </c:pt>
                <c:pt idx="510">
                  <c:v>49.79</c:v>
                </c:pt>
                <c:pt idx="511">
                  <c:v>50.13</c:v>
                </c:pt>
                <c:pt idx="512">
                  <c:v>49.89</c:v>
                </c:pt>
                <c:pt idx="513">
                  <c:v>49.77</c:v>
                </c:pt>
                <c:pt idx="514">
                  <c:v>49.68</c:v>
                </c:pt>
                <c:pt idx="515">
                  <c:v>49.38</c:v>
                </c:pt>
                <c:pt idx="516">
                  <c:v>49.63</c:v>
                </c:pt>
                <c:pt idx="517">
                  <c:v>50.61</c:v>
                </c:pt>
                <c:pt idx="518">
                  <c:v>50.53</c:v>
                </c:pt>
                <c:pt idx="519">
                  <c:v>50.34</c:v>
                </c:pt>
                <c:pt idx="520">
                  <c:v>50.74</c:v>
                </c:pt>
                <c:pt idx="521">
                  <c:v>50.29</c:v>
                </c:pt>
                <c:pt idx="522">
                  <c:v>50.44</c:v>
                </c:pt>
                <c:pt idx="523">
                  <c:v>50.75</c:v>
                </c:pt>
                <c:pt idx="524">
                  <c:v>50.32</c:v>
                </c:pt>
                <c:pt idx="525">
                  <c:v>51.26</c:v>
                </c:pt>
                <c:pt idx="526">
                  <c:v>52.19</c:v>
                </c:pt>
                <c:pt idx="527">
                  <c:v>53.26</c:v>
                </c:pt>
                <c:pt idx="528">
                  <c:v>52.73</c:v>
                </c:pt>
                <c:pt idx="529">
                  <c:v>51.34</c:v>
                </c:pt>
                <c:pt idx="530">
                  <c:v>51.16</c:v>
                </c:pt>
                <c:pt idx="531">
                  <c:v>50.67</c:v>
                </c:pt>
                <c:pt idx="532">
                  <c:v>49.88</c:v>
                </c:pt>
                <c:pt idx="533">
                  <c:v>48.13</c:v>
                </c:pt>
                <c:pt idx="534">
                  <c:v>50.1</c:v>
                </c:pt>
                <c:pt idx="535">
                  <c:v>51.64</c:v>
                </c:pt>
                <c:pt idx="536">
                  <c:v>51.65</c:v>
                </c:pt>
                <c:pt idx="537">
                  <c:v>51.03</c:v>
                </c:pt>
                <c:pt idx="538">
                  <c:v>52.06</c:v>
                </c:pt>
                <c:pt idx="539">
                  <c:v>49.49</c:v>
                </c:pt>
                <c:pt idx="540">
                  <c:v>48.25</c:v>
                </c:pt>
                <c:pt idx="541">
                  <c:v>49.77</c:v>
                </c:pt>
                <c:pt idx="542">
                  <c:v>51.8</c:v>
                </c:pt>
                <c:pt idx="543">
                  <c:v>50.16</c:v>
                </c:pt>
                <c:pt idx="544">
                  <c:v>51.32</c:v>
                </c:pt>
                <c:pt idx="545">
                  <c:v>51.11</c:v>
                </c:pt>
                <c:pt idx="546">
                  <c:v>49</c:v>
                </c:pt>
                <c:pt idx="547">
                  <c:v>49.85</c:v>
                </c:pt>
                <c:pt idx="548">
                  <c:v>47.49</c:v>
                </c:pt>
                <c:pt idx="549">
                  <c:v>47.9</c:v>
                </c:pt>
                <c:pt idx="550">
                  <c:v>47.49</c:v>
                </c:pt>
                <c:pt idx="551">
                  <c:v>49.59</c:v>
                </c:pt>
                <c:pt idx="552">
                  <c:v>47.34</c:v>
                </c:pt>
                <c:pt idx="553">
                  <c:v>48.42</c:v>
                </c:pt>
                <c:pt idx="554">
                  <c:v>48.55</c:v>
                </c:pt>
                <c:pt idx="555">
                  <c:v>47.85</c:v>
                </c:pt>
                <c:pt idx="556">
                  <c:v>47.61</c:v>
                </c:pt>
                <c:pt idx="557">
                  <c:v>48.06</c:v>
                </c:pt>
                <c:pt idx="558">
                  <c:v>46.99</c:v>
                </c:pt>
                <c:pt idx="559">
                  <c:v>46.48</c:v>
                </c:pt>
                <c:pt idx="560">
                  <c:v>45.54</c:v>
                </c:pt>
                <c:pt idx="561">
                  <c:v>45.59</c:v>
                </c:pt>
                <c:pt idx="562">
                  <c:v>44.33</c:v>
                </c:pt>
                <c:pt idx="563">
                  <c:v>43.63</c:v>
                </c:pt>
                <c:pt idx="564">
                  <c:v>43.98</c:v>
                </c:pt>
                <c:pt idx="565">
                  <c:v>43.19</c:v>
                </c:pt>
                <c:pt idx="566">
                  <c:v>42.81</c:v>
                </c:pt>
                <c:pt idx="567">
                  <c:v>44.03</c:v>
                </c:pt>
                <c:pt idx="568">
                  <c:v>45.15</c:v>
                </c:pt>
                <c:pt idx="569">
                  <c:v>45.12</c:v>
                </c:pt>
                <c:pt idx="570">
                  <c:v>46.24</c:v>
                </c:pt>
                <c:pt idx="571">
                  <c:v>45.87</c:v>
                </c:pt>
                <c:pt idx="572">
                  <c:v>44.97</c:v>
                </c:pt>
                <c:pt idx="573">
                  <c:v>46.83</c:v>
                </c:pt>
                <c:pt idx="574">
                  <c:v>47.71</c:v>
                </c:pt>
                <c:pt idx="575">
                  <c:v>49.03</c:v>
                </c:pt>
                <c:pt idx="576">
                  <c:v>49.88</c:v>
                </c:pt>
                <c:pt idx="577">
                  <c:v>50.48</c:v>
                </c:pt>
                <c:pt idx="578">
                  <c:v>51.55</c:v>
                </c:pt>
                <c:pt idx="579">
                  <c:v>51.6</c:v>
                </c:pt>
                <c:pt idx="580">
                  <c:v>49.98</c:v>
                </c:pt>
                <c:pt idx="581">
                  <c:v>50.73</c:v>
                </c:pt>
                <c:pt idx="582">
                  <c:v>49.73</c:v>
                </c:pt>
                <c:pt idx="583">
                  <c:v>50.3</c:v>
                </c:pt>
                <c:pt idx="584">
                  <c:v>50.53</c:v>
                </c:pt>
                <c:pt idx="585">
                  <c:v>49.83</c:v>
                </c:pt>
                <c:pt idx="586">
                  <c:v>49.14</c:v>
                </c:pt>
                <c:pt idx="587">
                  <c:v>47.27</c:v>
                </c:pt>
                <c:pt idx="588">
                  <c:v>46.22</c:v>
                </c:pt>
                <c:pt idx="589">
                  <c:v>47.59</c:v>
                </c:pt>
                <c:pt idx="590">
                  <c:v>48.39</c:v>
                </c:pt>
                <c:pt idx="591">
                  <c:v>48.06</c:v>
                </c:pt>
                <c:pt idx="592">
                  <c:v>48.82</c:v>
                </c:pt>
                <c:pt idx="593">
                  <c:v>50.9</c:v>
                </c:pt>
                <c:pt idx="594">
                  <c:v>48.93</c:v>
                </c:pt>
                <c:pt idx="595">
                  <c:v>49.29</c:v>
                </c:pt>
                <c:pt idx="596">
                  <c:v>48.06</c:v>
                </c:pt>
                <c:pt idx="597">
                  <c:v>46.8</c:v>
                </c:pt>
                <c:pt idx="598">
                  <c:v>47.54</c:v>
                </c:pt>
                <c:pt idx="599">
                  <c:v>46.75</c:v>
                </c:pt>
                <c:pt idx="600">
                  <c:v>46.94</c:v>
                </c:pt>
                <c:pt idx="601">
                  <c:v>46.88</c:v>
                </c:pt>
                <c:pt idx="602">
                  <c:v>47.78</c:v>
                </c:pt>
                <c:pt idx="603">
                  <c:v>48.74</c:v>
                </c:pt>
                <c:pt idx="604">
                  <c:v>47.02</c:v>
                </c:pt>
                <c:pt idx="605">
                  <c:v>48.45</c:v>
                </c:pt>
                <c:pt idx="606">
                  <c:v>47.07</c:v>
                </c:pt>
                <c:pt idx="607">
                  <c:v>49.72</c:v>
                </c:pt>
                <c:pt idx="608">
                  <c:v>50.34</c:v>
                </c:pt>
                <c:pt idx="609">
                  <c:v>50.75</c:v>
                </c:pt>
                <c:pt idx="610">
                  <c:v>51.95</c:v>
                </c:pt>
                <c:pt idx="611">
                  <c:v>51.94</c:v>
                </c:pt>
                <c:pt idx="612">
                  <c:v>52.95</c:v>
                </c:pt>
                <c:pt idx="613">
                  <c:v>53.6</c:v>
                </c:pt>
                <c:pt idx="614">
                  <c:v>53.05</c:v>
                </c:pt>
                <c:pt idx="615">
                  <c:v>54.28</c:v>
                </c:pt>
                <c:pt idx="616">
                  <c:v>53.55</c:v>
                </c:pt>
                <c:pt idx="617">
                  <c:v>53.01</c:v>
                </c:pt>
                <c:pt idx="618">
                  <c:v>53.24</c:v>
                </c:pt>
                <c:pt idx="619">
                  <c:v>53.17</c:v>
                </c:pt>
                <c:pt idx="620">
                  <c:v>52.8</c:v>
                </c:pt>
                <c:pt idx="621">
                  <c:v>53.04</c:v>
                </c:pt>
                <c:pt idx="622">
                  <c:v>53.99</c:v>
                </c:pt>
                <c:pt idx="623">
                  <c:v>52.93</c:v>
                </c:pt>
                <c:pt idx="624">
                  <c:v>53.36</c:v>
                </c:pt>
                <c:pt idx="625">
                  <c:v>53.14</c:v>
                </c:pt>
                <c:pt idx="626">
                  <c:v>52.51</c:v>
                </c:pt>
                <c:pt idx="627">
                  <c:v>51.75</c:v>
                </c:pt>
                <c:pt idx="628">
                  <c:v>52.3</c:v>
                </c:pt>
                <c:pt idx="629">
                  <c:v>51.35</c:v>
                </c:pt>
                <c:pt idx="630">
                  <c:v>49.3</c:v>
                </c:pt>
                <c:pt idx="631">
                  <c:v>49.62</c:v>
                </c:pt>
                <c:pt idx="632">
                  <c:v>48.4</c:v>
                </c:pt>
                <c:pt idx="633">
                  <c:v>47.95</c:v>
                </c:pt>
                <c:pt idx="634">
                  <c:v>47.33</c:v>
                </c:pt>
                <c:pt idx="635">
                  <c:v>48.02</c:v>
                </c:pt>
                <c:pt idx="636">
                  <c:v>48.06</c:v>
                </c:pt>
                <c:pt idx="637">
                  <c:v>48.3</c:v>
                </c:pt>
                <c:pt idx="638">
                  <c:v>47.77</c:v>
                </c:pt>
                <c:pt idx="639">
                  <c:v>46.65</c:v>
                </c:pt>
                <c:pt idx="640">
                  <c:v>46.29</c:v>
                </c:pt>
                <c:pt idx="641">
                  <c:v>48.71</c:v>
                </c:pt>
                <c:pt idx="642">
                  <c:v>48.41</c:v>
                </c:pt>
                <c:pt idx="643">
                  <c:v>48.45</c:v>
                </c:pt>
                <c:pt idx="644">
                  <c:v>48.82</c:v>
                </c:pt>
                <c:pt idx="645">
                  <c:v>50.81</c:v>
                </c:pt>
                <c:pt idx="646">
                  <c:v>50.9</c:v>
                </c:pt>
                <c:pt idx="647">
                  <c:v>50.79</c:v>
                </c:pt>
                <c:pt idx="648">
                  <c:v>50.79</c:v>
                </c:pt>
                <c:pt idx="649">
                  <c:v>49.02</c:v>
                </c:pt>
                <c:pt idx="650">
                  <c:v>49.97</c:v>
                </c:pt>
                <c:pt idx="651">
                  <c:v>48.09</c:v>
                </c:pt>
                <c:pt idx="652">
                  <c:v>52.53</c:v>
                </c:pt>
                <c:pt idx="653">
                  <c:v>55.02</c:v>
                </c:pt>
                <c:pt idx="654">
                  <c:v>55.64</c:v>
                </c:pt>
                <c:pt idx="655">
                  <c:v>56.08</c:v>
                </c:pt>
                <c:pt idx="656">
                  <c:v>55.2</c:v>
                </c:pt>
                <c:pt idx="657">
                  <c:v>54.37</c:v>
                </c:pt>
                <c:pt idx="658">
                  <c:v>55.13</c:v>
                </c:pt>
                <c:pt idx="659">
                  <c:v>55.6</c:v>
                </c:pt>
                <c:pt idx="660">
                  <c:v>56.9</c:v>
                </c:pt>
                <c:pt idx="661">
                  <c:v>56.97</c:v>
                </c:pt>
                <c:pt idx="662">
                  <c:v>55.26</c:v>
                </c:pt>
                <c:pt idx="663">
                  <c:v>55.29</c:v>
                </c:pt>
                <c:pt idx="664">
                  <c:v>56.34</c:v>
                </c:pt>
                <c:pt idx="665">
                  <c:v>56.1</c:v>
                </c:pt>
                <c:pt idx="666">
                  <c:v>56.62</c:v>
                </c:pt>
                <c:pt idx="667">
                  <c:v>55.87</c:v>
                </c:pt>
                <c:pt idx="668">
                  <c:v>56.42</c:v>
                </c:pt>
                <c:pt idx="669">
                  <c:v>56.53</c:v>
                </c:pt>
                <c:pt idx="670">
                  <c:v>56.53</c:v>
                </c:pt>
                <c:pt idx="671">
                  <c:v>57.43</c:v>
                </c:pt>
                <c:pt idx="672">
                  <c:v>57.57</c:v>
                </c:pt>
                <c:pt idx="673">
                  <c:v>57.5</c:v>
                </c:pt>
                <c:pt idx="674">
                  <c:v>58.04</c:v>
                </c:pt>
                <c:pt idx="675">
                  <c:v>58.04</c:v>
                </c:pt>
                <c:pt idx="676">
                  <c:v>56.71</c:v>
                </c:pt>
                <c:pt idx="677">
                  <c:v>57.63</c:v>
                </c:pt>
                <c:pt idx="678">
                  <c:v>57.98</c:v>
                </c:pt>
                <c:pt idx="679">
                  <c:v>58.17</c:v>
                </c:pt>
                <c:pt idx="680">
                  <c:v>56.09</c:v>
                </c:pt>
                <c:pt idx="681">
                  <c:v>54.79</c:v>
                </c:pt>
                <c:pt idx="682">
                  <c:v>56.09</c:v>
                </c:pt>
                <c:pt idx="683">
                  <c:v>56.98</c:v>
                </c:pt>
                <c:pt idx="684">
                  <c:v>56.38</c:v>
                </c:pt>
                <c:pt idx="685">
                  <c:v>56.73</c:v>
                </c:pt>
                <c:pt idx="686">
                  <c:v>56.44</c:v>
                </c:pt>
                <c:pt idx="687">
                  <c:v>54.93</c:v>
                </c:pt>
                <c:pt idx="688">
                  <c:v>55.21</c:v>
                </c:pt>
                <c:pt idx="689">
                  <c:v>56.5</c:v>
                </c:pt>
                <c:pt idx="690">
                  <c:v>56.11</c:v>
                </c:pt>
                <c:pt idx="691">
                  <c:v>56.32</c:v>
                </c:pt>
                <c:pt idx="692">
                  <c:v>55.83</c:v>
                </c:pt>
                <c:pt idx="693">
                  <c:v>56.87</c:v>
                </c:pt>
                <c:pt idx="694">
                  <c:v>56.05</c:v>
                </c:pt>
                <c:pt idx="695">
                  <c:v>55.69</c:v>
                </c:pt>
                <c:pt idx="696">
                  <c:v>55.91</c:v>
                </c:pt>
                <c:pt idx="697">
                  <c:v>57.4</c:v>
                </c:pt>
                <c:pt idx="698">
                  <c:v>57.11</c:v>
                </c:pt>
                <c:pt idx="699">
                  <c:v>57.44</c:v>
                </c:pt>
                <c:pt idx="700">
                  <c:v>56.44</c:v>
                </c:pt>
                <c:pt idx="701">
                  <c:v>55.62</c:v>
                </c:pt>
                <c:pt idx="702">
                  <c:v>55.79</c:v>
                </c:pt>
                <c:pt idx="703">
                  <c:v>56.33</c:v>
                </c:pt>
                <c:pt idx="704">
                  <c:v>57.36</c:v>
                </c:pt>
                <c:pt idx="705">
                  <c:v>56.25</c:v>
                </c:pt>
                <c:pt idx="706">
                  <c:v>56.55</c:v>
                </c:pt>
                <c:pt idx="707">
                  <c:v>56.35</c:v>
                </c:pt>
                <c:pt idx="708">
                  <c:v>56.25</c:v>
                </c:pt>
                <c:pt idx="709">
                  <c:v>56.33</c:v>
                </c:pt>
                <c:pt idx="710">
                  <c:v>56.53</c:v>
                </c:pt>
                <c:pt idx="711">
                  <c:v>56.82</c:v>
                </c:pt>
                <c:pt idx="712">
                  <c:v>56.18</c:v>
                </c:pt>
                <c:pt idx="713">
                  <c:v>56.98</c:v>
                </c:pt>
                <c:pt idx="714">
                  <c:v>56.55</c:v>
                </c:pt>
                <c:pt idx="715">
                  <c:v>56.72</c:v>
                </c:pt>
                <c:pt idx="716">
                  <c:v>56.84</c:v>
                </c:pt>
                <c:pt idx="717">
                  <c:v>56.83</c:v>
                </c:pt>
                <c:pt idx="718">
                  <c:v>55.56</c:v>
                </c:pt>
                <c:pt idx="719">
                  <c:v>56.36</c:v>
                </c:pt>
                <c:pt idx="720">
                  <c:v>56.45</c:v>
                </c:pt>
                <c:pt idx="721">
                  <c:v>56.3</c:v>
                </c:pt>
                <c:pt idx="722">
                  <c:v>53.57</c:v>
                </c:pt>
                <c:pt idx="723">
                  <c:v>52.68</c:v>
                </c:pt>
                <c:pt idx="724">
                  <c:v>51.83</c:v>
                </c:pt>
                <c:pt idx="725">
                  <c:v>51.79</c:v>
                </c:pt>
                <c:pt idx="726">
                  <c:v>51.31</c:v>
                </c:pt>
                <c:pt idx="727">
                  <c:v>52.14</c:v>
                </c:pt>
                <c:pt idx="728">
                  <c:v>52.07</c:v>
                </c:pt>
                <c:pt idx="729">
                  <c:v>52.15</c:v>
                </c:pt>
                <c:pt idx="730">
                  <c:v>51.98</c:v>
                </c:pt>
                <c:pt idx="731">
                  <c:v>51.44</c:v>
                </c:pt>
                <c:pt idx="732">
                  <c:v>51.12</c:v>
                </c:pt>
                <c:pt idx="733">
                  <c:v>50.86</c:v>
                </c:pt>
                <c:pt idx="734">
                  <c:v>51.16</c:v>
                </c:pt>
                <c:pt idx="735">
                  <c:v>51.17</c:v>
                </c:pt>
                <c:pt idx="736">
                  <c:v>51.66</c:v>
                </c:pt>
                <c:pt idx="737">
                  <c:v>52.78</c:v>
                </c:pt>
                <c:pt idx="738">
                  <c:v>53.39</c:v>
                </c:pt>
                <c:pt idx="739">
                  <c:v>53.79</c:v>
                </c:pt>
                <c:pt idx="740">
                  <c:v>53.64</c:v>
                </c:pt>
                <c:pt idx="741">
                  <c:v>54.65</c:v>
                </c:pt>
                <c:pt idx="742">
                  <c:v>54.83</c:v>
                </c:pt>
                <c:pt idx="743">
                  <c:v>55.35</c:v>
                </c:pt>
                <c:pt idx="744">
                  <c:v>55.72</c:v>
                </c:pt>
                <c:pt idx="745">
                  <c:v>56.54</c:v>
                </c:pt>
                <c:pt idx="746">
                  <c:v>56.84</c:v>
                </c:pt>
                <c:pt idx="747">
                  <c:v>56.6</c:v>
                </c:pt>
                <c:pt idx="748">
                  <c:v>56.69</c:v>
                </c:pt>
                <c:pt idx="749">
                  <c:v>56.69</c:v>
                </c:pt>
                <c:pt idx="750">
                  <c:v>56.23</c:v>
                </c:pt>
                <c:pt idx="751">
                  <c:v>55.8</c:v>
                </c:pt>
                <c:pt idx="752">
                  <c:v>53.77</c:v>
                </c:pt>
                <c:pt idx="753">
                  <c:v>53.79</c:v>
                </c:pt>
                <c:pt idx="754">
                  <c:v>52.8</c:v>
                </c:pt>
                <c:pt idx="755">
                  <c:v>52.47</c:v>
                </c:pt>
                <c:pt idx="756">
                  <c:v>52.86</c:v>
                </c:pt>
                <c:pt idx="757">
                  <c:v>52.74</c:v>
                </c:pt>
                <c:pt idx="758">
                  <c:v>52.13</c:v>
                </c:pt>
                <c:pt idx="759">
                  <c:v>52.37</c:v>
                </c:pt>
                <c:pt idx="760">
                  <c:v>52.09</c:v>
                </c:pt>
                <c:pt idx="761">
                  <c:v>50.97</c:v>
                </c:pt>
                <c:pt idx="762">
                  <c:v>51.26</c:v>
                </c:pt>
                <c:pt idx="763">
                  <c:v>48.97</c:v>
                </c:pt>
                <c:pt idx="764">
                  <c:v>49.74</c:v>
                </c:pt>
                <c:pt idx="765">
                  <c:v>50.02</c:v>
                </c:pt>
                <c:pt idx="766">
                  <c:v>49.38</c:v>
                </c:pt>
                <c:pt idx="767">
                  <c:v>50.76</c:v>
                </c:pt>
                <c:pt idx="768">
                  <c:v>51.23</c:v>
                </c:pt>
                <c:pt idx="769">
                  <c:v>51.2</c:v>
                </c:pt>
                <c:pt idx="770">
                  <c:v>52.14</c:v>
                </c:pt>
                <c:pt idx="771">
                  <c:v>52.09</c:v>
                </c:pt>
                <c:pt idx="772">
                  <c:v>52.61</c:v>
                </c:pt>
                <c:pt idx="773">
                  <c:v>52.82</c:v>
                </c:pt>
                <c:pt idx="774">
                  <c:v>53.9</c:v>
                </c:pt>
                <c:pt idx="775">
                  <c:v>54.3</c:v>
                </c:pt>
                <c:pt idx="776">
                  <c:v>54.61</c:v>
                </c:pt>
                <c:pt idx="777">
                  <c:v>54.45</c:v>
                </c:pt>
                <c:pt idx="778">
                  <c:v>52</c:v>
                </c:pt>
                <c:pt idx="779">
                  <c:v>52.75</c:v>
                </c:pt>
                <c:pt idx="780">
                  <c:v>52.89</c:v>
                </c:pt>
                <c:pt idx="781">
                  <c:v>52.51</c:v>
                </c:pt>
                <c:pt idx="782">
                  <c:v>51.09</c:v>
                </c:pt>
                <c:pt idx="783">
                  <c:v>51.22</c:v>
                </c:pt>
                <c:pt idx="784">
                  <c:v>50.49</c:v>
                </c:pt>
                <c:pt idx="785">
                  <c:v>50.09</c:v>
                </c:pt>
                <c:pt idx="786">
                  <c:v>50.67</c:v>
                </c:pt>
                <c:pt idx="787">
                  <c:v>48.72</c:v>
                </c:pt>
                <c:pt idx="788">
                  <c:v>48.58</c:v>
                </c:pt>
                <c:pt idx="789">
                  <c:v>48.84</c:v>
                </c:pt>
                <c:pt idx="790">
                  <c:v>48.94</c:v>
                </c:pt>
                <c:pt idx="791">
                  <c:v>49.33</c:v>
                </c:pt>
                <c:pt idx="792">
                  <c:v>47.61</c:v>
                </c:pt>
                <c:pt idx="793">
                  <c:v>47.49</c:v>
                </c:pt>
                <c:pt idx="794">
                  <c:v>47.9</c:v>
                </c:pt>
                <c:pt idx="795">
                  <c:v>47.39</c:v>
                </c:pt>
                <c:pt idx="796">
                  <c:v>46.51</c:v>
                </c:pt>
                <c:pt idx="797">
                  <c:v>45.31</c:v>
                </c:pt>
                <c:pt idx="798">
                  <c:v>45.64</c:v>
                </c:pt>
                <c:pt idx="799">
                  <c:v>45.98</c:v>
                </c:pt>
                <c:pt idx="800">
                  <c:v>46.28</c:v>
                </c:pt>
                <c:pt idx="801">
                  <c:v>47.19</c:v>
                </c:pt>
                <c:pt idx="802">
                  <c:v>47.81</c:v>
                </c:pt>
                <c:pt idx="803">
                  <c:v>47.93</c:v>
                </c:pt>
                <c:pt idx="804">
                  <c:v>49.04</c:v>
                </c:pt>
                <c:pt idx="805">
                  <c:v>50.3</c:v>
                </c:pt>
                <c:pt idx="806">
                  <c:v>50.19</c:v>
                </c:pt>
                <c:pt idx="807">
                  <c:v>48.38</c:v>
                </c:pt>
                <c:pt idx="808">
                  <c:v>48.68</c:v>
                </c:pt>
                <c:pt idx="809">
                  <c:v>47.27</c:v>
                </c:pt>
                <c:pt idx="810">
                  <c:v>47.51</c:v>
                </c:pt>
                <c:pt idx="811">
                  <c:v>48.13</c:v>
                </c:pt>
                <c:pt idx="812">
                  <c:v>48.34</c:v>
                </c:pt>
                <c:pt idx="813">
                  <c:v>48.96</c:v>
                </c:pt>
                <c:pt idx="814">
                  <c:v>49.47</c:v>
                </c:pt>
                <c:pt idx="815">
                  <c:v>49</c:v>
                </c:pt>
                <c:pt idx="816">
                  <c:v>49.38</c:v>
                </c:pt>
                <c:pt idx="817">
                  <c:v>50.22</c:v>
                </c:pt>
                <c:pt idx="818">
                  <c:v>49.81</c:v>
                </c:pt>
                <c:pt idx="819">
                  <c:v>48.6</c:v>
                </c:pt>
                <c:pt idx="820">
                  <c:v>49.09</c:v>
                </c:pt>
                <c:pt idx="821">
                  <c:v>50.59</c:v>
                </c:pt>
                <c:pt idx="822">
                  <c:v>51.31</c:v>
                </c:pt>
                <c:pt idx="823">
                  <c:v>51.69</c:v>
                </c:pt>
                <c:pt idx="824">
                  <c:v>52.34</c:v>
                </c:pt>
                <c:pt idx="825">
                  <c:v>52.87</c:v>
                </c:pt>
                <c:pt idx="826">
                  <c:v>52.11</c:v>
                </c:pt>
                <c:pt idx="827">
                  <c:v>52.56</c:v>
                </c:pt>
                <c:pt idx="828">
                  <c:v>52.12</c:v>
                </c:pt>
                <c:pt idx="829">
                  <c:v>52.6</c:v>
                </c:pt>
                <c:pt idx="830">
                  <c:v>52.57</c:v>
                </c:pt>
                <c:pt idx="831">
                  <c:v>52.34</c:v>
                </c:pt>
                <c:pt idx="832">
                  <c:v>52.7</c:v>
                </c:pt>
                <c:pt idx="833">
                  <c:v>51.77</c:v>
                </c:pt>
                <c:pt idx="834">
                  <c:v>51.92</c:v>
                </c:pt>
                <c:pt idx="835">
                  <c:v>50.65</c:v>
                </c:pt>
                <c:pt idx="836">
                  <c:v>50.62</c:v>
                </c:pt>
                <c:pt idx="837">
                  <c:v>50.07</c:v>
                </c:pt>
                <c:pt idx="838">
                  <c:v>50.63</c:v>
                </c:pt>
                <c:pt idx="839">
                  <c:v>52.26</c:v>
                </c:pt>
                <c:pt idx="840">
                  <c:v>51.12</c:v>
                </c:pt>
                <c:pt idx="841">
                  <c:v>51.51</c:v>
                </c:pt>
                <c:pt idx="842">
                  <c:v>52.16</c:v>
                </c:pt>
                <c:pt idx="843">
                  <c:v>51.57</c:v>
                </c:pt>
                <c:pt idx="844">
                  <c:v>51.89</c:v>
                </c:pt>
                <c:pt idx="845">
                  <c:v>51.36</c:v>
                </c:pt>
                <c:pt idx="846">
                  <c:v>51.69</c:v>
                </c:pt>
                <c:pt idx="847">
                  <c:v>50.79</c:v>
                </c:pt>
                <c:pt idx="848">
                  <c:v>52.84</c:v>
                </c:pt>
                <c:pt idx="849">
                  <c:v>52.89</c:v>
                </c:pt>
                <c:pt idx="850">
                  <c:v>52.47</c:v>
                </c:pt>
                <c:pt idx="851">
                  <c:v>53.41</c:v>
                </c:pt>
                <c:pt idx="852">
                  <c:v>54.05</c:v>
                </c:pt>
                <c:pt idx="853">
                  <c:v>54.26</c:v>
                </c:pt>
                <c:pt idx="854">
                  <c:v>53.47</c:v>
                </c:pt>
                <c:pt idx="855">
                  <c:v>53.64</c:v>
                </c:pt>
                <c:pt idx="856">
                  <c:v>53.94</c:v>
                </c:pt>
                <c:pt idx="857">
                  <c:v>54.74</c:v>
                </c:pt>
                <c:pt idx="858">
                  <c:v>55.09</c:v>
                </c:pt>
                <c:pt idx="859">
                  <c:v>55.3</c:v>
                </c:pt>
                <c:pt idx="860">
                  <c:v>55.08</c:v>
                </c:pt>
                <c:pt idx="861">
                  <c:v>54.72</c:v>
                </c:pt>
                <c:pt idx="862">
                  <c:v>55.68</c:v>
                </c:pt>
                <c:pt idx="863">
                  <c:v>55.82</c:v>
                </c:pt>
                <c:pt idx="864">
                  <c:v>56.1</c:v>
                </c:pt>
                <c:pt idx="865">
                  <c:v>58.03</c:v>
                </c:pt>
                <c:pt idx="866">
                  <c:v>57.62</c:v>
                </c:pt>
                <c:pt idx="867">
                  <c:v>57.35</c:v>
                </c:pt>
                <c:pt idx="868">
                  <c:v>56.92</c:v>
                </c:pt>
                <c:pt idx="869">
                  <c:v>56.59</c:v>
                </c:pt>
                <c:pt idx="870">
                  <c:v>55.71</c:v>
                </c:pt>
                <c:pt idx="871">
                  <c:v>55.59</c:v>
                </c:pt>
                <c:pt idx="872">
                  <c:v>55.41</c:v>
                </c:pt>
                <c:pt idx="873">
                  <c:v>56.46</c:v>
                </c:pt>
                <c:pt idx="874">
                  <c:v>55.13</c:v>
                </c:pt>
                <c:pt idx="875">
                  <c:v>55.3</c:v>
                </c:pt>
                <c:pt idx="876">
                  <c:v>56.12</c:v>
                </c:pt>
                <c:pt idx="877">
                  <c:v>56.52</c:v>
                </c:pt>
                <c:pt idx="878">
                  <c:v>55.89</c:v>
                </c:pt>
                <c:pt idx="879">
                  <c:v>56.71</c:v>
                </c:pt>
                <c:pt idx="880">
                  <c:v>57.28</c:v>
                </c:pt>
                <c:pt idx="881">
                  <c:v>57.21</c:v>
                </c:pt>
                <c:pt idx="882">
                  <c:v>57.48</c:v>
                </c:pt>
                <c:pt idx="883">
                  <c:v>56.73</c:v>
                </c:pt>
                <c:pt idx="884">
                  <c:v>57.33</c:v>
                </c:pt>
                <c:pt idx="885">
                  <c:v>57.08</c:v>
                </c:pt>
                <c:pt idx="886">
                  <c:v>57.91</c:v>
                </c:pt>
                <c:pt idx="887">
                  <c:v>57.97</c:v>
                </c:pt>
                <c:pt idx="888">
                  <c:v>58.74</c:v>
                </c:pt>
                <c:pt idx="889">
                  <c:v>59.81</c:v>
                </c:pt>
                <c:pt idx="890">
                  <c:v>60.31</c:v>
                </c:pt>
                <c:pt idx="891">
                  <c:v>60.66</c:v>
                </c:pt>
                <c:pt idx="892">
                  <c:v>59.99</c:v>
                </c:pt>
                <c:pt idx="893">
                  <c:v>60.11</c:v>
                </c:pt>
                <c:pt idx="894">
                  <c:v>61.52</c:v>
                </c:pt>
                <c:pt idx="895">
                  <c:v>63.63</c:v>
                </c:pt>
                <c:pt idx="896">
                  <c:v>63.21</c:v>
                </c:pt>
                <c:pt idx="897">
                  <c:v>63.02</c:v>
                </c:pt>
                <c:pt idx="898">
                  <c:v>63.49</c:v>
                </c:pt>
                <c:pt idx="899">
                  <c:v>63.22</c:v>
                </c:pt>
                <c:pt idx="900">
                  <c:v>62.97</c:v>
                </c:pt>
                <c:pt idx="901">
                  <c:v>61.87</c:v>
                </c:pt>
                <c:pt idx="902">
                  <c:v>61.57</c:v>
                </c:pt>
                <c:pt idx="903">
                  <c:v>61.13</c:v>
                </c:pt>
                <c:pt idx="904">
                  <c:v>62.33</c:v>
                </c:pt>
                <c:pt idx="905">
                  <c:v>61.86</c:v>
                </c:pt>
                <c:pt idx="906">
                  <c:v>62.09</c:v>
                </c:pt>
                <c:pt idx="907">
                  <c:v>62.72</c:v>
                </c:pt>
                <c:pt idx="908">
                  <c:v>62.97</c:v>
                </c:pt>
                <c:pt idx="909">
                  <c:v>63.18</c:v>
                </c:pt>
                <c:pt idx="910">
                  <c:v>63.09</c:v>
                </c:pt>
                <c:pt idx="911">
                  <c:v>62.99</c:v>
                </c:pt>
                <c:pt idx="912">
                  <c:v>62.24</c:v>
                </c:pt>
                <c:pt idx="913">
                  <c:v>62.34</c:v>
                </c:pt>
                <c:pt idx="914">
                  <c:v>63.19</c:v>
                </c:pt>
                <c:pt idx="915">
                  <c:v>62.04</c:v>
                </c:pt>
                <c:pt idx="916">
                  <c:v>62.43</c:v>
                </c:pt>
                <c:pt idx="917">
                  <c:v>60.87</c:v>
                </c:pt>
                <c:pt idx="918">
                  <c:v>61.74</c:v>
                </c:pt>
                <c:pt idx="919">
                  <c:v>62.76</c:v>
                </c:pt>
                <c:pt idx="920">
                  <c:v>63.59</c:v>
                </c:pt>
                <c:pt idx="921">
                  <c:v>62.39</c:v>
                </c:pt>
                <c:pt idx="922">
                  <c:v>61.46</c:v>
                </c:pt>
                <c:pt idx="923">
                  <c:v>62.28</c:v>
                </c:pt>
                <c:pt idx="924">
                  <c:v>62.26</c:v>
                </c:pt>
                <c:pt idx="925">
                  <c:v>62.56</c:v>
                </c:pt>
                <c:pt idx="926">
                  <c:v>63.04</c:v>
                </c:pt>
                <c:pt idx="927">
                  <c:v>63.72</c:v>
                </c:pt>
                <c:pt idx="928">
                  <c:v>64.040000000000006</c:v>
                </c:pt>
                <c:pt idx="929">
                  <c:v>64.33</c:v>
                </c:pt>
                <c:pt idx="930">
                  <c:v>64.33</c:v>
                </c:pt>
                <c:pt idx="931">
                  <c:v>66.040000000000006</c:v>
                </c:pt>
                <c:pt idx="932">
                  <c:v>65.599999999999994</c:v>
                </c:pt>
                <c:pt idx="933">
                  <c:v>65.77</c:v>
                </c:pt>
                <c:pt idx="934">
                  <c:v>66.09</c:v>
                </c:pt>
                <c:pt idx="935">
                  <c:v>66.09</c:v>
                </c:pt>
                <c:pt idx="936">
                  <c:v>65.790000000000006</c:v>
                </c:pt>
                <c:pt idx="937">
                  <c:v>66.900000000000006</c:v>
                </c:pt>
                <c:pt idx="938">
                  <c:v>67.11</c:v>
                </c:pt>
                <c:pt idx="939">
                  <c:v>66.73</c:v>
                </c:pt>
                <c:pt idx="940">
                  <c:v>66.95</c:v>
                </c:pt>
                <c:pt idx="941">
                  <c:v>67.959999999999994</c:v>
                </c:pt>
                <c:pt idx="942">
                  <c:v>68.349999999999994</c:v>
                </c:pt>
                <c:pt idx="943">
                  <c:v>68.37</c:v>
                </c:pt>
                <c:pt idx="944">
                  <c:v>68.98</c:v>
                </c:pt>
                <c:pt idx="945">
                  <c:v>69.48</c:v>
                </c:pt>
                <c:pt idx="946">
                  <c:v>68.45</c:v>
                </c:pt>
                <c:pt idx="947">
                  <c:v>68.650000000000006</c:v>
                </c:pt>
                <c:pt idx="948">
                  <c:v>68.59</c:v>
                </c:pt>
                <c:pt idx="949">
                  <c:v>67.900000000000006</c:v>
                </c:pt>
                <c:pt idx="950">
                  <c:v>68.260000000000005</c:v>
                </c:pt>
                <c:pt idx="951">
                  <c:v>69.150000000000006</c:v>
                </c:pt>
                <c:pt idx="952">
                  <c:v>69.599999999999994</c:v>
                </c:pt>
                <c:pt idx="953">
                  <c:v>69.599999999999994</c:v>
                </c:pt>
                <c:pt idx="954">
                  <c:v>69.8</c:v>
                </c:pt>
                <c:pt idx="955">
                  <c:v>68.94</c:v>
                </c:pt>
                <c:pt idx="956">
                  <c:v>68.209999999999994</c:v>
                </c:pt>
                <c:pt idx="957">
                  <c:v>68.569999999999993</c:v>
                </c:pt>
                <c:pt idx="958">
                  <c:v>69.02</c:v>
                </c:pt>
                <c:pt idx="959">
                  <c:v>67.930000000000007</c:v>
                </c:pt>
                <c:pt idx="960">
                  <c:v>66.930000000000007</c:v>
                </c:pt>
                <c:pt idx="961">
                  <c:v>66.11</c:v>
                </c:pt>
                <c:pt idx="962">
                  <c:v>64.790000000000006</c:v>
                </c:pt>
                <c:pt idx="963">
                  <c:v>64.180000000000007</c:v>
                </c:pt>
                <c:pt idx="964">
                  <c:v>62.16</c:v>
                </c:pt>
                <c:pt idx="965">
                  <c:v>62.04</c:v>
                </c:pt>
                <c:pt idx="966">
                  <c:v>62.15</c:v>
                </c:pt>
                <c:pt idx="967">
                  <c:v>63.68</c:v>
                </c:pt>
                <c:pt idx="968">
                  <c:v>63.68</c:v>
                </c:pt>
                <c:pt idx="969">
                  <c:v>64.209999999999994</c:v>
                </c:pt>
                <c:pt idx="970">
                  <c:v>65.08</c:v>
                </c:pt>
                <c:pt idx="971">
                  <c:v>64.790000000000006</c:v>
                </c:pt>
                <c:pt idx="972">
                  <c:v>64.88</c:v>
                </c:pt>
                <c:pt idx="973">
                  <c:v>65.83</c:v>
                </c:pt>
                <c:pt idx="974">
                  <c:v>66.77</c:v>
                </c:pt>
                <c:pt idx="975">
                  <c:v>67.040000000000006</c:v>
                </c:pt>
                <c:pt idx="976">
                  <c:v>66.28</c:v>
                </c:pt>
                <c:pt idx="977">
                  <c:v>64.459999999999994</c:v>
                </c:pt>
                <c:pt idx="978">
                  <c:v>63.29</c:v>
                </c:pt>
                <c:pt idx="979">
                  <c:v>63.8</c:v>
                </c:pt>
                <c:pt idx="980">
                  <c:v>65.010000000000005</c:v>
                </c:pt>
                <c:pt idx="981">
                  <c:v>65.25</c:v>
                </c:pt>
                <c:pt idx="982">
                  <c:v>63.88</c:v>
                </c:pt>
                <c:pt idx="983">
                  <c:v>63.17</c:v>
                </c:pt>
                <c:pt idx="984">
                  <c:v>64.95</c:v>
                </c:pt>
                <c:pt idx="985">
                  <c:v>64.52</c:v>
                </c:pt>
                <c:pt idx="986">
                  <c:v>64.290000000000006</c:v>
                </c:pt>
                <c:pt idx="987">
                  <c:v>64.5</c:v>
                </c:pt>
                <c:pt idx="988">
                  <c:v>64.680000000000007</c:v>
                </c:pt>
                <c:pt idx="989">
                  <c:v>65.75</c:v>
                </c:pt>
                <c:pt idx="990">
                  <c:v>65.48</c:v>
                </c:pt>
                <c:pt idx="991">
                  <c:v>66.760000000000005</c:v>
                </c:pt>
                <c:pt idx="992">
                  <c:v>68.64</c:v>
                </c:pt>
                <c:pt idx="993">
                  <c:v>67.95</c:v>
                </c:pt>
                <c:pt idx="994">
                  <c:v>69.349999999999994</c:v>
                </c:pt>
                <c:pt idx="995">
                  <c:v>69.069999999999993</c:v>
                </c:pt>
                <c:pt idx="996">
                  <c:v>69.02</c:v>
                </c:pt>
                <c:pt idx="997">
                  <c:v>68.319999999999993</c:v>
                </c:pt>
                <c:pt idx="998">
                  <c:v>68.849999999999994</c:v>
                </c:pt>
                <c:pt idx="999">
                  <c:v>68.849999999999994</c:v>
                </c:pt>
                <c:pt idx="1000">
                  <c:v>66.7</c:v>
                </c:pt>
                <c:pt idx="1001">
                  <c:v>67.209999999999994</c:v>
                </c:pt>
                <c:pt idx="1002">
                  <c:v>67.08</c:v>
                </c:pt>
                <c:pt idx="1003">
                  <c:v>67.45</c:v>
                </c:pt>
                <c:pt idx="1004">
                  <c:v>66.239999999999995</c:v>
                </c:pt>
                <c:pt idx="1005">
                  <c:v>67.7</c:v>
                </c:pt>
                <c:pt idx="1006">
                  <c:v>69.87</c:v>
                </c:pt>
                <c:pt idx="1007">
                  <c:v>70.930000000000007</c:v>
                </c:pt>
                <c:pt idx="1008">
                  <c:v>70.849999999999994</c:v>
                </c:pt>
                <c:pt idx="1009">
                  <c:v>71.38</c:v>
                </c:pt>
                <c:pt idx="1010">
                  <c:v>70.290000000000006</c:v>
                </c:pt>
                <c:pt idx="1011">
                  <c:v>70.44</c:v>
                </c:pt>
                <c:pt idx="1012">
                  <c:v>72.28</c:v>
                </c:pt>
                <c:pt idx="1013">
                  <c:v>72.540000000000006</c:v>
                </c:pt>
                <c:pt idx="1014">
                  <c:v>72.78</c:v>
                </c:pt>
                <c:pt idx="1015">
                  <c:v>73.45</c:v>
                </c:pt>
                <c:pt idx="1016">
                  <c:v>72.53</c:v>
                </c:pt>
                <c:pt idx="1017">
                  <c:v>72.72</c:v>
                </c:pt>
                <c:pt idx="1018">
                  <c:v>73.34</c:v>
                </c:pt>
                <c:pt idx="1019">
                  <c:v>73.25</c:v>
                </c:pt>
                <c:pt idx="1020">
                  <c:v>74.17</c:v>
                </c:pt>
                <c:pt idx="1021">
                  <c:v>72.209999999999994</c:v>
                </c:pt>
                <c:pt idx="1022">
                  <c:v>72.400000000000006</c:v>
                </c:pt>
                <c:pt idx="1023">
                  <c:v>72.650000000000006</c:v>
                </c:pt>
                <c:pt idx="1024">
                  <c:v>73.989999999999995</c:v>
                </c:pt>
                <c:pt idx="1025">
                  <c:v>75.33</c:v>
                </c:pt>
                <c:pt idx="1026">
                  <c:v>74.06</c:v>
                </c:pt>
                <c:pt idx="1027">
                  <c:v>76.44</c:v>
                </c:pt>
                <c:pt idx="1028">
                  <c:v>76.81</c:v>
                </c:pt>
                <c:pt idx="1029">
                  <c:v>76.540000000000006</c:v>
                </c:pt>
                <c:pt idx="1030">
                  <c:v>77.52</c:v>
                </c:pt>
                <c:pt idx="1031">
                  <c:v>77.88</c:v>
                </c:pt>
                <c:pt idx="1032">
                  <c:v>78.790000000000006</c:v>
                </c:pt>
                <c:pt idx="1033">
                  <c:v>78.88</c:v>
                </c:pt>
                <c:pt idx="1034">
                  <c:v>78.150000000000006</c:v>
                </c:pt>
                <c:pt idx="1035">
                  <c:v>78.87</c:v>
                </c:pt>
                <c:pt idx="1036">
                  <c:v>79.2</c:v>
                </c:pt>
                <c:pt idx="1037">
                  <c:v>79.45</c:v>
                </c:pt>
                <c:pt idx="1038">
                  <c:v>78.48</c:v>
                </c:pt>
                <c:pt idx="1039">
                  <c:v>76.14</c:v>
                </c:pt>
                <c:pt idx="1040">
                  <c:v>75</c:v>
                </c:pt>
                <c:pt idx="1041">
                  <c:v>75.23</c:v>
                </c:pt>
                <c:pt idx="1042">
                  <c:v>77.400000000000006</c:v>
                </c:pt>
                <c:pt idx="1043">
                  <c:v>77.25</c:v>
                </c:pt>
                <c:pt idx="1044">
                  <c:v>76.22</c:v>
                </c:pt>
                <c:pt idx="1045">
                  <c:v>74.88</c:v>
                </c:pt>
                <c:pt idx="1046">
                  <c:v>74.849999999999994</c:v>
                </c:pt>
                <c:pt idx="1047">
                  <c:v>74.58</c:v>
                </c:pt>
                <c:pt idx="1048">
                  <c:v>76.599999999999994</c:v>
                </c:pt>
                <c:pt idx="1049">
                  <c:v>75.86</c:v>
                </c:pt>
                <c:pt idx="1050">
                  <c:v>75.819999999999993</c:v>
                </c:pt>
                <c:pt idx="1051">
                  <c:v>75.3</c:v>
                </c:pt>
                <c:pt idx="1052">
                  <c:v>76.099999999999994</c:v>
                </c:pt>
                <c:pt idx="1053">
                  <c:v>75.2</c:v>
                </c:pt>
                <c:pt idx="1054">
                  <c:v>72.66</c:v>
                </c:pt>
                <c:pt idx="1055">
                  <c:v>74.52</c:v>
                </c:pt>
                <c:pt idx="1056">
                  <c:v>74.16</c:v>
                </c:pt>
                <c:pt idx="1057">
                  <c:v>73.89</c:v>
                </c:pt>
                <c:pt idx="1058">
                  <c:v>72.42</c:v>
                </c:pt>
                <c:pt idx="1059">
                  <c:v>74.94</c:v>
                </c:pt>
                <c:pt idx="1060">
                  <c:v>74.22</c:v>
                </c:pt>
                <c:pt idx="1061">
                  <c:v>75.83</c:v>
                </c:pt>
                <c:pt idx="1062">
                  <c:v>77.17</c:v>
                </c:pt>
                <c:pt idx="1063">
                  <c:v>77.33</c:v>
                </c:pt>
                <c:pt idx="1064">
                  <c:v>78.86</c:v>
                </c:pt>
                <c:pt idx="1065">
                  <c:v>76.69</c:v>
                </c:pt>
                <c:pt idx="1066">
                  <c:v>77.09</c:v>
                </c:pt>
                <c:pt idx="1067">
                  <c:v>77.569999999999993</c:v>
                </c:pt>
                <c:pt idx="1068">
                  <c:v>76.83</c:v>
                </c:pt>
                <c:pt idx="1069">
                  <c:v>76.72</c:v>
                </c:pt>
                <c:pt idx="1070">
                  <c:v>77.66</c:v>
                </c:pt>
                <c:pt idx="1071">
                  <c:v>78.400000000000006</c:v>
                </c:pt>
                <c:pt idx="1072">
                  <c:v>73.31</c:v>
                </c:pt>
                <c:pt idx="1073">
                  <c:v>74.459999999999994</c:v>
                </c:pt>
                <c:pt idx="1074">
                  <c:v>75.23</c:v>
                </c:pt>
                <c:pt idx="1075">
                  <c:v>71.849999999999994</c:v>
                </c:pt>
                <c:pt idx="1076">
                  <c:v>72.3</c:v>
                </c:pt>
                <c:pt idx="1077">
                  <c:v>73.010000000000005</c:v>
                </c:pt>
                <c:pt idx="1078">
                  <c:v>72.739999999999995</c:v>
                </c:pt>
                <c:pt idx="1079">
                  <c:v>73.22</c:v>
                </c:pt>
                <c:pt idx="1080">
                  <c:v>73.58</c:v>
                </c:pt>
                <c:pt idx="1081">
                  <c:v>74.05</c:v>
                </c:pt>
                <c:pt idx="1082">
                  <c:v>74.7</c:v>
                </c:pt>
                <c:pt idx="1083">
                  <c:v>75.38</c:v>
                </c:pt>
                <c:pt idx="1084">
                  <c:v>74.98</c:v>
                </c:pt>
                <c:pt idx="1085">
                  <c:v>75.75</c:v>
                </c:pt>
                <c:pt idx="1086">
                  <c:v>74.39</c:v>
                </c:pt>
                <c:pt idx="1087">
                  <c:v>72.760000000000005</c:v>
                </c:pt>
                <c:pt idx="1088">
                  <c:v>73.739999999999995</c:v>
                </c:pt>
                <c:pt idx="1089">
                  <c:v>73.63</c:v>
                </c:pt>
                <c:pt idx="1090">
                  <c:v>74.2</c:v>
                </c:pt>
                <c:pt idx="1091">
                  <c:v>75.16</c:v>
                </c:pt>
                <c:pt idx="1092">
                  <c:v>72.84</c:v>
                </c:pt>
                <c:pt idx="1093">
                  <c:v>72.569999999999993</c:v>
                </c:pt>
                <c:pt idx="1094">
                  <c:v>73.260000000000005</c:v>
                </c:pt>
                <c:pt idx="1095">
                  <c:v>73.069999999999993</c:v>
                </c:pt>
                <c:pt idx="1096">
                  <c:v>72.930000000000007</c:v>
                </c:pt>
                <c:pt idx="1097">
                  <c:v>71.260000000000005</c:v>
                </c:pt>
                <c:pt idx="1098">
                  <c:v>71.88</c:v>
                </c:pt>
                <c:pt idx="1099">
                  <c:v>72.150000000000006</c:v>
                </c:pt>
                <c:pt idx="1100">
                  <c:v>72.63</c:v>
                </c:pt>
                <c:pt idx="1101">
                  <c:v>72.92</c:v>
                </c:pt>
                <c:pt idx="1102">
                  <c:v>75.06</c:v>
                </c:pt>
                <c:pt idx="1103">
                  <c:v>75.099999999999994</c:v>
                </c:pt>
                <c:pt idx="1104">
                  <c:v>76.069999999999993</c:v>
                </c:pt>
                <c:pt idx="1105">
                  <c:v>76.430000000000007</c:v>
                </c:pt>
                <c:pt idx="1106">
                  <c:v>76.19</c:v>
                </c:pt>
                <c:pt idx="1107">
                  <c:v>77.34</c:v>
                </c:pt>
                <c:pt idx="1108">
                  <c:v>77.819999999999993</c:v>
                </c:pt>
                <c:pt idx="1109">
                  <c:v>77.400000000000006</c:v>
                </c:pt>
                <c:pt idx="1110">
                  <c:v>77.61</c:v>
                </c:pt>
                <c:pt idx="1111">
                  <c:v>77.62</c:v>
                </c:pt>
                <c:pt idx="1112">
                  <c:v>76.569999999999993</c:v>
                </c:pt>
                <c:pt idx="1113">
                  <c:v>75.83</c:v>
                </c:pt>
                <c:pt idx="1114">
                  <c:v>76.16</c:v>
                </c:pt>
                <c:pt idx="1115">
                  <c:v>76.55</c:v>
                </c:pt>
                <c:pt idx="1116">
                  <c:v>78.17</c:v>
                </c:pt>
                <c:pt idx="1117">
                  <c:v>78.900000000000006</c:v>
                </c:pt>
                <c:pt idx="1118">
                  <c:v>77.38</c:v>
                </c:pt>
                <c:pt idx="1119">
                  <c:v>77.22</c:v>
                </c:pt>
                <c:pt idx="1120">
                  <c:v>77.23</c:v>
                </c:pt>
                <c:pt idx="1121">
                  <c:v>78.150000000000006</c:v>
                </c:pt>
                <c:pt idx="1122">
                  <c:v>78.53</c:v>
                </c:pt>
                <c:pt idx="1123">
                  <c:v>77.849999999999994</c:v>
                </c:pt>
                <c:pt idx="1124">
                  <c:v>77.86</c:v>
                </c:pt>
                <c:pt idx="1125">
                  <c:v>80.08</c:v>
                </c:pt>
                <c:pt idx="1126">
                  <c:v>80.78</c:v>
                </c:pt>
                <c:pt idx="1127">
                  <c:v>80.31</c:v>
                </c:pt>
                <c:pt idx="1128">
                  <c:v>80.930000000000007</c:v>
                </c:pt>
                <c:pt idx="1129">
                  <c:v>82.24</c:v>
                </c:pt>
                <c:pt idx="1130">
                  <c:v>84.12</c:v>
                </c:pt>
                <c:pt idx="1131">
                  <c:v>83.98</c:v>
                </c:pt>
                <c:pt idx="1132">
                  <c:v>85.45</c:v>
                </c:pt>
                <c:pt idx="1133">
                  <c:v>83.83</c:v>
                </c:pt>
                <c:pt idx="1134">
                  <c:v>83.52</c:v>
                </c:pt>
                <c:pt idx="1135">
                  <c:v>83.27</c:v>
                </c:pt>
                <c:pt idx="1136">
                  <c:v>84.2</c:v>
                </c:pt>
                <c:pt idx="1137">
                  <c:v>82.34</c:v>
                </c:pt>
                <c:pt idx="1138">
                  <c:v>79.599999999999994</c:v>
                </c:pt>
                <c:pt idx="1139">
                  <c:v>79.819999999999993</c:v>
                </c:pt>
                <c:pt idx="1140">
                  <c:v>80.27</c:v>
                </c:pt>
                <c:pt idx="1141">
                  <c:v>80.88</c:v>
                </c:pt>
                <c:pt idx="1142">
                  <c:v>79.48</c:v>
                </c:pt>
                <c:pt idx="1143">
                  <c:v>78.59</c:v>
                </c:pt>
                <c:pt idx="1144">
                  <c:v>79.11</c:v>
                </c:pt>
                <c:pt idx="1145">
                  <c:v>79.33</c:v>
                </c:pt>
                <c:pt idx="1146">
                  <c:v>76.099999999999994</c:v>
                </c:pt>
                <c:pt idx="1147">
                  <c:v>76.2</c:v>
                </c:pt>
                <c:pt idx="1148">
                  <c:v>76.86</c:v>
                </c:pt>
                <c:pt idx="1149">
                  <c:v>77.61</c:v>
                </c:pt>
                <c:pt idx="1150">
                  <c:v>77.33</c:v>
                </c:pt>
                <c:pt idx="1151">
                  <c:v>75.930000000000007</c:v>
                </c:pt>
                <c:pt idx="1152">
                  <c:v>75.06</c:v>
                </c:pt>
                <c:pt idx="1153">
                  <c:v>73.040000000000006</c:v>
                </c:pt>
                <c:pt idx="1154">
                  <c:v>72.89</c:v>
                </c:pt>
                <c:pt idx="1155">
                  <c:v>73.13</c:v>
                </c:pt>
                <c:pt idx="1156">
                  <c:v>72.25</c:v>
                </c:pt>
                <c:pt idx="1157">
                  <c:v>72.239999999999995</c:v>
                </c:pt>
                <c:pt idx="1158">
                  <c:v>71.11</c:v>
                </c:pt>
                <c:pt idx="1159">
                  <c:v>70.61</c:v>
                </c:pt>
                <c:pt idx="1160">
                  <c:v>70.599999999999994</c:v>
                </c:pt>
                <c:pt idx="1161">
                  <c:v>66.08</c:v>
                </c:pt>
                <c:pt idx="1162">
                  <c:v>66.739999999999995</c:v>
                </c:pt>
                <c:pt idx="1163">
                  <c:v>67.06</c:v>
                </c:pt>
                <c:pt idx="1164">
                  <c:v>67.209999999999994</c:v>
                </c:pt>
                <c:pt idx="1165">
                  <c:v>67.27</c:v>
                </c:pt>
                <c:pt idx="1166">
                  <c:v>63.05</c:v>
                </c:pt>
                <c:pt idx="1167">
                  <c:v>64.06</c:v>
                </c:pt>
                <c:pt idx="1168">
                  <c:v>63.11</c:v>
                </c:pt>
                <c:pt idx="1169">
                  <c:v>59.23</c:v>
                </c:pt>
                <c:pt idx="1170">
                  <c:v>60.69</c:v>
                </c:pt>
                <c:pt idx="1171">
                  <c:v>60.58</c:v>
                </c:pt>
                <c:pt idx="1172">
                  <c:v>59.29</c:v>
                </c:pt>
                <c:pt idx="1173">
                  <c:v>60.07</c:v>
                </c:pt>
                <c:pt idx="1174">
                  <c:v>59.58</c:v>
                </c:pt>
                <c:pt idx="1175">
                  <c:v>61.93</c:v>
                </c:pt>
                <c:pt idx="1176">
                  <c:v>62.36</c:v>
                </c:pt>
                <c:pt idx="1177">
                  <c:v>61.94</c:v>
                </c:pt>
                <c:pt idx="1178">
                  <c:v>60.55</c:v>
                </c:pt>
                <c:pt idx="1179">
                  <c:v>62</c:v>
                </c:pt>
                <c:pt idx="1180">
                  <c:v>60.24</c:v>
                </c:pt>
                <c:pt idx="1181">
                  <c:v>60.5</c:v>
                </c:pt>
                <c:pt idx="1182">
                  <c:v>60.42</c:v>
                </c:pt>
                <c:pt idx="1183">
                  <c:v>61.74</c:v>
                </c:pt>
                <c:pt idx="1184">
                  <c:v>60.56</c:v>
                </c:pt>
                <c:pt idx="1185">
                  <c:v>59.8</c:v>
                </c:pt>
                <c:pt idx="1186">
                  <c:v>56.38</c:v>
                </c:pt>
                <c:pt idx="1187">
                  <c:v>57.63</c:v>
                </c:pt>
                <c:pt idx="1188">
                  <c:v>54.89</c:v>
                </c:pt>
                <c:pt idx="1189">
                  <c:v>52.66</c:v>
                </c:pt>
                <c:pt idx="1190">
                  <c:v>49.73</c:v>
                </c:pt>
                <c:pt idx="1191">
                  <c:v>49.79</c:v>
                </c:pt>
                <c:pt idx="1192">
                  <c:v>54.17</c:v>
                </c:pt>
                <c:pt idx="1193">
                  <c:v>52.64</c:v>
                </c:pt>
                <c:pt idx="1194">
                  <c:v>52.2</c:v>
                </c:pt>
                <c:pt idx="1195">
                  <c:v>54.31</c:v>
                </c:pt>
                <c:pt idx="1196">
                  <c:v>54.31</c:v>
                </c:pt>
                <c:pt idx="1197">
                  <c:v>55.46</c:v>
                </c:pt>
                <c:pt idx="1198">
                  <c:v>56.42</c:v>
                </c:pt>
                <c:pt idx="1199">
                  <c:v>57.46</c:v>
                </c:pt>
                <c:pt idx="1200">
                  <c:v>57.83</c:v>
                </c:pt>
                <c:pt idx="1201">
                  <c:v>59.14</c:v>
                </c:pt>
                <c:pt idx="1202">
                  <c:v>61.83</c:v>
                </c:pt>
                <c:pt idx="1203">
                  <c:v>62.02</c:v>
                </c:pt>
                <c:pt idx="1204">
                  <c:v>60.85</c:v>
                </c:pt>
                <c:pt idx="1205">
                  <c:v>59.44</c:v>
                </c:pt>
                <c:pt idx="1206">
                  <c:v>61.01</c:v>
                </c:pt>
                <c:pt idx="1207">
                  <c:v>61.51</c:v>
                </c:pt>
                <c:pt idx="1208">
                  <c:v>61.32</c:v>
                </c:pt>
                <c:pt idx="1209">
                  <c:v>62.68</c:v>
                </c:pt>
                <c:pt idx="1210">
                  <c:v>62.66</c:v>
                </c:pt>
                <c:pt idx="1211">
                  <c:v>61.52</c:v>
                </c:pt>
                <c:pt idx="1212">
                  <c:v>61.17</c:v>
                </c:pt>
                <c:pt idx="1213">
                  <c:v>61.31</c:v>
                </c:pt>
                <c:pt idx="1214">
                  <c:v>61.72</c:v>
                </c:pt>
                <c:pt idx="1215">
                  <c:v>59.91</c:v>
                </c:pt>
                <c:pt idx="1216">
                  <c:v>61.29</c:v>
                </c:pt>
                <c:pt idx="1217">
                  <c:v>61.63</c:v>
                </c:pt>
                <c:pt idx="1218">
                  <c:v>60.93</c:v>
                </c:pt>
                <c:pt idx="1219">
                  <c:v>62.85</c:v>
                </c:pt>
                <c:pt idx="1220">
                  <c:v>62.66</c:v>
                </c:pt>
                <c:pt idx="1221">
                  <c:v>62.16</c:v>
                </c:pt>
                <c:pt idx="1222">
                  <c:v>62.79</c:v>
                </c:pt>
                <c:pt idx="1223">
                  <c:v>61.66</c:v>
                </c:pt>
                <c:pt idx="1224">
                  <c:v>62.02</c:v>
                </c:pt>
                <c:pt idx="1225">
                  <c:v>61.55</c:v>
                </c:pt>
                <c:pt idx="1226">
                  <c:v>62.39</c:v>
                </c:pt>
                <c:pt idx="1227">
                  <c:v>63.53</c:v>
                </c:pt>
                <c:pt idx="1228">
                  <c:v>64.41</c:v>
                </c:pt>
                <c:pt idx="1229">
                  <c:v>66.12</c:v>
                </c:pt>
                <c:pt idx="1230">
                  <c:v>66.42</c:v>
                </c:pt>
                <c:pt idx="1231">
                  <c:v>66.400000000000006</c:v>
                </c:pt>
                <c:pt idx="1232">
                  <c:v>67.05</c:v>
                </c:pt>
                <c:pt idx="1233">
                  <c:v>67.12</c:v>
                </c:pt>
                <c:pt idx="1234">
                  <c:v>67.180000000000007</c:v>
                </c:pt>
                <c:pt idx="1235">
                  <c:v>64.88</c:v>
                </c:pt>
                <c:pt idx="1236">
                  <c:v>65.349999999999994</c:v>
                </c:pt>
                <c:pt idx="1237">
                  <c:v>66.569999999999993</c:v>
                </c:pt>
                <c:pt idx="1238">
                  <c:v>66.33</c:v>
                </c:pt>
                <c:pt idx="1239">
                  <c:v>65.03</c:v>
                </c:pt>
                <c:pt idx="1240">
                  <c:v>65.69</c:v>
                </c:pt>
                <c:pt idx="1241">
                  <c:v>65.86</c:v>
                </c:pt>
                <c:pt idx="1242">
                  <c:v>65.87</c:v>
                </c:pt>
                <c:pt idx="1243">
                  <c:v>66.16</c:v>
                </c:pt>
                <c:pt idx="1244">
                  <c:v>65.56</c:v>
                </c:pt>
                <c:pt idx="1245">
                  <c:v>66.34</c:v>
                </c:pt>
                <c:pt idx="1246">
                  <c:v>66.430000000000007</c:v>
                </c:pt>
                <c:pt idx="1247">
                  <c:v>67.31</c:v>
                </c:pt>
                <c:pt idx="1248">
                  <c:v>66.959999999999994</c:v>
                </c:pt>
                <c:pt idx="1249">
                  <c:v>66.86</c:v>
                </c:pt>
                <c:pt idx="1250">
                  <c:v>67.13</c:v>
                </c:pt>
                <c:pt idx="1251">
                  <c:v>67.19</c:v>
                </c:pt>
                <c:pt idx="1252">
                  <c:v>68</c:v>
                </c:pt>
                <c:pt idx="1253">
                  <c:v>67.430000000000007</c:v>
                </c:pt>
                <c:pt idx="1254">
                  <c:v>66.489999999999995</c:v>
                </c:pt>
                <c:pt idx="1255">
                  <c:v>66.540000000000006</c:v>
                </c:pt>
                <c:pt idx="1256">
                  <c:v>67.099999999999994</c:v>
                </c:pt>
                <c:pt idx="1257">
                  <c:v>66.87</c:v>
                </c:pt>
                <c:pt idx="1258">
                  <c:v>66.739999999999995</c:v>
                </c:pt>
                <c:pt idx="1259">
                  <c:v>67.209999999999994</c:v>
                </c:pt>
                <c:pt idx="1260">
                  <c:v>68.27</c:v>
                </c:pt>
                <c:pt idx="1261">
                  <c:v>68.599999999999994</c:v>
                </c:pt>
                <c:pt idx="1262">
                  <c:v>68.59</c:v>
                </c:pt>
                <c:pt idx="1263">
                  <c:v>68.69</c:v>
                </c:pt>
                <c:pt idx="1264">
                  <c:v>69.569999999999993</c:v>
                </c:pt>
                <c:pt idx="1265">
                  <c:v>70.209999999999994</c:v>
                </c:pt>
                <c:pt idx="1266">
                  <c:v>69.78</c:v>
                </c:pt>
                <c:pt idx="1267">
                  <c:v>70.92</c:v>
                </c:pt>
                <c:pt idx="1268">
                  <c:v>70.03</c:v>
                </c:pt>
                <c:pt idx="1269">
                  <c:v>70.650000000000006</c:v>
                </c:pt>
                <c:pt idx="1270">
                  <c:v>70.36</c:v>
                </c:pt>
                <c:pt idx="1271">
                  <c:v>70.77</c:v>
                </c:pt>
                <c:pt idx="1272">
                  <c:v>70.64</c:v>
                </c:pt>
                <c:pt idx="1273">
                  <c:v>70.959999999999994</c:v>
                </c:pt>
                <c:pt idx="1274">
                  <c:v>70.959999999999994</c:v>
                </c:pt>
                <c:pt idx="1275">
                  <c:v>72.81</c:v>
                </c:pt>
                <c:pt idx="1276">
                  <c:v>73.33</c:v>
                </c:pt>
                <c:pt idx="1277">
                  <c:v>73.260000000000005</c:v>
                </c:pt>
                <c:pt idx="1278">
                  <c:v>72.989999999999995</c:v>
                </c:pt>
                <c:pt idx="1279">
                  <c:v>71</c:v>
                </c:pt>
                <c:pt idx="1280">
                  <c:v>70.92</c:v>
                </c:pt>
                <c:pt idx="1281">
                  <c:v>71.45</c:v>
                </c:pt>
                <c:pt idx="1282">
                  <c:v>70.95</c:v>
                </c:pt>
                <c:pt idx="1283">
                  <c:v>69.430000000000007</c:v>
                </c:pt>
                <c:pt idx="1284">
                  <c:v>69.37</c:v>
                </c:pt>
                <c:pt idx="1285">
                  <c:v>69.680000000000007</c:v>
                </c:pt>
                <c:pt idx="1286">
                  <c:v>68.42</c:v>
                </c:pt>
                <c:pt idx="1287">
                  <c:v>69.02</c:v>
                </c:pt>
                <c:pt idx="1288">
                  <c:v>68.790000000000006</c:v>
                </c:pt>
                <c:pt idx="1289">
                  <c:v>68.88</c:v>
                </c:pt>
                <c:pt idx="1290">
                  <c:v>68.58</c:v>
                </c:pt>
                <c:pt idx="1291">
                  <c:v>69.56</c:v>
                </c:pt>
                <c:pt idx="1292">
                  <c:v>70.16</c:v>
                </c:pt>
                <c:pt idx="1293">
                  <c:v>70.89</c:v>
                </c:pt>
                <c:pt idx="1294">
                  <c:v>70.44</c:v>
                </c:pt>
                <c:pt idx="1295">
                  <c:v>70.38</c:v>
                </c:pt>
                <c:pt idx="1296">
                  <c:v>70.510000000000005</c:v>
                </c:pt>
                <c:pt idx="1297">
                  <c:v>69.13</c:v>
                </c:pt>
                <c:pt idx="1298">
                  <c:v>65.56</c:v>
                </c:pt>
                <c:pt idx="1299">
                  <c:v>66.52</c:v>
                </c:pt>
                <c:pt idx="1300">
                  <c:v>67.8</c:v>
                </c:pt>
                <c:pt idx="1301">
                  <c:v>67.73</c:v>
                </c:pt>
                <c:pt idx="1302">
                  <c:v>66.98</c:v>
                </c:pt>
                <c:pt idx="1303">
                  <c:v>64.53</c:v>
                </c:pt>
                <c:pt idx="1304">
                  <c:v>61.16</c:v>
                </c:pt>
                <c:pt idx="1305">
                  <c:v>59.99</c:v>
                </c:pt>
                <c:pt idx="1306">
                  <c:v>60.51</c:v>
                </c:pt>
                <c:pt idx="1307">
                  <c:v>58.87</c:v>
                </c:pt>
                <c:pt idx="1308">
                  <c:v>59.82</c:v>
                </c:pt>
                <c:pt idx="1309">
                  <c:v>61.5</c:v>
                </c:pt>
                <c:pt idx="1310">
                  <c:v>60.79</c:v>
                </c:pt>
                <c:pt idx="1311">
                  <c:v>60.95</c:v>
                </c:pt>
                <c:pt idx="1312">
                  <c:v>58.74</c:v>
                </c:pt>
                <c:pt idx="1313">
                  <c:v>59.97</c:v>
                </c:pt>
                <c:pt idx="1314">
                  <c:v>60.47</c:v>
                </c:pt>
                <c:pt idx="1315">
                  <c:v>59.53</c:v>
                </c:pt>
                <c:pt idx="1316">
                  <c:v>60.92</c:v>
                </c:pt>
                <c:pt idx="1317">
                  <c:v>60.64</c:v>
                </c:pt>
                <c:pt idx="1318">
                  <c:v>63.35</c:v>
                </c:pt>
                <c:pt idx="1319">
                  <c:v>64</c:v>
                </c:pt>
                <c:pt idx="1320">
                  <c:v>63.81</c:v>
                </c:pt>
                <c:pt idx="1321">
                  <c:v>63.91</c:v>
                </c:pt>
                <c:pt idx="1322">
                  <c:v>65.290000000000006</c:v>
                </c:pt>
                <c:pt idx="1323">
                  <c:v>65.27</c:v>
                </c:pt>
                <c:pt idx="1324">
                  <c:v>64.349999999999994</c:v>
                </c:pt>
                <c:pt idx="1325">
                  <c:v>64.53</c:v>
                </c:pt>
                <c:pt idx="1326">
                  <c:v>61.97</c:v>
                </c:pt>
                <c:pt idx="1327">
                  <c:v>63.29</c:v>
                </c:pt>
                <c:pt idx="1328">
                  <c:v>62.69</c:v>
                </c:pt>
                <c:pt idx="1329">
                  <c:v>63.54</c:v>
                </c:pt>
                <c:pt idx="1330">
                  <c:v>63.54</c:v>
                </c:pt>
                <c:pt idx="1331">
                  <c:v>63.68</c:v>
                </c:pt>
                <c:pt idx="1332">
                  <c:v>66.37</c:v>
                </c:pt>
                <c:pt idx="1333">
                  <c:v>65.900000000000006</c:v>
                </c:pt>
                <c:pt idx="1334">
                  <c:v>65.98</c:v>
                </c:pt>
                <c:pt idx="1335">
                  <c:v>65.48</c:v>
                </c:pt>
                <c:pt idx="1336">
                  <c:v>63.42</c:v>
                </c:pt>
                <c:pt idx="1337">
                  <c:v>62.8</c:v>
                </c:pt>
                <c:pt idx="1338">
                  <c:v>61.31</c:v>
                </c:pt>
                <c:pt idx="1339">
                  <c:v>62.03</c:v>
                </c:pt>
                <c:pt idx="1340">
                  <c:v>62.72</c:v>
                </c:pt>
                <c:pt idx="1341">
                  <c:v>63.43</c:v>
                </c:pt>
                <c:pt idx="1342">
                  <c:v>62.74</c:v>
                </c:pt>
                <c:pt idx="1343">
                  <c:v>62.88</c:v>
                </c:pt>
                <c:pt idx="1344">
                  <c:v>62.95</c:v>
                </c:pt>
                <c:pt idx="1345">
                  <c:v>63.2</c:v>
                </c:pt>
                <c:pt idx="1346">
                  <c:v>64.180000000000007</c:v>
                </c:pt>
                <c:pt idx="1347">
                  <c:v>64.55</c:v>
                </c:pt>
                <c:pt idx="1348">
                  <c:v>59.49</c:v>
                </c:pt>
                <c:pt idx="1349">
                  <c:v>60.8</c:v>
                </c:pt>
                <c:pt idx="1350">
                  <c:v>58.93</c:v>
                </c:pt>
                <c:pt idx="1351">
                  <c:v>58.14</c:v>
                </c:pt>
                <c:pt idx="1352">
                  <c:v>55.63</c:v>
                </c:pt>
                <c:pt idx="1353">
                  <c:v>56.67</c:v>
                </c:pt>
                <c:pt idx="1354">
                  <c:v>57.81</c:v>
                </c:pt>
                <c:pt idx="1355">
                  <c:v>57.93</c:v>
                </c:pt>
                <c:pt idx="1356">
                  <c:v>60.48</c:v>
                </c:pt>
                <c:pt idx="1357">
                  <c:v>58.64</c:v>
                </c:pt>
                <c:pt idx="1358">
                  <c:v>57.34</c:v>
                </c:pt>
                <c:pt idx="1359">
                  <c:v>57.67</c:v>
                </c:pt>
                <c:pt idx="1360">
                  <c:v>58.7</c:v>
                </c:pt>
                <c:pt idx="1361">
                  <c:v>59.08</c:v>
                </c:pt>
                <c:pt idx="1362">
                  <c:v>59.33</c:v>
                </c:pt>
                <c:pt idx="1363">
                  <c:v>58.95</c:v>
                </c:pt>
                <c:pt idx="1364">
                  <c:v>58.16</c:v>
                </c:pt>
                <c:pt idx="1365">
                  <c:v>57.48</c:v>
                </c:pt>
                <c:pt idx="1366">
                  <c:v>58.4</c:v>
                </c:pt>
                <c:pt idx="1367">
                  <c:v>59.23</c:v>
                </c:pt>
                <c:pt idx="1368">
                  <c:v>59.78</c:v>
                </c:pt>
                <c:pt idx="1369">
                  <c:v>58.46</c:v>
                </c:pt>
                <c:pt idx="1370">
                  <c:v>57.31</c:v>
                </c:pt>
                <c:pt idx="1371">
                  <c:v>56.94</c:v>
                </c:pt>
                <c:pt idx="1372">
                  <c:v>59.27</c:v>
                </c:pt>
                <c:pt idx="1373">
                  <c:v>59.46</c:v>
                </c:pt>
                <c:pt idx="1374">
                  <c:v>59.94</c:v>
                </c:pt>
                <c:pt idx="1375">
                  <c:v>61.01</c:v>
                </c:pt>
                <c:pt idx="1376">
                  <c:v>60.84</c:v>
                </c:pt>
                <c:pt idx="1377">
                  <c:v>59.38</c:v>
                </c:pt>
                <c:pt idx="1378">
                  <c:v>58.87</c:v>
                </c:pt>
                <c:pt idx="1379">
                  <c:v>58.61</c:v>
                </c:pt>
                <c:pt idx="1380">
                  <c:v>66.55</c:v>
                </c:pt>
                <c:pt idx="1381">
                  <c:v>62.7</c:v>
                </c:pt>
                <c:pt idx="1382">
                  <c:v>61.8</c:v>
                </c:pt>
                <c:pt idx="1383">
                  <c:v>62.39</c:v>
                </c:pt>
                <c:pt idx="1384">
                  <c:v>62.2</c:v>
                </c:pt>
                <c:pt idx="1385">
                  <c:v>62.69</c:v>
                </c:pt>
                <c:pt idx="1386">
                  <c:v>61.16</c:v>
                </c:pt>
                <c:pt idx="1387">
                  <c:v>60.53</c:v>
                </c:pt>
                <c:pt idx="1388">
                  <c:v>60.86</c:v>
                </c:pt>
                <c:pt idx="1389">
                  <c:v>60.19</c:v>
                </c:pt>
                <c:pt idx="1390">
                  <c:v>58.48</c:v>
                </c:pt>
                <c:pt idx="1391">
                  <c:v>57.68</c:v>
                </c:pt>
                <c:pt idx="1392">
                  <c:v>56.6</c:v>
                </c:pt>
                <c:pt idx="1393">
                  <c:v>56.57</c:v>
                </c:pt>
                <c:pt idx="1394">
                  <c:v>57.23</c:v>
                </c:pt>
                <c:pt idx="1395">
                  <c:v>57.32</c:v>
                </c:pt>
                <c:pt idx="1396">
                  <c:v>57.29</c:v>
                </c:pt>
                <c:pt idx="1397">
                  <c:v>57.33</c:v>
                </c:pt>
                <c:pt idx="1398">
                  <c:v>58.14</c:v>
                </c:pt>
                <c:pt idx="1399">
                  <c:v>59.6</c:v>
                </c:pt>
                <c:pt idx="1400">
                  <c:v>58.72</c:v>
                </c:pt>
                <c:pt idx="1401">
                  <c:v>58.11</c:v>
                </c:pt>
                <c:pt idx="1402">
                  <c:v>58.68</c:v>
                </c:pt>
                <c:pt idx="1403">
                  <c:v>58.87</c:v>
                </c:pt>
                <c:pt idx="1404">
                  <c:v>58.53</c:v>
                </c:pt>
                <c:pt idx="1405">
                  <c:v>58.2</c:v>
                </c:pt>
                <c:pt idx="1406">
                  <c:v>58.93</c:v>
                </c:pt>
                <c:pt idx="1407">
                  <c:v>60.34</c:v>
                </c:pt>
                <c:pt idx="1408">
                  <c:v>60.83</c:v>
                </c:pt>
                <c:pt idx="1409">
                  <c:v>61.2</c:v>
                </c:pt>
                <c:pt idx="1410">
                  <c:v>60.71</c:v>
                </c:pt>
                <c:pt idx="1411">
                  <c:v>60.64</c:v>
                </c:pt>
                <c:pt idx="1412">
                  <c:v>59.57</c:v>
                </c:pt>
                <c:pt idx="1413">
                  <c:v>58.91</c:v>
                </c:pt>
                <c:pt idx="1414">
                  <c:v>60.38</c:v>
                </c:pt>
                <c:pt idx="1415">
                  <c:v>60.71</c:v>
                </c:pt>
                <c:pt idx="1416">
                  <c:v>61.46</c:v>
                </c:pt>
                <c:pt idx="1417">
                  <c:v>60.19</c:v>
                </c:pt>
                <c:pt idx="1418">
                  <c:v>60.7</c:v>
                </c:pt>
                <c:pt idx="1419">
                  <c:v>60.91</c:v>
                </c:pt>
                <c:pt idx="1420">
                  <c:v>60.6</c:v>
                </c:pt>
                <c:pt idx="1421">
                  <c:v>60.6</c:v>
                </c:pt>
                <c:pt idx="1422">
                  <c:v>60.89</c:v>
                </c:pt>
                <c:pt idx="1423">
                  <c:v>60.75</c:v>
                </c:pt>
                <c:pt idx="1424">
                  <c:v>61.71</c:v>
                </c:pt>
                <c:pt idx="1425">
                  <c:v>60.83</c:v>
                </c:pt>
                <c:pt idx="1426">
                  <c:v>59.34</c:v>
                </c:pt>
                <c:pt idx="1427">
                  <c:v>60.78</c:v>
                </c:pt>
                <c:pt idx="1428">
                  <c:v>62.19</c:v>
                </c:pt>
                <c:pt idx="1429">
                  <c:v>61.63</c:v>
                </c:pt>
                <c:pt idx="1430">
                  <c:v>61.93</c:v>
                </c:pt>
                <c:pt idx="1431">
                  <c:v>62.51</c:v>
                </c:pt>
                <c:pt idx="1432">
                  <c:v>62.3</c:v>
                </c:pt>
                <c:pt idx="1433">
                  <c:v>62.61</c:v>
                </c:pt>
                <c:pt idx="1434">
                  <c:v>59.85</c:v>
                </c:pt>
                <c:pt idx="1435">
                  <c:v>59.74</c:v>
                </c:pt>
                <c:pt idx="1436">
                  <c:v>59.61</c:v>
                </c:pt>
                <c:pt idx="1437">
                  <c:v>61.6</c:v>
                </c:pt>
                <c:pt idx="1438">
                  <c:v>61.79</c:v>
                </c:pt>
                <c:pt idx="1439">
                  <c:v>62.62</c:v>
                </c:pt>
                <c:pt idx="1440">
                  <c:v>62.54</c:v>
                </c:pt>
                <c:pt idx="1441">
                  <c:v>62.76</c:v>
                </c:pt>
                <c:pt idx="1442">
                  <c:v>62.1</c:v>
                </c:pt>
                <c:pt idx="1443">
                  <c:v>62.55</c:v>
                </c:pt>
                <c:pt idx="1444">
                  <c:v>63.51</c:v>
                </c:pt>
                <c:pt idx="1445">
                  <c:v>63.71</c:v>
                </c:pt>
                <c:pt idx="1446">
                  <c:v>64.41</c:v>
                </c:pt>
                <c:pt idx="1447">
                  <c:v>64.489999999999995</c:v>
                </c:pt>
                <c:pt idx="1448">
                  <c:v>64.84</c:v>
                </c:pt>
                <c:pt idx="1449">
                  <c:v>64.510000000000005</c:v>
                </c:pt>
                <c:pt idx="1450">
                  <c:v>64.73</c:v>
                </c:pt>
                <c:pt idx="1451">
                  <c:v>65.459999999999994</c:v>
                </c:pt>
                <c:pt idx="1452">
                  <c:v>65.459999999999994</c:v>
                </c:pt>
                <c:pt idx="1453">
                  <c:v>66.05</c:v>
                </c:pt>
                <c:pt idx="1454">
                  <c:v>66.14</c:v>
                </c:pt>
                <c:pt idx="1455">
                  <c:v>65.989999999999995</c:v>
                </c:pt>
                <c:pt idx="1456">
                  <c:v>64.680000000000007</c:v>
                </c:pt>
                <c:pt idx="1457">
                  <c:v>64.680000000000007</c:v>
                </c:pt>
                <c:pt idx="1458">
                  <c:v>64.97</c:v>
                </c:pt>
                <c:pt idx="1459">
                  <c:v>67.05</c:v>
                </c:pt>
                <c:pt idx="1460">
                  <c:v>67.319999999999993</c:v>
                </c:pt>
                <c:pt idx="1461">
                  <c:v>66.87</c:v>
                </c:pt>
                <c:pt idx="1462">
                  <c:v>64.14</c:v>
                </c:pt>
                <c:pt idx="1463">
                  <c:v>64.02</c:v>
                </c:pt>
                <c:pt idx="1464">
                  <c:v>63.63</c:v>
                </c:pt>
                <c:pt idx="1465">
                  <c:v>62.89</c:v>
                </c:pt>
                <c:pt idx="1466">
                  <c:v>63.1</c:v>
                </c:pt>
                <c:pt idx="1467">
                  <c:v>62.6</c:v>
                </c:pt>
                <c:pt idx="1468">
                  <c:v>63.17</c:v>
                </c:pt>
                <c:pt idx="1469">
                  <c:v>63.32</c:v>
                </c:pt>
                <c:pt idx="1470">
                  <c:v>63.6</c:v>
                </c:pt>
                <c:pt idx="1471">
                  <c:v>63.13</c:v>
                </c:pt>
                <c:pt idx="1472">
                  <c:v>61.77</c:v>
                </c:pt>
                <c:pt idx="1473">
                  <c:v>60.61</c:v>
                </c:pt>
                <c:pt idx="1474">
                  <c:v>59.19</c:v>
                </c:pt>
                <c:pt idx="1475">
                  <c:v>58</c:v>
                </c:pt>
                <c:pt idx="1476">
                  <c:v>58.26</c:v>
                </c:pt>
                <c:pt idx="1477">
                  <c:v>58.35</c:v>
                </c:pt>
                <c:pt idx="1478">
                  <c:v>57</c:v>
                </c:pt>
                <c:pt idx="1479">
                  <c:v>56.42</c:v>
                </c:pt>
                <c:pt idx="1480">
                  <c:v>54.73</c:v>
                </c:pt>
                <c:pt idx="1481">
                  <c:v>54.26</c:v>
                </c:pt>
                <c:pt idx="1482">
                  <c:v>55.56</c:v>
                </c:pt>
                <c:pt idx="1483">
                  <c:v>55.58</c:v>
                </c:pt>
                <c:pt idx="1484">
                  <c:v>55.16</c:v>
                </c:pt>
                <c:pt idx="1485">
                  <c:v>53.95</c:v>
                </c:pt>
                <c:pt idx="1486">
                  <c:v>54.5</c:v>
                </c:pt>
                <c:pt idx="1487">
                  <c:v>56.11</c:v>
                </c:pt>
                <c:pt idx="1488">
                  <c:v>56.54</c:v>
                </c:pt>
                <c:pt idx="1489">
                  <c:v>57.25</c:v>
                </c:pt>
                <c:pt idx="1490">
                  <c:v>57.5</c:v>
                </c:pt>
                <c:pt idx="1491">
                  <c:v>57.52</c:v>
                </c:pt>
                <c:pt idx="1492">
                  <c:v>58.58</c:v>
                </c:pt>
                <c:pt idx="1493">
                  <c:v>58.57</c:v>
                </c:pt>
                <c:pt idx="1494">
                  <c:v>57.72</c:v>
                </c:pt>
                <c:pt idx="1495">
                  <c:v>55.75</c:v>
                </c:pt>
                <c:pt idx="1496">
                  <c:v>54.23</c:v>
                </c:pt>
                <c:pt idx="1497">
                  <c:v>52.8</c:v>
                </c:pt>
                <c:pt idx="1498">
                  <c:v>51.67</c:v>
                </c:pt>
                <c:pt idx="1499">
                  <c:v>49.59</c:v>
                </c:pt>
                <c:pt idx="1500">
                  <c:v>51.65</c:v>
                </c:pt>
                <c:pt idx="1501">
                  <c:v>51.67</c:v>
                </c:pt>
                <c:pt idx="1502">
                  <c:v>51.29</c:v>
                </c:pt>
                <c:pt idx="1503">
                  <c:v>50.28</c:v>
                </c:pt>
                <c:pt idx="1504">
                  <c:v>45.8</c:v>
                </c:pt>
                <c:pt idx="1505">
                  <c:v>35.78</c:v>
                </c:pt>
                <c:pt idx="1506">
                  <c:v>38.82</c:v>
                </c:pt>
                <c:pt idx="1507">
                  <c:v>38.229999999999997</c:v>
                </c:pt>
                <c:pt idx="1508">
                  <c:v>36.67</c:v>
                </c:pt>
                <c:pt idx="1509">
                  <c:v>36.770000000000003</c:v>
                </c:pt>
                <c:pt idx="1510">
                  <c:v>33.159999999999997</c:v>
                </c:pt>
                <c:pt idx="1511">
                  <c:v>31.93</c:v>
                </c:pt>
                <c:pt idx="1512">
                  <c:v>28.31</c:v>
                </c:pt>
                <c:pt idx="1513">
                  <c:v>31.81</c:v>
                </c:pt>
                <c:pt idx="1514">
                  <c:v>30.63</c:v>
                </c:pt>
                <c:pt idx="1515">
                  <c:v>31.21</c:v>
                </c:pt>
                <c:pt idx="1516">
                  <c:v>31.94</c:v>
                </c:pt>
                <c:pt idx="1517">
                  <c:v>32.56</c:v>
                </c:pt>
                <c:pt idx="1518">
                  <c:v>31.29</c:v>
                </c:pt>
                <c:pt idx="1519">
                  <c:v>30.91</c:v>
                </c:pt>
                <c:pt idx="1520">
                  <c:v>29.78</c:v>
                </c:pt>
                <c:pt idx="1521">
                  <c:v>29.66</c:v>
                </c:pt>
                <c:pt idx="1522">
                  <c:v>30.56</c:v>
                </c:pt>
                <c:pt idx="1523">
                  <c:v>33.659999999999997</c:v>
                </c:pt>
                <c:pt idx="1524">
                  <c:v>36.39</c:v>
                </c:pt>
                <c:pt idx="1525">
                  <c:v>36.11</c:v>
                </c:pt>
                <c:pt idx="1526">
                  <c:v>36.04</c:v>
                </c:pt>
                <c:pt idx="1527">
                  <c:v>36.32</c:v>
                </c:pt>
                <c:pt idx="1528">
                  <c:v>35.659999999999997</c:v>
                </c:pt>
                <c:pt idx="1529">
                  <c:v>35.659999999999997</c:v>
                </c:pt>
                <c:pt idx="1530">
                  <c:v>36.700000000000003</c:v>
                </c:pt>
                <c:pt idx="1531">
                  <c:v>35.76</c:v>
                </c:pt>
                <c:pt idx="1532">
                  <c:v>33.53</c:v>
                </c:pt>
                <c:pt idx="1533">
                  <c:v>33.54</c:v>
                </c:pt>
                <c:pt idx="1534">
                  <c:v>33.47</c:v>
                </c:pt>
                <c:pt idx="1535">
                  <c:v>31.51</c:v>
                </c:pt>
                <c:pt idx="1536">
                  <c:v>25.66</c:v>
                </c:pt>
                <c:pt idx="1537">
                  <c:v>26.68</c:v>
                </c:pt>
                <c:pt idx="1538">
                  <c:v>27.2</c:v>
                </c:pt>
                <c:pt idx="1539">
                  <c:v>27.11</c:v>
                </c:pt>
                <c:pt idx="1540">
                  <c:v>25.62</c:v>
                </c:pt>
                <c:pt idx="1541">
                  <c:v>25.16</c:v>
                </c:pt>
                <c:pt idx="1542">
                  <c:v>26.36</c:v>
                </c:pt>
                <c:pt idx="1543">
                  <c:v>28.31</c:v>
                </c:pt>
                <c:pt idx="1544">
                  <c:v>29.36</c:v>
                </c:pt>
                <c:pt idx="1545">
                  <c:v>29.87</c:v>
                </c:pt>
                <c:pt idx="1546">
                  <c:v>32.85</c:v>
                </c:pt>
                <c:pt idx="1547">
                  <c:v>31.49</c:v>
                </c:pt>
                <c:pt idx="1548">
                  <c:v>31.23</c:v>
                </c:pt>
                <c:pt idx="1549">
                  <c:v>33.06</c:v>
                </c:pt>
                <c:pt idx="1550">
                  <c:v>31.57</c:v>
                </c:pt>
                <c:pt idx="1551">
                  <c:v>31.6</c:v>
                </c:pt>
                <c:pt idx="1552">
                  <c:v>30.73</c:v>
                </c:pt>
                <c:pt idx="1553">
                  <c:v>32.22</c:v>
                </c:pt>
                <c:pt idx="1554">
                  <c:v>33.28</c:v>
                </c:pt>
                <c:pt idx="1555">
                  <c:v>35.49</c:v>
                </c:pt>
                <c:pt idx="1556">
                  <c:v>35.42</c:v>
                </c:pt>
                <c:pt idx="1557">
                  <c:v>36.47</c:v>
                </c:pt>
                <c:pt idx="1558">
                  <c:v>36.83</c:v>
                </c:pt>
                <c:pt idx="1559">
                  <c:v>36.14</c:v>
                </c:pt>
                <c:pt idx="1560">
                  <c:v>36.58</c:v>
                </c:pt>
                <c:pt idx="1561">
                  <c:v>37.19</c:v>
                </c:pt>
                <c:pt idx="1562">
                  <c:v>35.94</c:v>
                </c:pt>
                <c:pt idx="1563">
                  <c:v>36.5</c:v>
                </c:pt>
                <c:pt idx="1564">
                  <c:v>38.17</c:v>
                </c:pt>
                <c:pt idx="1565">
                  <c:v>38.630000000000003</c:v>
                </c:pt>
                <c:pt idx="1566">
                  <c:v>39.85</c:v>
                </c:pt>
                <c:pt idx="1567">
                  <c:v>40.24</c:v>
                </c:pt>
                <c:pt idx="1568">
                  <c:v>40.49</c:v>
                </c:pt>
                <c:pt idx="1569">
                  <c:v>42.62</c:v>
                </c:pt>
                <c:pt idx="1570">
                  <c:v>41.24</c:v>
                </c:pt>
                <c:pt idx="1571">
                  <c:v>41.8</c:v>
                </c:pt>
                <c:pt idx="1572">
                  <c:v>42.14</c:v>
                </c:pt>
                <c:pt idx="1573">
                  <c:v>39.18</c:v>
                </c:pt>
                <c:pt idx="1574">
                  <c:v>39.28</c:v>
                </c:pt>
                <c:pt idx="1575">
                  <c:v>40.200000000000003</c:v>
                </c:pt>
                <c:pt idx="1576">
                  <c:v>41.35</c:v>
                </c:pt>
                <c:pt idx="1577">
                  <c:v>40.909999999999997</c:v>
                </c:pt>
                <c:pt idx="1578">
                  <c:v>41.51</c:v>
                </c:pt>
                <c:pt idx="1579">
                  <c:v>42.15</c:v>
                </c:pt>
                <c:pt idx="1580">
                  <c:v>43.08</c:v>
                </c:pt>
                <c:pt idx="1581">
                  <c:v>42.8</c:v>
                </c:pt>
                <c:pt idx="1582">
                  <c:v>40.72</c:v>
                </c:pt>
                <c:pt idx="1583">
                  <c:v>41.23</c:v>
                </c:pt>
                <c:pt idx="1584">
                  <c:v>40.97</c:v>
                </c:pt>
                <c:pt idx="1585">
                  <c:v>41.95</c:v>
                </c:pt>
                <c:pt idx="1586">
                  <c:v>41.39</c:v>
                </c:pt>
                <c:pt idx="1587">
                  <c:v>42.24</c:v>
                </c:pt>
                <c:pt idx="1588">
                  <c:v>43.26</c:v>
                </c:pt>
                <c:pt idx="1589">
                  <c:v>43.03</c:v>
                </c:pt>
                <c:pt idx="1590">
                  <c:v>43.39</c:v>
                </c:pt>
                <c:pt idx="1591">
                  <c:v>43.45</c:v>
                </c:pt>
                <c:pt idx="1592">
                  <c:v>43.65</c:v>
                </c:pt>
                <c:pt idx="1593">
                  <c:v>42.76</c:v>
                </c:pt>
                <c:pt idx="1594">
                  <c:v>43.68</c:v>
                </c:pt>
                <c:pt idx="1595">
                  <c:v>43.2</c:v>
                </c:pt>
                <c:pt idx="1596">
                  <c:v>43.37</c:v>
                </c:pt>
                <c:pt idx="1597">
                  <c:v>44.08</c:v>
                </c:pt>
                <c:pt idx="1598">
                  <c:v>43.68</c:v>
                </c:pt>
                <c:pt idx="1599">
                  <c:v>43.53</c:v>
                </c:pt>
                <c:pt idx="1600">
                  <c:v>43.7</c:v>
                </c:pt>
                <c:pt idx="1601">
                  <c:v>44.78</c:v>
                </c:pt>
                <c:pt idx="1602">
                  <c:v>44.81</c:v>
                </c:pt>
                <c:pt idx="1603">
                  <c:v>43.95</c:v>
                </c:pt>
                <c:pt idx="1604">
                  <c:v>44.16</c:v>
                </c:pt>
                <c:pt idx="1605">
                  <c:v>44.34</c:v>
                </c:pt>
                <c:pt idx="1606">
                  <c:v>44.03</c:v>
                </c:pt>
                <c:pt idx="1607">
                  <c:v>44.46</c:v>
                </c:pt>
                <c:pt idx="1608">
                  <c:v>43.59</c:v>
                </c:pt>
                <c:pt idx="1609">
                  <c:v>43.85</c:v>
                </c:pt>
                <c:pt idx="1610">
                  <c:v>44.91</c:v>
                </c:pt>
                <c:pt idx="1611">
                  <c:v>45.24</c:v>
                </c:pt>
                <c:pt idx="1612">
                  <c:v>45.97</c:v>
                </c:pt>
                <c:pt idx="1613">
                  <c:v>45.83</c:v>
                </c:pt>
                <c:pt idx="1614">
                  <c:v>45.11</c:v>
                </c:pt>
                <c:pt idx="1615">
                  <c:v>45.73</c:v>
                </c:pt>
                <c:pt idx="1616">
                  <c:v>45.37</c:v>
                </c:pt>
                <c:pt idx="1617">
                  <c:v>46.3</c:v>
                </c:pt>
                <c:pt idx="1618">
                  <c:v>45.82</c:v>
                </c:pt>
                <c:pt idx="1619">
                  <c:v>45.77</c:v>
                </c:pt>
                <c:pt idx="1620">
                  <c:v>46.39</c:v>
                </c:pt>
                <c:pt idx="1621">
                  <c:v>46.49</c:v>
                </c:pt>
                <c:pt idx="1622">
                  <c:v>46.36</c:v>
                </c:pt>
                <c:pt idx="1623">
                  <c:v>45.97</c:v>
                </c:pt>
                <c:pt idx="1624">
                  <c:v>45.39</c:v>
                </c:pt>
                <c:pt idx="1625">
                  <c:v>46.07</c:v>
                </c:pt>
                <c:pt idx="1626">
                  <c:v>46.66</c:v>
                </c:pt>
                <c:pt idx="1627">
                  <c:v>46.58</c:v>
                </c:pt>
                <c:pt idx="1628">
                  <c:v>46.01</c:v>
                </c:pt>
                <c:pt idx="1629">
                  <c:v>46.25</c:v>
                </c:pt>
                <c:pt idx="1630">
                  <c:v>46.03</c:v>
                </c:pt>
                <c:pt idx="1631">
                  <c:v>46.37</c:v>
                </c:pt>
                <c:pt idx="1632">
                  <c:v>45.27</c:v>
                </c:pt>
                <c:pt idx="1633">
                  <c:v>45.05</c:v>
                </c:pt>
                <c:pt idx="1634">
                  <c:v>43.65</c:v>
                </c:pt>
                <c:pt idx="1635">
                  <c:v>43.03</c:v>
                </c:pt>
                <c:pt idx="1636">
                  <c:v>40.89</c:v>
                </c:pt>
                <c:pt idx="1637">
                  <c:v>41.85</c:v>
                </c:pt>
                <c:pt idx="1638">
                  <c:v>41.15</c:v>
                </c:pt>
                <c:pt idx="1639">
                  <c:v>40.96</c:v>
                </c:pt>
                <c:pt idx="1640">
                  <c:v>40.86</c:v>
                </c:pt>
                <c:pt idx="1641">
                  <c:v>41.69</c:v>
                </c:pt>
                <c:pt idx="1642">
                  <c:v>43.27</c:v>
                </c:pt>
                <c:pt idx="1643">
                  <c:v>44.23</c:v>
                </c:pt>
                <c:pt idx="1644">
                  <c:v>44.1</c:v>
                </c:pt>
                <c:pt idx="1645">
                  <c:v>42.41</c:v>
                </c:pt>
                <c:pt idx="1646">
                  <c:v>42.58</c:v>
                </c:pt>
                <c:pt idx="1647">
                  <c:v>42.66</c:v>
                </c:pt>
                <c:pt idx="1648">
                  <c:v>42.91</c:v>
                </c:pt>
                <c:pt idx="1649">
                  <c:v>42.84</c:v>
                </c:pt>
                <c:pt idx="1650">
                  <c:v>43.26</c:v>
                </c:pt>
                <c:pt idx="1651">
                  <c:v>41.98</c:v>
                </c:pt>
                <c:pt idx="1652">
                  <c:v>42.75</c:v>
                </c:pt>
                <c:pt idx="1653">
                  <c:v>41.87</c:v>
                </c:pt>
                <c:pt idx="1654">
                  <c:v>40.26</c:v>
                </c:pt>
                <c:pt idx="1655">
                  <c:v>42.25</c:v>
                </c:pt>
                <c:pt idx="1656">
                  <c:v>43.51</c:v>
                </c:pt>
                <c:pt idx="1657">
                  <c:v>42.85</c:v>
                </c:pt>
                <c:pt idx="1658">
                  <c:v>44.1</c:v>
                </c:pt>
                <c:pt idx="1659">
                  <c:v>43.68</c:v>
                </c:pt>
                <c:pt idx="1660">
                  <c:v>42.57</c:v>
                </c:pt>
                <c:pt idx="1661">
                  <c:v>43.24</c:v>
                </c:pt>
                <c:pt idx="1662">
                  <c:v>43.99</c:v>
                </c:pt>
                <c:pt idx="1663">
                  <c:v>43.81</c:v>
                </c:pt>
                <c:pt idx="1664">
                  <c:v>43.57</c:v>
                </c:pt>
                <c:pt idx="1665">
                  <c:v>43.32</c:v>
                </c:pt>
                <c:pt idx="1666">
                  <c:v>43.86</c:v>
                </c:pt>
                <c:pt idx="1667">
                  <c:v>42.4</c:v>
                </c:pt>
                <c:pt idx="1668">
                  <c:v>43.07</c:v>
                </c:pt>
                <c:pt idx="1669">
                  <c:v>42.35</c:v>
                </c:pt>
                <c:pt idx="1670">
                  <c:v>41.16</c:v>
                </c:pt>
                <c:pt idx="1671">
                  <c:v>41.95</c:v>
                </c:pt>
                <c:pt idx="1672">
                  <c:v>40.03</c:v>
                </c:pt>
                <c:pt idx="1673">
                  <c:v>38.69</c:v>
                </c:pt>
                <c:pt idx="1674">
                  <c:v>38.4</c:v>
                </c:pt>
                <c:pt idx="1675">
                  <c:v>39.94</c:v>
                </c:pt>
                <c:pt idx="1676">
                  <c:v>40.6</c:v>
                </c:pt>
                <c:pt idx="1677">
                  <c:v>41.99</c:v>
                </c:pt>
                <c:pt idx="1678">
                  <c:v>41.66</c:v>
                </c:pt>
                <c:pt idx="1679">
                  <c:v>40.22</c:v>
                </c:pt>
                <c:pt idx="1680">
                  <c:v>43.08</c:v>
                </c:pt>
                <c:pt idx="1681">
                  <c:v>44.19</c:v>
                </c:pt>
                <c:pt idx="1682">
                  <c:v>44.34</c:v>
                </c:pt>
                <c:pt idx="1683">
                  <c:v>44.05</c:v>
                </c:pt>
                <c:pt idx="1684">
                  <c:v>43.19</c:v>
                </c:pt>
                <c:pt idx="1685">
                  <c:v>44.19</c:v>
                </c:pt>
                <c:pt idx="1686">
                  <c:v>44.18</c:v>
                </c:pt>
                <c:pt idx="1687">
                  <c:v>44.66</c:v>
                </c:pt>
                <c:pt idx="1688">
                  <c:v>44.52</c:v>
                </c:pt>
                <c:pt idx="1689">
                  <c:v>45.14</c:v>
                </c:pt>
                <c:pt idx="1690">
                  <c:v>46.03</c:v>
                </c:pt>
                <c:pt idx="1691">
                  <c:v>47.78</c:v>
                </c:pt>
                <c:pt idx="1692">
                  <c:v>48.54</c:v>
                </c:pt>
                <c:pt idx="1693">
                  <c:v>47.82</c:v>
                </c:pt>
                <c:pt idx="1694">
                  <c:v>48.31</c:v>
                </c:pt>
                <c:pt idx="1695">
                  <c:v>47.95</c:v>
                </c:pt>
                <c:pt idx="1696">
                  <c:v>47.41</c:v>
                </c:pt>
                <c:pt idx="1697">
                  <c:v>48.16</c:v>
                </c:pt>
                <c:pt idx="1698">
                  <c:v>48.54</c:v>
                </c:pt>
                <c:pt idx="1699">
                  <c:v>49.16</c:v>
                </c:pt>
                <c:pt idx="1700">
                  <c:v>48.82</c:v>
                </c:pt>
                <c:pt idx="1701">
                  <c:v>48.83</c:v>
                </c:pt>
                <c:pt idx="1702">
                  <c:v>48.74</c:v>
                </c:pt>
                <c:pt idx="1703">
                  <c:v>50.04</c:v>
                </c:pt>
                <c:pt idx="1704">
                  <c:v>49.84</c:v>
                </c:pt>
                <c:pt idx="1705">
                  <c:v>50.22</c:v>
                </c:pt>
                <c:pt idx="1706">
                  <c:v>50.66</c:v>
                </c:pt>
                <c:pt idx="1707">
                  <c:v>51.04</c:v>
                </c:pt>
                <c:pt idx="1708">
                  <c:v>51.58</c:v>
                </c:pt>
                <c:pt idx="1709">
                  <c:v>52.25</c:v>
                </c:pt>
                <c:pt idx="1710">
                  <c:v>51.02</c:v>
                </c:pt>
                <c:pt idx="1711">
                  <c:v>50.23</c:v>
                </c:pt>
                <c:pt idx="1712">
                  <c:v>51.3</c:v>
                </c:pt>
                <c:pt idx="1713">
                  <c:v>51.42</c:v>
                </c:pt>
                <c:pt idx="1714">
                  <c:v>51.42</c:v>
                </c:pt>
                <c:pt idx="1715">
                  <c:v>50.99</c:v>
                </c:pt>
                <c:pt idx="1716">
                  <c:v>51.32</c:v>
                </c:pt>
                <c:pt idx="1717">
                  <c:v>51.68</c:v>
                </c:pt>
                <c:pt idx="1718">
                  <c:v>51.78</c:v>
                </c:pt>
                <c:pt idx="1719">
                  <c:v>51.78</c:v>
                </c:pt>
                <c:pt idx="1720">
                  <c:v>51.16</c:v>
                </c:pt>
                <c:pt idx="1721">
                  <c:v>53.43</c:v>
                </c:pt>
                <c:pt idx="1722">
                  <c:v>54</c:v>
                </c:pt>
                <c:pt idx="1723">
                  <c:v>54.13</c:v>
                </c:pt>
                <c:pt idx="1724">
                  <c:v>55.58</c:v>
                </c:pt>
                <c:pt idx="1725">
                  <c:v>55.4</c:v>
                </c:pt>
                <c:pt idx="1726">
                  <c:v>56.29</c:v>
                </c:pt>
                <c:pt idx="1727">
                  <c:v>55.94</c:v>
                </c:pt>
                <c:pt idx="1728">
                  <c:v>56.3</c:v>
                </c:pt>
                <c:pt idx="1729">
                  <c:v>55.09</c:v>
                </c:pt>
                <c:pt idx="1730">
                  <c:v>54.7</c:v>
                </c:pt>
                <c:pt idx="1731">
                  <c:v>55.72</c:v>
                </c:pt>
                <c:pt idx="1732">
                  <c:v>55.8</c:v>
                </c:pt>
                <c:pt idx="1733">
                  <c:v>55.79</c:v>
                </c:pt>
                <c:pt idx="1734">
                  <c:v>55.07</c:v>
                </c:pt>
                <c:pt idx="1735">
                  <c:v>55.5</c:v>
                </c:pt>
                <c:pt idx="1736">
                  <c:v>55.42</c:v>
                </c:pt>
                <c:pt idx="1737">
                  <c:v>55.34</c:v>
                </c:pt>
                <c:pt idx="1738">
                  <c:v>54.9</c:v>
                </c:pt>
                <c:pt idx="1739">
                  <c:v>54.81</c:v>
                </c:pt>
                <c:pt idx="1740">
                  <c:v>55.81</c:v>
                </c:pt>
                <c:pt idx="1741">
                  <c:v>56.88</c:v>
                </c:pt>
                <c:pt idx="1742">
                  <c:v>57.82</c:v>
                </c:pt>
                <c:pt idx="1743">
                  <c:v>58.21</c:v>
                </c:pt>
                <c:pt idx="1744">
                  <c:v>58.72</c:v>
                </c:pt>
                <c:pt idx="1745">
                  <c:v>59.87</c:v>
                </c:pt>
                <c:pt idx="1746">
                  <c:v>60.26</c:v>
                </c:pt>
                <c:pt idx="1747">
                  <c:v>60.6</c:v>
                </c:pt>
                <c:pt idx="1748">
                  <c:v>60.23</c:v>
                </c:pt>
                <c:pt idx="1749">
                  <c:v>61.32</c:v>
                </c:pt>
                <c:pt idx="1750">
                  <c:v>62.12</c:v>
                </c:pt>
                <c:pt idx="1751">
                  <c:v>62.17</c:v>
                </c:pt>
                <c:pt idx="1752">
                  <c:v>62.91</c:v>
                </c:pt>
                <c:pt idx="1753">
                  <c:v>62.45</c:v>
                </c:pt>
                <c:pt idx="1754">
                  <c:v>61.51</c:v>
                </c:pt>
                <c:pt idx="1755">
                  <c:v>63.69</c:v>
                </c:pt>
                <c:pt idx="1756">
                  <c:v>63.84</c:v>
                </c:pt>
                <c:pt idx="1757">
                  <c:v>65.53</c:v>
                </c:pt>
                <c:pt idx="1758">
                  <c:v>65.48</c:v>
                </c:pt>
                <c:pt idx="1759">
                  <c:v>63.73</c:v>
                </c:pt>
                <c:pt idx="1760">
                  <c:v>62.33</c:v>
                </c:pt>
                <c:pt idx="1761">
                  <c:v>61.58</c:v>
                </c:pt>
                <c:pt idx="1762">
                  <c:v>62.95</c:v>
                </c:pt>
                <c:pt idx="1763">
                  <c:v>65.47</c:v>
                </c:pt>
                <c:pt idx="1764">
                  <c:v>67.83</c:v>
                </c:pt>
                <c:pt idx="1765">
                  <c:v>66.930000000000007</c:v>
                </c:pt>
                <c:pt idx="1766">
                  <c:v>66.349999999999994</c:v>
                </c:pt>
                <c:pt idx="1767">
                  <c:v>66.650000000000006</c:v>
                </c:pt>
                <c:pt idx="1768">
                  <c:v>68.19</c:v>
                </c:pt>
                <c:pt idx="1769">
                  <c:v>67.92</c:v>
                </c:pt>
                <c:pt idx="1770">
                  <c:v>67.58</c:v>
                </c:pt>
                <c:pt idx="1771">
                  <c:v>67.180000000000007</c:v>
                </c:pt>
                <c:pt idx="1772">
                  <c:v>66.98</c:v>
                </c:pt>
                <c:pt idx="1773">
                  <c:v>62.61</c:v>
                </c:pt>
                <c:pt idx="1774">
                  <c:v>63.9</c:v>
                </c:pt>
                <c:pt idx="1775">
                  <c:v>64.099999999999994</c:v>
                </c:pt>
                <c:pt idx="1776">
                  <c:v>60.56</c:v>
                </c:pt>
                <c:pt idx="1777">
                  <c:v>63.82</c:v>
                </c:pt>
                <c:pt idx="1778">
                  <c:v>61.4</c:v>
                </c:pt>
                <c:pt idx="1779">
                  <c:v>63.95</c:v>
                </c:pt>
                <c:pt idx="1780">
                  <c:v>64.37</c:v>
                </c:pt>
                <c:pt idx="1781">
                  <c:v>63.61</c:v>
                </c:pt>
                <c:pt idx="1782">
                  <c:v>62.31</c:v>
                </c:pt>
                <c:pt idx="1783">
                  <c:v>64.12</c:v>
                </c:pt>
                <c:pt idx="1784">
                  <c:v>64.12</c:v>
                </c:pt>
                <c:pt idx="1785">
                  <c:v>61.58</c:v>
                </c:pt>
                <c:pt idx="1786">
                  <c:v>62.18</c:v>
                </c:pt>
                <c:pt idx="1787">
                  <c:v>62.51</c:v>
                </c:pt>
                <c:pt idx="1788">
                  <c:v>62.33</c:v>
                </c:pt>
                <c:pt idx="1789">
                  <c:v>62.17</c:v>
                </c:pt>
                <c:pt idx="1790">
                  <c:v>62.5</c:v>
                </c:pt>
                <c:pt idx="1791">
                  <c:v>62.93</c:v>
                </c:pt>
                <c:pt idx="1792">
                  <c:v>65.739999999999995</c:v>
                </c:pt>
                <c:pt idx="1793">
                  <c:v>65.989999999999995</c:v>
                </c:pt>
                <c:pt idx="1794">
                  <c:v>65.81</c:v>
                </c:pt>
                <c:pt idx="1795">
                  <c:v>65.930000000000007</c:v>
                </c:pt>
                <c:pt idx="1796">
                  <c:v>65.37</c:v>
                </c:pt>
                <c:pt idx="1797">
                  <c:v>64.17</c:v>
                </c:pt>
                <c:pt idx="1798">
                  <c:v>64.239999999999995</c:v>
                </c:pt>
                <c:pt idx="1799">
                  <c:v>64.930000000000007</c:v>
                </c:pt>
                <c:pt idx="1800">
                  <c:v>64.61</c:v>
                </c:pt>
                <c:pt idx="1801">
                  <c:v>65.47</c:v>
                </c:pt>
                <c:pt idx="1802">
                  <c:v>66.38</c:v>
                </c:pt>
                <c:pt idx="1803">
                  <c:v>67.58</c:v>
                </c:pt>
                <c:pt idx="1804">
                  <c:v>66.28</c:v>
                </c:pt>
                <c:pt idx="1805">
                  <c:v>66.7</c:v>
                </c:pt>
                <c:pt idx="1806">
                  <c:v>68</c:v>
                </c:pt>
                <c:pt idx="1807">
                  <c:v>68.099999999999994</c:v>
                </c:pt>
                <c:pt idx="1808">
                  <c:v>67.3</c:v>
                </c:pt>
                <c:pt idx="1809">
                  <c:v>67.61</c:v>
                </c:pt>
                <c:pt idx="1810">
                  <c:v>67.73</c:v>
                </c:pt>
                <c:pt idx="1811">
                  <c:v>68.040000000000006</c:v>
                </c:pt>
                <c:pt idx="1812">
                  <c:v>68.8</c:v>
                </c:pt>
                <c:pt idx="1813">
                  <c:v>66.56</c:v>
                </c:pt>
                <c:pt idx="1814">
                  <c:v>67.959999999999994</c:v>
                </c:pt>
                <c:pt idx="1815">
                  <c:v>68.69</c:v>
                </c:pt>
                <c:pt idx="1816">
                  <c:v>68.11</c:v>
                </c:pt>
                <c:pt idx="1817">
                  <c:v>66.150000000000006</c:v>
                </c:pt>
                <c:pt idx="1818">
                  <c:v>64.77</c:v>
                </c:pt>
                <c:pt idx="1819">
                  <c:v>66.02</c:v>
                </c:pt>
                <c:pt idx="1820">
                  <c:v>68.010000000000005</c:v>
                </c:pt>
                <c:pt idx="1821">
                  <c:v>68.08</c:v>
                </c:pt>
                <c:pt idx="1822">
                  <c:v>68.319999999999993</c:v>
                </c:pt>
                <c:pt idx="1823">
                  <c:v>68.81</c:v>
                </c:pt>
                <c:pt idx="1824">
                  <c:v>68.34</c:v>
                </c:pt>
                <c:pt idx="1825">
                  <c:v>68.45</c:v>
                </c:pt>
                <c:pt idx="1826">
                  <c:v>69.33</c:v>
                </c:pt>
                <c:pt idx="1827">
                  <c:v>70.400000000000006</c:v>
                </c:pt>
                <c:pt idx="1828">
                  <c:v>70.34</c:v>
                </c:pt>
                <c:pt idx="1829">
                  <c:v>70.92</c:v>
                </c:pt>
                <c:pt idx="1830">
                  <c:v>70.58</c:v>
                </c:pt>
                <c:pt idx="1831">
                  <c:v>71.25</c:v>
                </c:pt>
                <c:pt idx="1832">
                  <c:v>71.17</c:v>
                </c:pt>
                <c:pt idx="1833">
                  <c:v>71.37</c:v>
                </c:pt>
                <c:pt idx="1834">
                  <c:v>71.47</c:v>
                </c:pt>
                <c:pt idx="1835">
                  <c:v>71.63</c:v>
                </c:pt>
                <c:pt idx="1836">
                  <c:v>72.59</c:v>
                </c:pt>
                <c:pt idx="1837">
                  <c:v>72.84</c:v>
                </c:pt>
                <c:pt idx="1838">
                  <c:v>71.52</c:v>
                </c:pt>
                <c:pt idx="1839">
                  <c:v>71.92</c:v>
                </c:pt>
                <c:pt idx="1840">
                  <c:v>73.13</c:v>
                </c:pt>
                <c:pt idx="1841">
                  <c:v>73.22</c:v>
                </c:pt>
                <c:pt idx="1842">
                  <c:v>73.69</c:v>
                </c:pt>
                <c:pt idx="1843">
                  <c:v>74.010000000000005</c:v>
                </c:pt>
                <c:pt idx="1844">
                  <c:v>74.56</c:v>
                </c:pt>
                <c:pt idx="1845">
                  <c:v>73.39</c:v>
                </c:pt>
                <c:pt idx="1846">
                  <c:v>73.55</c:v>
                </c:pt>
                <c:pt idx="1847">
                  <c:v>73.790000000000006</c:v>
                </c:pt>
                <c:pt idx="1848">
                  <c:v>74.17</c:v>
                </c:pt>
                <c:pt idx="1849">
                  <c:v>74.52</c:v>
                </c:pt>
                <c:pt idx="1850">
                  <c:v>75.3</c:v>
                </c:pt>
                <c:pt idx="1851">
                  <c:v>72.72</c:v>
                </c:pt>
                <c:pt idx="1852">
                  <c:v>71.73</c:v>
                </c:pt>
                <c:pt idx="1853">
                  <c:v>72.48</c:v>
                </c:pt>
                <c:pt idx="1854">
                  <c:v>73.92</c:v>
                </c:pt>
                <c:pt idx="1855">
                  <c:v>73.650000000000006</c:v>
                </c:pt>
                <c:pt idx="1856">
                  <c:v>74.930000000000007</c:v>
                </c:pt>
                <c:pt idx="1857">
                  <c:v>73.22</c:v>
                </c:pt>
                <c:pt idx="1858">
                  <c:v>72.069999999999993</c:v>
                </c:pt>
                <c:pt idx="1859">
                  <c:v>72.319999999999993</c:v>
                </c:pt>
                <c:pt idx="1860">
                  <c:v>67.489999999999995</c:v>
                </c:pt>
                <c:pt idx="1861">
                  <c:v>68.2</c:v>
                </c:pt>
                <c:pt idx="1862">
                  <c:v>70.98</c:v>
                </c:pt>
                <c:pt idx="1863">
                  <c:v>72.41</c:v>
                </c:pt>
                <c:pt idx="1864">
                  <c:v>72.66</c:v>
                </c:pt>
                <c:pt idx="1865">
                  <c:v>72.88</c:v>
                </c:pt>
                <c:pt idx="1866">
                  <c:v>72.69</c:v>
                </c:pt>
                <c:pt idx="1867">
                  <c:v>73.11</c:v>
                </c:pt>
                <c:pt idx="1868">
                  <c:v>74.36</c:v>
                </c:pt>
                <c:pt idx="1869">
                  <c:v>74.59</c:v>
                </c:pt>
                <c:pt idx="1870">
                  <c:v>71.489999999999995</c:v>
                </c:pt>
                <c:pt idx="1871">
                  <c:v>71.12</c:v>
                </c:pt>
                <c:pt idx="1872">
                  <c:v>69.319999999999993</c:v>
                </c:pt>
                <c:pt idx="1873">
                  <c:v>70.260000000000005</c:v>
                </c:pt>
                <c:pt idx="1874">
                  <c:v>69.87</c:v>
                </c:pt>
                <c:pt idx="1875">
                  <c:v>68.16</c:v>
                </c:pt>
                <c:pt idx="1876">
                  <c:v>69.760000000000005</c:v>
                </c:pt>
                <c:pt idx="1877">
                  <c:v>70.599999999999994</c:v>
                </c:pt>
                <c:pt idx="1878">
                  <c:v>70.44</c:v>
                </c:pt>
                <c:pt idx="1879">
                  <c:v>69.739999999999995</c:v>
                </c:pt>
                <c:pt idx="1880">
                  <c:v>68.680000000000007</c:v>
                </c:pt>
                <c:pt idx="1881">
                  <c:v>68.12</c:v>
                </c:pt>
                <c:pt idx="1882">
                  <c:v>67.260000000000005</c:v>
                </c:pt>
                <c:pt idx="1883">
                  <c:v>65.53</c:v>
                </c:pt>
                <c:pt idx="1884">
                  <c:v>64.28</c:v>
                </c:pt>
                <c:pt idx="1885">
                  <c:v>67.86</c:v>
                </c:pt>
                <c:pt idx="1886">
                  <c:v>69.78</c:v>
                </c:pt>
                <c:pt idx="1887">
                  <c:v>70.59</c:v>
                </c:pt>
                <c:pt idx="1888">
                  <c:v>69.569999999999993</c:v>
                </c:pt>
                <c:pt idx="1889">
                  <c:v>71.05</c:v>
                </c:pt>
                <c:pt idx="1890">
                  <c:v>71.53</c:v>
                </c:pt>
                <c:pt idx="1891">
                  <c:v>71</c:v>
                </c:pt>
                <c:pt idx="1892">
                  <c:v>70.510000000000005</c:v>
                </c:pt>
                <c:pt idx="1893">
                  <c:v>71.84</c:v>
                </c:pt>
                <c:pt idx="1894">
                  <c:v>71.400000000000006</c:v>
                </c:pt>
                <c:pt idx="1895">
                  <c:v>71.040000000000006</c:v>
                </c:pt>
                <c:pt idx="1896">
                  <c:v>70.48</c:v>
                </c:pt>
                <c:pt idx="1897">
                  <c:v>71.14</c:v>
                </c:pt>
                <c:pt idx="1898">
                  <c:v>70.17</c:v>
                </c:pt>
                <c:pt idx="1899">
                  <c:v>71.63</c:v>
                </c:pt>
                <c:pt idx="1900">
                  <c:v>72.28</c:v>
                </c:pt>
                <c:pt idx="1901">
                  <c:v>72.33</c:v>
                </c:pt>
                <c:pt idx="1902">
                  <c:v>74.069999999999993</c:v>
                </c:pt>
                <c:pt idx="1903">
                  <c:v>74.23</c:v>
                </c:pt>
                <c:pt idx="1904">
                  <c:v>73.760000000000005</c:v>
                </c:pt>
                <c:pt idx="1905">
                  <c:v>72.260000000000005</c:v>
                </c:pt>
                <c:pt idx="1906">
                  <c:v>72.760000000000005</c:v>
                </c:pt>
                <c:pt idx="1907">
                  <c:v>74.52</c:v>
                </c:pt>
                <c:pt idx="1908">
                  <c:v>75.599999999999994</c:v>
                </c:pt>
                <c:pt idx="1909">
                  <c:v>76.36</c:v>
                </c:pt>
                <c:pt idx="1910">
                  <c:v>77.88</c:v>
                </c:pt>
                <c:pt idx="1911">
                  <c:v>77.540000000000006</c:v>
                </c:pt>
                <c:pt idx="1912">
                  <c:v>77.34</c:v>
                </c:pt>
                <c:pt idx="1913">
                  <c:v>77.53</c:v>
                </c:pt>
                <c:pt idx="1914">
                  <c:v>77.760000000000005</c:v>
                </c:pt>
                <c:pt idx="1915">
                  <c:v>79.69</c:v>
                </c:pt>
                <c:pt idx="1916">
                  <c:v>81.05</c:v>
                </c:pt>
                <c:pt idx="1917">
                  <c:v>79.63</c:v>
                </c:pt>
                <c:pt idx="1918">
                  <c:v>80.510000000000005</c:v>
                </c:pt>
                <c:pt idx="1919">
                  <c:v>80.900000000000006</c:v>
                </c:pt>
                <c:pt idx="1920">
                  <c:v>82.12</c:v>
                </c:pt>
                <c:pt idx="1921">
                  <c:v>81.96</c:v>
                </c:pt>
                <c:pt idx="1922">
                  <c:v>81.83</c:v>
                </c:pt>
                <c:pt idx="1923">
                  <c:v>82.56</c:v>
                </c:pt>
                <c:pt idx="1924">
                  <c:v>83.3</c:v>
                </c:pt>
                <c:pt idx="1925">
                  <c:v>82.84</c:v>
                </c:pt>
                <c:pt idx="1926">
                  <c:v>83.49</c:v>
                </c:pt>
                <c:pt idx="1927">
                  <c:v>84.28</c:v>
                </c:pt>
                <c:pt idx="1928">
                  <c:v>83.03</c:v>
                </c:pt>
                <c:pt idx="1929">
                  <c:v>83.57</c:v>
                </c:pt>
                <c:pt idx="1930">
                  <c:v>84.09</c:v>
                </c:pt>
                <c:pt idx="1931">
                  <c:v>84.52</c:v>
                </c:pt>
                <c:pt idx="1932">
                  <c:v>82.76</c:v>
                </c:pt>
                <c:pt idx="1933">
                  <c:v>82.56</c:v>
                </c:pt>
                <c:pt idx="1934">
                  <c:v>82.55</c:v>
                </c:pt>
                <c:pt idx="1935">
                  <c:v>82.15</c:v>
                </c:pt>
                <c:pt idx="1936">
                  <c:v>82.24</c:v>
                </c:pt>
                <c:pt idx="1937">
                  <c:v>79.72</c:v>
                </c:pt>
                <c:pt idx="1938">
                  <c:v>78.52</c:v>
                </c:pt>
                <c:pt idx="1939">
                  <c:v>80.73</c:v>
                </c:pt>
                <c:pt idx="1940">
                  <c:v>81.37</c:v>
                </c:pt>
                <c:pt idx="1941">
                  <c:v>82.46</c:v>
                </c:pt>
                <c:pt idx="1942">
                  <c:v>80.540000000000006</c:v>
                </c:pt>
                <c:pt idx="1943">
                  <c:v>80.900000000000006</c:v>
                </c:pt>
                <c:pt idx="1944">
                  <c:v>80.2</c:v>
                </c:pt>
                <c:pt idx="1945">
                  <c:v>80.14</c:v>
                </c:pt>
                <c:pt idx="1946">
                  <c:v>80.48</c:v>
                </c:pt>
                <c:pt idx="1947">
                  <c:v>78.489999999999995</c:v>
                </c:pt>
                <c:pt idx="1948">
                  <c:v>79.55</c:v>
                </c:pt>
                <c:pt idx="1949">
                  <c:v>77.37</c:v>
                </c:pt>
                <c:pt idx="1950">
                  <c:v>78.349999999999994</c:v>
                </c:pt>
                <c:pt idx="1951">
                  <c:v>80.66</c:v>
                </c:pt>
                <c:pt idx="1952">
                  <c:v>80.42</c:v>
                </c:pt>
                <c:pt idx="1953">
                  <c:v>80.36</c:v>
                </c:pt>
                <c:pt idx="1954">
                  <c:v>71.209999999999994</c:v>
                </c:pt>
                <c:pt idx="1955">
                  <c:v>72.84</c:v>
                </c:pt>
                <c:pt idx="1956">
                  <c:v>68.88</c:v>
                </c:pt>
                <c:pt idx="1957">
                  <c:v>68.28</c:v>
                </c:pt>
                <c:pt idx="1958">
                  <c:v>69</c:v>
                </c:pt>
                <c:pt idx="1959">
                  <c:v>69.2</c:v>
                </c:pt>
                <c:pt idx="1960">
                  <c:v>72.319999999999993</c:v>
                </c:pt>
                <c:pt idx="1961">
                  <c:v>74.73</c:v>
                </c:pt>
                <c:pt idx="1962">
                  <c:v>75.25</c:v>
                </c:pt>
                <c:pt idx="1963">
                  <c:v>73.91</c:v>
                </c:pt>
                <c:pt idx="1964">
                  <c:v>74.540000000000006</c:v>
                </c:pt>
                <c:pt idx="1965">
                  <c:v>73.98</c:v>
                </c:pt>
                <c:pt idx="1966">
                  <c:v>73.349999999999994</c:v>
                </c:pt>
                <c:pt idx="1967">
                  <c:v>73.45</c:v>
                </c:pt>
                <c:pt idx="1968">
                  <c:v>74.56</c:v>
                </c:pt>
                <c:pt idx="1969">
                  <c:v>73.17</c:v>
                </c:pt>
                <c:pt idx="1970">
                  <c:v>71.28</c:v>
                </c:pt>
                <c:pt idx="1971">
                  <c:v>73.62</c:v>
                </c:pt>
                <c:pt idx="1972">
                  <c:v>74.87</c:v>
                </c:pt>
                <c:pt idx="1973">
                  <c:v>76.14</c:v>
                </c:pt>
                <c:pt idx="1974">
                  <c:v>75.27</c:v>
                </c:pt>
                <c:pt idx="1975">
                  <c:v>77.73</c:v>
                </c:pt>
                <c:pt idx="1976">
                  <c:v>78.209999999999994</c:v>
                </c:pt>
                <c:pt idx="1977">
                  <c:v>78.790000000000006</c:v>
                </c:pt>
                <c:pt idx="1978">
                  <c:v>79.08</c:v>
                </c:pt>
                <c:pt idx="1979">
                  <c:v>76.900000000000006</c:v>
                </c:pt>
                <c:pt idx="1980">
                  <c:v>78.12</c:v>
                </c:pt>
                <c:pt idx="1981">
                  <c:v>79.09</c:v>
                </c:pt>
                <c:pt idx="1982">
                  <c:v>79.59</c:v>
                </c:pt>
                <c:pt idx="1983">
                  <c:v>80.61</c:v>
                </c:pt>
                <c:pt idx="1984">
                  <c:v>80.38</c:v>
                </c:pt>
                <c:pt idx="1985">
                  <c:v>79.7</c:v>
                </c:pt>
                <c:pt idx="1986">
                  <c:v>82.42</c:v>
                </c:pt>
                <c:pt idx="1987">
                  <c:v>83.25</c:v>
                </c:pt>
                <c:pt idx="1988">
                  <c:v>83.03</c:v>
                </c:pt>
                <c:pt idx="1989">
                  <c:v>84.57</c:v>
                </c:pt>
                <c:pt idx="1990">
                  <c:v>84.96</c:v>
                </c:pt>
                <c:pt idx="1991">
                  <c:v>85.94</c:v>
                </c:pt>
                <c:pt idx="1992">
                  <c:v>86.69</c:v>
                </c:pt>
                <c:pt idx="1993">
                  <c:v>86.74</c:v>
                </c:pt>
                <c:pt idx="1994">
                  <c:v>86.19</c:v>
                </c:pt>
                <c:pt idx="1995">
                  <c:v>84.56</c:v>
                </c:pt>
                <c:pt idx="1996">
                  <c:v>86.23</c:v>
                </c:pt>
                <c:pt idx="1997">
                  <c:v>87.65</c:v>
                </c:pt>
                <c:pt idx="1998">
                  <c:v>87.02</c:v>
                </c:pt>
                <c:pt idx="1999">
                  <c:v>87.17</c:v>
                </c:pt>
                <c:pt idx="2000">
                  <c:v>87.85</c:v>
                </c:pt>
                <c:pt idx="2001">
                  <c:v>86.55</c:v>
                </c:pt>
                <c:pt idx="2002">
                  <c:v>86.91</c:v>
                </c:pt>
                <c:pt idx="2003">
                  <c:v>88.42</c:v>
                </c:pt>
                <c:pt idx="2004">
                  <c:v>90.22</c:v>
                </c:pt>
                <c:pt idx="2005">
                  <c:v>89.89</c:v>
                </c:pt>
                <c:pt idx="2006">
                  <c:v>88.13</c:v>
                </c:pt>
                <c:pt idx="2007">
                  <c:v>88.97</c:v>
                </c:pt>
                <c:pt idx="2008">
                  <c:v>88.82</c:v>
                </c:pt>
                <c:pt idx="2009">
                  <c:v>91.05</c:v>
                </c:pt>
                <c:pt idx="2010">
                  <c:v>92.59</c:v>
                </c:pt>
                <c:pt idx="2011">
                  <c:v>89.29</c:v>
                </c:pt>
                <c:pt idx="2012">
                  <c:v>90.61</c:v>
                </c:pt>
                <c:pt idx="2013">
                  <c:v>89.08</c:v>
                </c:pt>
                <c:pt idx="2014">
                  <c:v>89.69</c:v>
                </c:pt>
                <c:pt idx="2015">
                  <c:v>91.17</c:v>
                </c:pt>
                <c:pt idx="2016">
                  <c:v>91.75</c:v>
                </c:pt>
                <c:pt idx="2017">
                  <c:v>92.18</c:v>
                </c:pt>
                <c:pt idx="2018">
                  <c:v>92.89</c:v>
                </c:pt>
                <c:pt idx="2019">
                  <c:v>91.77</c:v>
                </c:pt>
                <c:pt idx="2020">
                  <c:v>95.1</c:v>
                </c:pt>
                <c:pt idx="2021">
                  <c:v>97.97</c:v>
                </c:pt>
                <c:pt idx="2022">
                  <c:v>104.16</c:v>
                </c:pt>
                <c:pt idx="2023">
                  <c:v>103</c:v>
                </c:pt>
                <c:pt idx="2024">
                  <c:v>110.87</c:v>
                </c:pt>
                <c:pt idx="2025">
                  <c:v>115.1</c:v>
                </c:pt>
                <c:pt idx="2026">
                  <c:v>119.34</c:v>
                </c:pt>
                <c:pt idx="2027">
                  <c:v>103.51</c:v>
                </c:pt>
                <c:pt idx="2028">
                  <c:v>102.36</c:v>
                </c:pt>
                <c:pt idx="2029">
                  <c:v>106.16</c:v>
                </c:pt>
              </c:numCache>
            </c:numRef>
          </c:val>
          <c:smooth val="0"/>
          <c:extLst>
            <c:ext xmlns:c16="http://schemas.microsoft.com/office/drawing/2014/chart" uri="{C3380CC4-5D6E-409C-BE32-E72D297353CC}">
              <c16:uniqueId val="{00000001-4B99-4080-8C7F-F5843CC31BC6}"/>
            </c:ext>
          </c:extLst>
        </c:ser>
        <c:dLbls>
          <c:showLegendKey val="0"/>
          <c:showVal val="0"/>
          <c:showCatName val="0"/>
          <c:showSerName val="0"/>
          <c:showPercent val="0"/>
          <c:showBubbleSize val="0"/>
        </c:dLbls>
        <c:smooth val="0"/>
        <c:axId val="1448882479"/>
        <c:axId val="1448887471"/>
      </c:lineChart>
      <c:dateAx>
        <c:axId val="1448882479"/>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1448887471"/>
        <c:crosses val="autoZero"/>
        <c:auto val="1"/>
        <c:lblOffset val="100"/>
        <c:baseTimeUnit val="days"/>
      </c:dateAx>
      <c:valAx>
        <c:axId val="1448887471"/>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144888247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n-US"/>
              <a:t>Tipo de cambio
</a:t>
            </a:r>
            <a:r>
              <a:rPr lang="en-US" sz="1200" b="0"/>
              <a:t>(CLP/USD)</a:t>
            </a:r>
          </a:p>
        </c:rich>
      </c:tx>
      <c:layout>
        <c:manualLayout>
          <c:xMode val="edge"/>
          <c:yMode val="edge"/>
          <c:x val="0.35986111111111113"/>
          <c:y val="3.001431623931624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lineChart>
        <c:grouping val="standard"/>
        <c:varyColors val="0"/>
        <c:ser>
          <c:idx val="0"/>
          <c:order val="0"/>
          <c:tx>
            <c:strRef>
              <c:f>Hoja3!$J$1</c:f>
              <c:strCache>
                <c:ptCount val="1"/>
                <c:pt idx="0">
                  <c:v>Tipo de cambio</c:v>
                </c:pt>
              </c:strCache>
            </c:strRef>
          </c:tx>
          <c:spPr>
            <a:ln w="28575" cap="rnd">
              <a:solidFill>
                <a:srgbClr val="0070C0"/>
              </a:solidFill>
              <a:round/>
            </a:ln>
            <a:effectLst/>
          </c:spPr>
          <c:marker>
            <c:symbol val="none"/>
          </c:marker>
          <c:cat>
            <c:numRef>
              <c:f>Hoja3!$A$2:$A$2031</c:f>
              <c:numCache>
                <c:formatCode>d\-mmm\-yy</c:formatCode>
                <c:ptCount val="2030"/>
                <c:pt idx="0">
                  <c:v>41792</c:v>
                </c:pt>
                <c:pt idx="1">
                  <c:v>41793</c:v>
                </c:pt>
                <c:pt idx="2">
                  <c:v>41794</c:v>
                </c:pt>
                <c:pt idx="3">
                  <c:v>41795</c:v>
                </c:pt>
                <c:pt idx="4">
                  <c:v>41796</c:v>
                </c:pt>
                <c:pt idx="5">
                  <c:v>41799</c:v>
                </c:pt>
                <c:pt idx="6">
                  <c:v>41800</c:v>
                </c:pt>
                <c:pt idx="7">
                  <c:v>41801</c:v>
                </c:pt>
                <c:pt idx="8">
                  <c:v>41802</c:v>
                </c:pt>
                <c:pt idx="9">
                  <c:v>41803</c:v>
                </c:pt>
                <c:pt idx="10">
                  <c:v>41806</c:v>
                </c:pt>
                <c:pt idx="11">
                  <c:v>41807</c:v>
                </c:pt>
                <c:pt idx="12">
                  <c:v>41808</c:v>
                </c:pt>
                <c:pt idx="13">
                  <c:v>41809</c:v>
                </c:pt>
                <c:pt idx="14">
                  <c:v>41810</c:v>
                </c:pt>
                <c:pt idx="15">
                  <c:v>41813</c:v>
                </c:pt>
                <c:pt idx="16">
                  <c:v>41814</c:v>
                </c:pt>
                <c:pt idx="17">
                  <c:v>41815</c:v>
                </c:pt>
                <c:pt idx="18">
                  <c:v>41816</c:v>
                </c:pt>
                <c:pt idx="19">
                  <c:v>41817</c:v>
                </c:pt>
                <c:pt idx="20">
                  <c:v>41820</c:v>
                </c:pt>
                <c:pt idx="21">
                  <c:v>41821</c:v>
                </c:pt>
                <c:pt idx="22">
                  <c:v>41822</c:v>
                </c:pt>
                <c:pt idx="23">
                  <c:v>41823</c:v>
                </c:pt>
                <c:pt idx="24">
                  <c:v>41824</c:v>
                </c:pt>
                <c:pt idx="25">
                  <c:v>41827</c:v>
                </c:pt>
                <c:pt idx="26">
                  <c:v>41828</c:v>
                </c:pt>
                <c:pt idx="27">
                  <c:v>41829</c:v>
                </c:pt>
                <c:pt idx="28">
                  <c:v>41830</c:v>
                </c:pt>
                <c:pt idx="29">
                  <c:v>41831</c:v>
                </c:pt>
                <c:pt idx="30">
                  <c:v>41834</c:v>
                </c:pt>
                <c:pt idx="31">
                  <c:v>41835</c:v>
                </c:pt>
                <c:pt idx="32">
                  <c:v>41836</c:v>
                </c:pt>
                <c:pt idx="33">
                  <c:v>41837</c:v>
                </c:pt>
                <c:pt idx="34">
                  <c:v>41838</c:v>
                </c:pt>
                <c:pt idx="35">
                  <c:v>41841</c:v>
                </c:pt>
                <c:pt idx="36">
                  <c:v>41842</c:v>
                </c:pt>
                <c:pt idx="37">
                  <c:v>41843</c:v>
                </c:pt>
                <c:pt idx="38">
                  <c:v>41844</c:v>
                </c:pt>
                <c:pt idx="39">
                  <c:v>41845</c:v>
                </c:pt>
                <c:pt idx="40">
                  <c:v>41848</c:v>
                </c:pt>
                <c:pt idx="41">
                  <c:v>41849</c:v>
                </c:pt>
                <c:pt idx="42">
                  <c:v>41850</c:v>
                </c:pt>
                <c:pt idx="43">
                  <c:v>41851</c:v>
                </c:pt>
                <c:pt idx="44">
                  <c:v>41852</c:v>
                </c:pt>
                <c:pt idx="45">
                  <c:v>41855</c:v>
                </c:pt>
                <c:pt idx="46">
                  <c:v>41856</c:v>
                </c:pt>
                <c:pt idx="47">
                  <c:v>41857</c:v>
                </c:pt>
                <c:pt idx="48">
                  <c:v>41858</c:v>
                </c:pt>
                <c:pt idx="49">
                  <c:v>41859</c:v>
                </c:pt>
                <c:pt idx="50">
                  <c:v>41862</c:v>
                </c:pt>
                <c:pt idx="51">
                  <c:v>41863</c:v>
                </c:pt>
                <c:pt idx="52">
                  <c:v>41864</c:v>
                </c:pt>
                <c:pt idx="53">
                  <c:v>41865</c:v>
                </c:pt>
                <c:pt idx="54">
                  <c:v>41866</c:v>
                </c:pt>
                <c:pt idx="55">
                  <c:v>41869</c:v>
                </c:pt>
                <c:pt idx="56">
                  <c:v>41870</c:v>
                </c:pt>
                <c:pt idx="57">
                  <c:v>41871</c:v>
                </c:pt>
                <c:pt idx="58">
                  <c:v>41872</c:v>
                </c:pt>
                <c:pt idx="59">
                  <c:v>41873</c:v>
                </c:pt>
                <c:pt idx="60">
                  <c:v>41876</c:v>
                </c:pt>
                <c:pt idx="61">
                  <c:v>41877</c:v>
                </c:pt>
                <c:pt idx="62">
                  <c:v>41878</c:v>
                </c:pt>
                <c:pt idx="63">
                  <c:v>41879</c:v>
                </c:pt>
                <c:pt idx="64">
                  <c:v>41880</c:v>
                </c:pt>
                <c:pt idx="65">
                  <c:v>41883</c:v>
                </c:pt>
                <c:pt idx="66">
                  <c:v>41884</c:v>
                </c:pt>
                <c:pt idx="67">
                  <c:v>41885</c:v>
                </c:pt>
                <c:pt idx="68">
                  <c:v>41886</c:v>
                </c:pt>
                <c:pt idx="69">
                  <c:v>41887</c:v>
                </c:pt>
                <c:pt idx="70">
                  <c:v>41890</c:v>
                </c:pt>
                <c:pt idx="71">
                  <c:v>41891</c:v>
                </c:pt>
                <c:pt idx="72">
                  <c:v>41892</c:v>
                </c:pt>
                <c:pt idx="73">
                  <c:v>41893</c:v>
                </c:pt>
                <c:pt idx="74">
                  <c:v>41894</c:v>
                </c:pt>
                <c:pt idx="75">
                  <c:v>41897</c:v>
                </c:pt>
                <c:pt idx="76">
                  <c:v>41898</c:v>
                </c:pt>
                <c:pt idx="77">
                  <c:v>41899</c:v>
                </c:pt>
                <c:pt idx="78">
                  <c:v>41900</c:v>
                </c:pt>
                <c:pt idx="79">
                  <c:v>41901</c:v>
                </c:pt>
                <c:pt idx="80">
                  <c:v>41904</c:v>
                </c:pt>
                <c:pt idx="81">
                  <c:v>41905</c:v>
                </c:pt>
                <c:pt idx="82">
                  <c:v>41906</c:v>
                </c:pt>
                <c:pt idx="83">
                  <c:v>41907</c:v>
                </c:pt>
                <c:pt idx="84">
                  <c:v>41908</c:v>
                </c:pt>
                <c:pt idx="85">
                  <c:v>41911</c:v>
                </c:pt>
                <c:pt idx="86">
                  <c:v>41912</c:v>
                </c:pt>
                <c:pt idx="87">
                  <c:v>41913</c:v>
                </c:pt>
                <c:pt idx="88">
                  <c:v>41914</c:v>
                </c:pt>
                <c:pt idx="89">
                  <c:v>41915</c:v>
                </c:pt>
                <c:pt idx="90">
                  <c:v>41918</c:v>
                </c:pt>
                <c:pt idx="91">
                  <c:v>41919</c:v>
                </c:pt>
                <c:pt idx="92">
                  <c:v>41920</c:v>
                </c:pt>
                <c:pt idx="93">
                  <c:v>41921</c:v>
                </c:pt>
                <c:pt idx="94">
                  <c:v>41922</c:v>
                </c:pt>
                <c:pt idx="95">
                  <c:v>41925</c:v>
                </c:pt>
                <c:pt idx="96">
                  <c:v>41926</c:v>
                </c:pt>
                <c:pt idx="97">
                  <c:v>41927</c:v>
                </c:pt>
                <c:pt idx="98">
                  <c:v>41928</c:v>
                </c:pt>
                <c:pt idx="99">
                  <c:v>41929</c:v>
                </c:pt>
                <c:pt idx="100">
                  <c:v>41932</c:v>
                </c:pt>
                <c:pt idx="101">
                  <c:v>41933</c:v>
                </c:pt>
                <c:pt idx="102">
                  <c:v>41934</c:v>
                </c:pt>
                <c:pt idx="103">
                  <c:v>41935</c:v>
                </c:pt>
                <c:pt idx="104">
                  <c:v>41936</c:v>
                </c:pt>
                <c:pt idx="105">
                  <c:v>41939</c:v>
                </c:pt>
                <c:pt idx="106">
                  <c:v>41940</c:v>
                </c:pt>
                <c:pt idx="107">
                  <c:v>41941</c:v>
                </c:pt>
                <c:pt idx="108">
                  <c:v>41942</c:v>
                </c:pt>
                <c:pt idx="109">
                  <c:v>41943</c:v>
                </c:pt>
                <c:pt idx="110">
                  <c:v>41946</c:v>
                </c:pt>
                <c:pt idx="111">
                  <c:v>41947</c:v>
                </c:pt>
                <c:pt idx="112">
                  <c:v>41948</c:v>
                </c:pt>
                <c:pt idx="113">
                  <c:v>41949</c:v>
                </c:pt>
                <c:pt idx="114">
                  <c:v>41950</c:v>
                </c:pt>
                <c:pt idx="115">
                  <c:v>41953</c:v>
                </c:pt>
                <c:pt idx="116">
                  <c:v>41954</c:v>
                </c:pt>
                <c:pt idx="117">
                  <c:v>41955</c:v>
                </c:pt>
                <c:pt idx="118">
                  <c:v>41956</c:v>
                </c:pt>
                <c:pt idx="119">
                  <c:v>41957</c:v>
                </c:pt>
                <c:pt idx="120">
                  <c:v>41960</c:v>
                </c:pt>
                <c:pt idx="121">
                  <c:v>41961</c:v>
                </c:pt>
                <c:pt idx="122">
                  <c:v>41962</c:v>
                </c:pt>
                <c:pt idx="123">
                  <c:v>41963</c:v>
                </c:pt>
                <c:pt idx="124">
                  <c:v>41964</c:v>
                </c:pt>
                <c:pt idx="125">
                  <c:v>41967</c:v>
                </c:pt>
                <c:pt idx="126">
                  <c:v>41968</c:v>
                </c:pt>
                <c:pt idx="127">
                  <c:v>41969</c:v>
                </c:pt>
                <c:pt idx="128">
                  <c:v>41970</c:v>
                </c:pt>
                <c:pt idx="129">
                  <c:v>41971</c:v>
                </c:pt>
                <c:pt idx="130">
                  <c:v>41974</c:v>
                </c:pt>
                <c:pt idx="131">
                  <c:v>41975</c:v>
                </c:pt>
                <c:pt idx="132">
                  <c:v>41976</c:v>
                </c:pt>
                <c:pt idx="133">
                  <c:v>41977</c:v>
                </c:pt>
                <c:pt idx="134">
                  <c:v>41978</c:v>
                </c:pt>
                <c:pt idx="135">
                  <c:v>41981</c:v>
                </c:pt>
                <c:pt idx="136">
                  <c:v>41982</c:v>
                </c:pt>
                <c:pt idx="137">
                  <c:v>41983</c:v>
                </c:pt>
                <c:pt idx="138">
                  <c:v>41984</c:v>
                </c:pt>
                <c:pt idx="139">
                  <c:v>41985</c:v>
                </c:pt>
                <c:pt idx="140">
                  <c:v>41988</c:v>
                </c:pt>
                <c:pt idx="141">
                  <c:v>41989</c:v>
                </c:pt>
                <c:pt idx="142">
                  <c:v>41990</c:v>
                </c:pt>
                <c:pt idx="143">
                  <c:v>41991</c:v>
                </c:pt>
                <c:pt idx="144">
                  <c:v>41992</c:v>
                </c:pt>
                <c:pt idx="145">
                  <c:v>41995</c:v>
                </c:pt>
                <c:pt idx="146">
                  <c:v>41996</c:v>
                </c:pt>
                <c:pt idx="147">
                  <c:v>41997</c:v>
                </c:pt>
                <c:pt idx="148">
                  <c:v>41998</c:v>
                </c:pt>
                <c:pt idx="149">
                  <c:v>41999</c:v>
                </c:pt>
                <c:pt idx="150">
                  <c:v>42002</c:v>
                </c:pt>
                <c:pt idx="151">
                  <c:v>42003</c:v>
                </c:pt>
                <c:pt idx="152">
                  <c:v>42004</c:v>
                </c:pt>
                <c:pt idx="153">
                  <c:v>42005</c:v>
                </c:pt>
                <c:pt idx="154">
                  <c:v>42006</c:v>
                </c:pt>
                <c:pt idx="155">
                  <c:v>42009</c:v>
                </c:pt>
                <c:pt idx="156">
                  <c:v>42010</c:v>
                </c:pt>
                <c:pt idx="157">
                  <c:v>42011</c:v>
                </c:pt>
                <c:pt idx="158">
                  <c:v>42012</c:v>
                </c:pt>
                <c:pt idx="159">
                  <c:v>42013</c:v>
                </c:pt>
                <c:pt idx="160">
                  <c:v>42016</c:v>
                </c:pt>
                <c:pt idx="161">
                  <c:v>42017</c:v>
                </c:pt>
                <c:pt idx="162">
                  <c:v>42018</c:v>
                </c:pt>
                <c:pt idx="163">
                  <c:v>42019</c:v>
                </c:pt>
                <c:pt idx="164">
                  <c:v>42020</c:v>
                </c:pt>
                <c:pt idx="165">
                  <c:v>42023</c:v>
                </c:pt>
                <c:pt idx="166">
                  <c:v>42024</c:v>
                </c:pt>
                <c:pt idx="167">
                  <c:v>42025</c:v>
                </c:pt>
                <c:pt idx="168">
                  <c:v>42026</c:v>
                </c:pt>
                <c:pt idx="169">
                  <c:v>42027</c:v>
                </c:pt>
                <c:pt idx="170">
                  <c:v>42030</c:v>
                </c:pt>
                <c:pt idx="171">
                  <c:v>42031</c:v>
                </c:pt>
                <c:pt idx="172">
                  <c:v>42032</c:v>
                </c:pt>
                <c:pt idx="173">
                  <c:v>42033</c:v>
                </c:pt>
                <c:pt idx="174">
                  <c:v>42034</c:v>
                </c:pt>
                <c:pt idx="175">
                  <c:v>42037</c:v>
                </c:pt>
                <c:pt idx="176">
                  <c:v>42038</c:v>
                </c:pt>
                <c:pt idx="177">
                  <c:v>42039</c:v>
                </c:pt>
                <c:pt idx="178">
                  <c:v>42040</c:v>
                </c:pt>
                <c:pt idx="179">
                  <c:v>42041</c:v>
                </c:pt>
                <c:pt idx="180">
                  <c:v>42044</c:v>
                </c:pt>
                <c:pt idx="181">
                  <c:v>42045</c:v>
                </c:pt>
                <c:pt idx="182">
                  <c:v>42046</c:v>
                </c:pt>
                <c:pt idx="183">
                  <c:v>42047</c:v>
                </c:pt>
                <c:pt idx="184">
                  <c:v>42048</c:v>
                </c:pt>
                <c:pt idx="185">
                  <c:v>42051</c:v>
                </c:pt>
                <c:pt idx="186">
                  <c:v>42052</c:v>
                </c:pt>
                <c:pt idx="187">
                  <c:v>42053</c:v>
                </c:pt>
                <c:pt idx="188">
                  <c:v>42054</c:v>
                </c:pt>
                <c:pt idx="189">
                  <c:v>42055</c:v>
                </c:pt>
                <c:pt idx="190">
                  <c:v>42058</c:v>
                </c:pt>
                <c:pt idx="191">
                  <c:v>42059</c:v>
                </c:pt>
                <c:pt idx="192">
                  <c:v>42060</c:v>
                </c:pt>
                <c:pt idx="193">
                  <c:v>42061</c:v>
                </c:pt>
                <c:pt idx="194">
                  <c:v>42062</c:v>
                </c:pt>
                <c:pt idx="195">
                  <c:v>42065</c:v>
                </c:pt>
                <c:pt idx="196">
                  <c:v>42066</c:v>
                </c:pt>
                <c:pt idx="197">
                  <c:v>42067</c:v>
                </c:pt>
                <c:pt idx="198">
                  <c:v>42068</c:v>
                </c:pt>
                <c:pt idx="199">
                  <c:v>42069</c:v>
                </c:pt>
                <c:pt idx="200">
                  <c:v>42072</c:v>
                </c:pt>
                <c:pt idx="201">
                  <c:v>42073</c:v>
                </c:pt>
                <c:pt idx="202">
                  <c:v>42074</c:v>
                </c:pt>
                <c:pt idx="203">
                  <c:v>42075</c:v>
                </c:pt>
                <c:pt idx="204">
                  <c:v>42076</c:v>
                </c:pt>
                <c:pt idx="205">
                  <c:v>42079</c:v>
                </c:pt>
                <c:pt idx="206">
                  <c:v>42080</c:v>
                </c:pt>
                <c:pt idx="207">
                  <c:v>42081</c:v>
                </c:pt>
                <c:pt idx="208">
                  <c:v>42082</c:v>
                </c:pt>
                <c:pt idx="209">
                  <c:v>42083</c:v>
                </c:pt>
                <c:pt idx="210">
                  <c:v>42086</c:v>
                </c:pt>
                <c:pt idx="211">
                  <c:v>42087</c:v>
                </c:pt>
                <c:pt idx="212">
                  <c:v>42088</c:v>
                </c:pt>
                <c:pt idx="213">
                  <c:v>42089</c:v>
                </c:pt>
                <c:pt idx="214">
                  <c:v>42090</c:v>
                </c:pt>
                <c:pt idx="215">
                  <c:v>42093</c:v>
                </c:pt>
                <c:pt idx="216">
                  <c:v>42094</c:v>
                </c:pt>
                <c:pt idx="217">
                  <c:v>42095</c:v>
                </c:pt>
                <c:pt idx="218">
                  <c:v>42096</c:v>
                </c:pt>
                <c:pt idx="219">
                  <c:v>42097</c:v>
                </c:pt>
                <c:pt idx="220">
                  <c:v>42100</c:v>
                </c:pt>
                <c:pt idx="221">
                  <c:v>42101</c:v>
                </c:pt>
                <c:pt idx="222">
                  <c:v>42102</c:v>
                </c:pt>
                <c:pt idx="223">
                  <c:v>42103</c:v>
                </c:pt>
                <c:pt idx="224">
                  <c:v>42104</c:v>
                </c:pt>
                <c:pt idx="225">
                  <c:v>42107</c:v>
                </c:pt>
                <c:pt idx="226">
                  <c:v>42108</c:v>
                </c:pt>
                <c:pt idx="227">
                  <c:v>42109</c:v>
                </c:pt>
                <c:pt idx="228">
                  <c:v>42110</c:v>
                </c:pt>
                <c:pt idx="229">
                  <c:v>42111</c:v>
                </c:pt>
                <c:pt idx="230">
                  <c:v>42114</c:v>
                </c:pt>
                <c:pt idx="231">
                  <c:v>42115</c:v>
                </c:pt>
                <c:pt idx="232">
                  <c:v>42116</c:v>
                </c:pt>
                <c:pt idx="233">
                  <c:v>42117</c:v>
                </c:pt>
                <c:pt idx="234">
                  <c:v>42118</c:v>
                </c:pt>
                <c:pt idx="235">
                  <c:v>42121</c:v>
                </c:pt>
                <c:pt idx="236">
                  <c:v>42122</c:v>
                </c:pt>
                <c:pt idx="237">
                  <c:v>42123</c:v>
                </c:pt>
                <c:pt idx="238">
                  <c:v>42124</c:v>
                </c:pt>
                <c:pt idx="239">
                  <c:v>42125</c:v>
                </c:pt>
                <c:pt idx="240">
                  <c:v>42128</c:v>
                </c:pt>
                <c:pt idx="241">
                  <c:v>42129</c:v>
                </c:pt>
                <c:pt idx="242">
                  <c:v>42130</c:v>
                </c:pt>
                <c:pt idx="243">
                  <c:v>42131</c:v>
                </c:pt>
                <c:pt idx="244">
                  <c:v>42132</c:v>
                </c:pt>
                <c:pt idx="245">
                  <c:v>42135</c:v>
                </c:pt>
                <c:pt idx="246">
                  <c:v>42136</c:v>
                </c:pt>
                <c:pt idx="247">
                  <c:v>42137</c:v>
                </c:pt>
                <c:pt idx="248">
                  <c:v>42138</c:v>
                </c:pt>
                <c:pt idx="249">
                  <c:v>42139</c:v>
                </c:pt>
                <c:pt idx="250">
                  <c:v>42142</c:v>
                </c:pt>
                <c:pt idx="251">
                  <c:v>42143</c:v>
                </c:pt>
                <c:pt idx="252">
                  <c:v>42144</c:v>
                </c:pt>
                <c:pt idx="253">
                  <c:v>42145</c:v>
                </c:pt>
                <c:pt idx="254">
                  <c:v>42146</c:v>
                </c:pt>
                <c:pt idx="255">
                  <c:v>42149</c:v>
                </c:pt>
                <c:pt idx="256">
                  <c:v>42150</c:v>
                </c:pt>
                <c:pt idx="257">
                  <c:v>42151</c:v>
                </c:pt>
                <c:pt idx="258">
                  <c:v>42152</c:v>
                </c:pt>
                <c:pt idx="259">
                  <c:v>42153</c:v>
                </c:pt>
                <c:pt idx="260">
                  <c:v>42156</c:v>
                </c:pt>
                <c:pt idx="261">
                  <c:v>42157</c:v>
                </c:pt>
                <c:pt idx="262">
                  <c:v>42158</c:v>
                </c:pt>
                <c:pt idx="263">
                  <c:v>42159</c:v>
                </c:pt>
                <c:pt idx="264">
                  <c:v>42160</c:v>
                </c:pt>
                <c:pt idx="265">
                  <c:v>42163</c:v>
                </c:pt>
                <c:pt idx="266">
                  <c:v>42164</c:v>
                </c:pt>
                <c:pt idx="267">
                  <c:v>42165</c:v>
                </c:pt>
                <c:pt idx="268">
                  <c:v>42166</c:v>
                </c:pt>
                <c:pt idx="269">
                  <c:v>42167</c:v>
                </c:pt>
                <c:pt idx="270">
                  <c:v>42170</c:v>
                </c:pt>
                <c:pt idx="271">
                  <c:v>42171</c:v>
                </c:pt>
                <c:pt idx="272">
                  <c:v>42172</c:v>
                </c:pt>
                <c:pt idx="273">
                  <c:v>42173</c:v>
                </c:pt>
                <c:pt idx="274">
                  <c:v>42174</c:v>
                </c:pt>
                <c:pt idx="275">
                  <c:v>42177</c:v>
                </c:pt>
                <c:pt idx="276">
                  <c:v>42178</c:v>
                </c:pt>
                <c:pt idx="277">
                  <c:v>42179</c:v>
                </c:pt>
                <c:pt idx="278">
                  <c:v>42180</c:v>
                </c:pt>
                <c:pt idx="279">
                  <c:v>42181</c:v>
                </c:pt>
                <c:pt idx="280">
                  <c:v>42184</c:v>
                </c:pt>
                <c:pt idx="281">
                  <c:v>42185</c:v>
                </c:pt>
                <c:pt idx="282">
                  <c:v>42186</c:v>
                </c:pt>
                <c:pt idx="283">
                  <c:v>42187</c:v>
                </c:pt>
                <c:pt idx="284">
                  <c:v>42188</c:v>
                </c:pt>
                <c:pt idx="285">
                  <c:v>42191</c:v>
                </c:pt>
                <c:pt idx="286">
                  <c:v>42192</c:v>
                </c:pt>
                <c:pt idx="287">
                  <c:v>42193</c:v>
                </c:pt>
                <c:pt idx="288">
                  <c:v>42194</c:v>
                </c:pt>
                <c:pt idx="289">
                  <c:v>42195</c:v>
                </c:pt>
                <c:pt idx="290">
                  <c:v>42198</c:v>
                </c:pt>
                <c:pt idx="291">
                  <c:v>42199</c:v>
                </c:pt>
                <c:pt idx="292">
                  <c:v>42200</c:v>
                </c:pt>
                <c:pt idx="293">
                  <c:v>42201</c:v>
                </c:pt>
                <c:pt idx="294">
                  <c:v>42202</c:v>
                </c:pt>
                <c:pt idx="295">
                  <c:v>42205</c:v>
                </c:pt>
                <c:pt idx="296">
                  <c:v>42206</c:v>
                </c:pt>
                <c:pt idx="297">
                  <c:v>42207</c:v>
                </c:pt>
                <c:pt idx="298">
                  <c:v>42208</c:v>
                </c:pt>
                <c:pt idx="299">
                  <c:v>42209</c:v>
                </c:pt>
                <c:pt idx="300">
                  <c:v>42212</c:v>
                </c:pt>
                <c:pt idx="301">
                  <c:v>42213</c:v>
                </c:pt>
                <c:pt idx="302">
                  <c:v>42214</c:v>
                </c:pt>
                <c:pt idx="303">
                  <c:v>42215</c:v>
                </c:pt>
                <c:pt idx="304">
                  <c:v>42216</c:v>
                </c:pt>
                <c:pt idx="305">
                  <c:v>42219</c:v>
                </c:pt>
                <c:pt idx="306">
                  <c:v>42220</c:v>
                </c:pt>
                <c:pt idx="307">
                  <c:v>42221</c:v>
                </c:pt>
                <c:pt idx="308">
                  <c:v>42222</c:v>
                </c:pt>
                <c:pt idx="309">
                  <c:v>42223</c:v>
                </c:pt>
                <c:pt idx="310">
                  <c:v>42226</c:v>
                </c:pt>
                <c:pt idx="311">
                  <c:v>42227</c:v>
                </c:pt>
                <c:pt idx="312">
                  <c:v>42228</c:v>
                </c:pt>
                <c:pt idx="313">
                  <c:v>42229</c:v>
                </c:pt>
                <c:pt idx="314">
                  <c:v>42230</c:v>
                </c:pt>
                <c:pt idx="315">
                  <c:v>42233</c:v>
                </c:pt>
                <c:pt idx="316">
                  <c:v>42234</c:v>
                </c:pt>
                <c:pt idx="317">
                  <c:v>42235</c:v>
                </c:pt>
                <c:pt idx="318">
                  <c:v>42236</c:v>
                </c:pt>
                <c:pt idx="319">
                  <c:v>42237</c:v>
                </c:pt>
                <c:pt idx="320">
                  <c:v>42240</c:v>
                </c:pt>
                <c:pt idx="321">
                  <c:v>42241</c:v>
                </c:pt>
                <c:pt idx="322">
                  <c:v>42242</c:v>
                </c:pt>
                <c:pt idx="323">
                  <c:v>42243</c:v>
                </c:pt>
                <c:pt idx="324">
                  <c:v>42244</c:v>
                </c:pt>
                <c:pt idx="325">
                  <c:v>42247</c:v>
                </c:pt>
                <c:pt idx="326">
                  <c:v>42248</c:v>
                </c:pt>
                <c:pt idx="327">
                  <c:v>42249</c:v>
                </c:pt>
                <c:pt idx="328">
                  <c:v>42250</c:v>
                </c:pt>
                <c:pt idx="329">
                  <c:v>42251</c:v>
                </c:pt>
                <c:pt idx="330">
                  <c:v>42254</c:v>
                </c:pt>
                <c:pt idx="331">
                  <c:v>42255</c:v>
                </c:pt>
                <c:pt idx="332">
                  <c:v>42256</c:v>
                </c:pt>
                <c:pt idx="333">
                  <c:v>42257</c:v>
                </c:pt>
                <c:pt idx="334">
                  <c:v>42258</c:v>
                </c:pt>
                <c:pt idx="335">
                  <c:v>42261</c:v>
                </c:pt>
                <c:pt idx="336">
                  <c:v>42262</c:v>
                </c:pt>
                <c:pt idx="337">
                  <c:v>42263</c:v>
                </c:pt>
                <c:pt idx="338">
                  <c:v>42264</c:v>
                </c:pt>
                <c:pt idx="339">
                  <c:v>42265</c:v>
                </c:pt>
                <c:pt idx="340">
                  <c:v>42268</c:v>
                </c:pt>
                <c:pt idx="341">
                  <c:v>42269</c:v>
                </c:pt>
                <c:pt idx="342">
                  <c:v>42270</c:v>
                </c:pt>
                <c:pt idx="343">
                  <c:v>42271</c:v>
                </c:pt>
                <c:pt idx="344">
                  <c:v>42272</c:v>
                </c:pt>
                <c:pt idx="345">
                  <c:v>42275</c:v>
                </c:pt>
                <c:pt idx="346">
                  <c:v>42276</c:v>
                </c:pt>
                <c:pt idx="347">
                  <c:v>42277</c:v>
                </c:pt>
                <c:pt idx="348">
                  <c:v>42278</c:v>
                </c:pt>
                <c:pt idx="349">
                  <c:v>42279</c:v>
                </c:pt>
                <c:pt idx="350">
                  <c:v>42282</c:v>
                </c:pt>
                <c:pt idx="351">
                  <c:v>42283</c:v>
                </c:pt>
                <c:pt idx="352">
                  <c:v>42284</c:v>
                </c:pt>
                <c:pt idx="353">
                  <c:v>42285</c:v>
                </c:pt>
                <c:pt idx="354">
                  <c:v>42286</c:v>
                </c:pt>
                <c:pt idx="355">
                  <c:v>42289</c:v>
                </c:pt>
                <c:pt idx="356">
                  <c:v>42290</c:v>
                </c:pt>
                <c:pt idx="357">
                  <c:v>42291</c:v>
                </c:pt>
                <c:pt idx="358">
                  <c:v>42292</c:v>
                </c:pt>
                <c:pt idx="359">
                  <c:v>42293</c:v>
                </c:pt>
                <c:pt idx="360">
                  <c:v>42296</c:v>
                </c:pt>
                <c:pt idx="361">
                  <c:v>42297</c:v>
                </c:pt>
                <c:pt idx="362">
                  <c:v>42298</c:v>
                </c:pt>
                <c:pt idx="363">
                  <c:v>42299</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42320</c:v>
                </c:pt>
                <c:pt idx="379">
                  <c:v>42321</c:v>
                </c:pt>
                <c:pt idx="380">
                  <c:v>42324</c:v>
                </c:pt>
                <c:pt idx="381">
                  <c:v>42325</c:v>
                </c:pt>
                <c:pt idx="382">
                  <c:v>42326</c:v>
                </c:pt>
                <c:pt idx="383">
                  <c:v>42327</c:v>
                </c:pt>
                <c:pt idx="384">
                  <c:v>42328</c:v>
                </c:pt>
                <c:pt idx="385">
                  <c:v>42331</c:v>
                </c:pt>
                <c:pt idx="386">
                  <c:v>42332</c:v>
                </c:pt>
                <c:pt idx="387">
                  <c:v>42333</c:v>
                </c:pt>
                <c:pt idx="388">
                  <c:v>42334</c:v>
                </c:pt>
                <c:pt idx="389">
                  <c:v>42335</c:v>
                </c:pt>
                <c:pt idx="390">
                  <c:v>42338</c:v>
                </c:pt>
                <c:pt idx="391">
                  <c:v>42339</c:v>
                </c:pt>
                <c:pt idx="392">
                  <c:v>42340</c:v>
                </c:pt>
                <c:pt idx="393">
                  <c:v>42341</c:v>
                </c:pt>
                <c:pt idx="394">
                  <c:v>42342</c:v>
                </c:pt>
                <c:pt idx="395">
                  <c:v>42345</c:v>
                </c:pt>
                <c:pt idx="396">
                  <c:v>42346</c:v>
                </c:pt>
                <c:pt idx="397">
                  <c:v>42347</c:v>
                </c:pt>
                <c:pt idx="398">
                  <c:v>42348</c:v>
                </c:pt>
                <c:pt idx="399">
                  <c:v>42349</c:v>
                </c:pt>
                <c:pt idx="400">
                  <c:v>42352</c:v>
                </c:pt>
                <c:pt idx="401">
                  <c:v>42353</c:v>
                </c:pt>
                <c:pt idx="402">
                  <c:v>42354</c:v>
                </c:pt>
                <c:pt idx="403">
                  <c:v>42355</c:v>
                </c:pt>
                <c:pt idx="404">
                  <c:v>42356</c:v>
                </c:pt>
                <c:pt idx="405">
                  <c:v>42359</c:v>
                </c:pt>
                <c:pt idx="406">
                  <c:v>42360</c:v>
                </c:pt>
                <c:pt idx="407">
                  <c:v>42361</c:v>
                </c:pt>
                <c:pt idx="408">
                  <c:v>42362</c:v>
                </c:pt>
                <c:pt idx="409">
                  <c:v>42363</c:v>
                </c:pt>
                <c:pt idx="410">
                  <c:v>42366</c:v>
                </c:pt>
                <c:pt idx="411">
                  <c:v>42367</c:v>
                </c:pt>
                <c:pt idx="412">
                  <c:v>42368</c:v>
                </c:pt>
                <c:pt idx="413">
                  <c:v>42369</c:v>
                </c:pt>
                <c:pt idx="414">
                  <c:v>42370</c:v>
                </c:pt>
                <c:pt idx="415">
                  <c:v>42373</c:v>
                </c:pt>
                <c:pt idx="416">
                  <c:v>42374</c:v>
                </c:pt>
                <c:pt idx="417">
                  <c:v>42375</c:v>
                </c:pt>
                <c:pt idx="418">
                  <c:v>42376</c:v>
                </c:pt>
                <c:pt idx="419">
                  <c:v>42377</c:v>
                </c:pt>
                <c:pt idx="420">
                  <c:v>42380</c:v>
                </c:pt>
                <c:pt idx="421">
                  <c:v>42381</c:v>
                </c:pt>
                <c:pt idx="422">
                  <c:v>42382</c:v>
                </c:pt>
                <c:pt idx="423">
                  <c:v>42383</c:v>
                </c:pt>
                <c:pt idx="424">
                  <c:v>42384</c:v>
                </c:pt>
                <c:pt idx="425">
                  <c:v>42387</c:v>
                </c:pt>
                <c:pt idx="426">
                  <c:v>42388</c:v>
                </c:pt>
                <c:pt idx="427">
                  <c:v>42389</c:v>
                </c:pt>
                <c:pt idx="428">
                  <c:v>42390</c:v>
                </c:pt>
                <c:pt idx="429">
                  <c:v>42391</c:v>
                </c:pt>
                <c:pt idx="430">
                  <c:v>42394</c:v>
                </c:pt>
                <c:pt idx="431">
                  <c:v>42395</c:v>
                </c:pt>
                <c:pt idx="432">
                  <c:v>42396</c:v>
                </c:pt>
                <c:pt idx="433">
                  <c:v>42397</c:v>
                </c:pt>
                <c:pt idx="434">
                  <c:v>42398</c:v>
                </c:pt>
                <c:pt idx="435">
                  <c:v>42401</c:v>
                </c:pt>
                <c:pt idx="436">
                  <c:v>42402</c:v>
                </c:pt>
                <c:pt idx="437">
                  <c:v>42403</c:v>
                </c:pt>
                <c:pt idx="438">
                  <c:v>42404</c:v>
                </c:pt>
                <c:pt idx="439">
                  <c:v>42405</c:v>
                </c:pt>
                <c:pt idx="440">
                  <c:v>42408</c:v>
                </c:pt>
                <c:pt idx="441">
                  <c:v>42409</c:v>
                </c:pt>
                <c:pt idx="442">
                  <c:v>42410</c:v>
                </c:pt>
                <c:pt idx="443">
                  <c:v>42411</c:v>
                </c:pt>
                <c:pt idx="444">
                  <c:v>42412</c:v>
                </c:pt>
                <c:pt idx="445">
                  <c:v>42415</c:v>
                </c:pt>
                <c:pt idx="446">
                  <c:v>42416</c:v>
                </c:pt>
                <c:pt idx="447">
                  <c:v>42417</c:v>
                </c:pt>
                <c:pt idx="448">
                  <c:v>42418</c:v>
                </c:pt>
                <c:pt idx="449">
                  <c:v>42419</c:v>
                </c:pt>
                <c:pt idx="450">
                  <c:v>42422</c:v>
                </c:pt>
                <c:pt idx="451">
                  <c:v>42423</c:v>
                </c:pt>
                <c:pt idx="452">
                  <c:v>42424</c:v>
                </c:pt>
                <c:pt idx="453">
                  <c:v>42425</c:v>
                </c:pt>
                <c:pt idx="454">
                  <c:v>42426</c:v>
                </c:pt>
                <c:pt idx="455">
                  <c:v>42429</c:v>
                </c:pt>
                <c:pt idx="456">
                  <c:v>42430</c:v>
                </c:pt>
                <c:pt idx="457">
                  <c:v>42431</c:v>
                </c:pt>
                <c:pt idx="458">
                  <c:v>42432</c:v>
                </c:pt>
                <c:pt idx="459">
                  <c:v>42433</c:v>
                </c:pt>
                <c:pt idx="460">
                  <c:v>42436</c:v>
                </c:pt>
                <c:pt idx="461">
                  <c:v>42437</c:v>
                </c:pt>
                <c:pt idx="462">
                  <c:v>42438</c:v>
                </c:pt>
                <c:pt idx="463">
                  <c:v>42439</c:v>
                </c:pt>
                <c:pt idx="464">
                  <c:v>42440</c:v>
                </c:pt>
                <c:pt idx="465">
                  <c:v>42443</c:v>
                </c:pt>
                <c:pt idx="466">
                  <c:v>42444</c:v>
                </c:pt>
                <c:pt idx="467">
                  <c:v>42445</c:v>
                </c:pt>
                <c:pt idx="468">
                  <c:v>42446</c:v>
                </c:pt>
                <c:pt idx="469">
                  <c:v>42447</c:v>
                </c:pt>
                <c:pt idx="470">
                  <c:v>42450</c:v>
                </c:pt>
                <c:pt idx="471">
                  <c:v>42451</c:v>
                </c:pt>
                <c:pt idx="472">
                  <c:v>42452</c:v>
                </c:pt>
                <c:pt idx="473">
                  <c:v>42453</c:v>
                </c:pt>
                <c:pt idx="474">
                  <c:v>42454</c:v>
                </c:pt>
                <c:pt idx="475">
                  <c:v>42457</c:v>
                </c:pt>
                <c:pt idx="476">
                  <c:v>42458</c:v>
                </c:pt>
                <c:pt idx="477">
                  <c:v>42459</c:v>
                </c:pt>
                <c:pt idx="478">
                  <c:v>42460</c:v>
                </c:pt>
                <c:pt idx="479">
                  <c:v>42461</c:v>
                </c:pt>
                <c:pt idx="480">
                  <c:v>42464</c:v>
                </c:pt>
                <c:pt idx="481">
                  <c:v>42465</c:v>
                </c:pt>
                <c:pt idx="482">
                  <c:v>42466</c:v>
                </c:pt>
                <c:pt idx="483">
                  <c:v>42467</c:v>
                </c:pt>
                <c:pt idx="484">
                  <c:v>42468</c:v>
                </c:pt>
                <c:pt idx="485">
                  <c:v>42471</c:v>
                </c:pt>
                <c:pt idx="486">
                  <c:v>42472</c:v>
                </c:pt>
                <c:pt idx="487">
                  <c:v>42473</c:v>
                </c:pt>
                <c:pt idx="488">
                  <c:v>42474</c:v>
                </c:pt>
                <c:pt idx="489">
                  <c:v>42475</c:v>
                </c:pt>
                <c:pt idx="490">
                  <c:v>42478</c:v>
                </c:pt>
                <c:pt idx="491">
                  <c:v>42479</c:v>
                </c:pt>
                <c:pt idx="492">
                  <c:v>42480</c:v>
                </c:pt>
                <c:pt idx="493">
                  <c:v>42481</c:v>
                </c:pt>
                <c:pt idx="494">
                  <c:v>42482</c:v>
                </c:pt>
                <c:pt idx="495">
                  <c:v>42485</c:v>
                </c:pt>
                <c:pt idx="496">
                  <c:v>42486</c:v>
                </c:pt>
                <c:pt idx="497">
                  <c:v>42487</c:v>
                </c:pt>
                <c:pt idx="498">
                  <c:v>42488</c:v>
                </c:pt>
                <c:pt idx="499">
                  <c:v>42489</c:v>
                </c:pt>
                <c:pt idx="500">
                  <c:v>42492</c:v>
                </c:pt>
                <c:pt idx="501">
                  <c:v>42493</c:v>
                </c:pt>
                <c:pt idx="502">
                  <c:v>42494</c:v>
                </c:pt>
                <c:pt idx="503">
                  <c:v>42495</c:v>
                </c:pt>
                <c:pt idx="504">
                  <c:v>42496</c:v>
                </c:pt>
                <c:pt idx="505">
                  <c:v>42499</c:v>
                </c:pt>
                <c:pt idx="506">
                  <c:v>42500</c:v>
                </c:pt>
                <c:pt idx="507">
                  <c:v>42501</c:v>
                </c:pt>
                <c:pt idx="508">
                  <c:v>42502</c:v>
                </c:pt>
                <c:pt idx="509">
                  <c:v>42503</c:v>
                </c:pt>
                <c:pt idx="510">
                  <c:v>42506</c:v>
                </c:pt>
                <c:pt idx="511">
                  <c:v>42507</c:v>
                </c:pt>
                <c:pt idx="512">
                  <c:v>42508</c:v>
                </c:pt>
                <c:pt idx="513">
                  <c:v>42509</c:v>
                </c:pt>
                <c:pt idx="514">
                  <c:v>42510</c:v>
                </c:pt>
                <c:pt idx="515">
                  <c:v>42513</c:v>
                </c:pt>
                <c:pt idx="516">
                  <c:v>42514</c:v>
                </c:pt>
                <c:pt idx="517">
                  <c:v>42515</c:v>
                </c:pt>
                <c:pt idx="518">
                  <c:v>42516</c:v>
                </c:pt>
                <c:pt idx="519">
                  <c:v>42517</c:v>
                </c:pt>
                <c:pt idx="520">
                  <c:v>42520</c:v>
                </c:pt>
                <c:pt idx="521">
                  <c:v>42521</c:v>
                </c:pt>
                <c:pt idx="522">
                  <c:v>42522</c:v>
                </c:pt>
                <c:pt idx="523">
                  <c:v>42523</c:v>
                </c:pt>
                <c:pt idx="524">
                  <c:v>42524</c:v>
                </c:pt>
                <c:pt idx="525">
                  <c:v>42527</c:v>
                </c:pt>
                <c:pt idx="526">
                  <c:v>42528</c:v>
                </c:pt>
                <c:pt idx="527">
                  <c:v>42529</c:v>
                </c:pt>
                <c:pt idx="528">
                  <c:v>42530</c:v>
                </c:pt>
                <c:pt idx="529">
                  <c:v>42531</c:v>
                </c:pt>
                <c:pt idx="530">
                  <c:v>42534</c:v>
                </c:pt>
                <c:pt idx="531">
                  <c:v>42535</c:v>
                </c:pt>
                <c:pt idx="532">
                  <c:v>42536</c:v>
                </c:pt>
                <c:pt idx="533">
                  <c:v>42537</c:v>
                </c:pt>
                <c:pt idx="534">
                  <c:v>42538</c:v>
                </c:pt>
                <c:pt idx="535">
                  <c:v>42541</c:v>
                </c:pt>
                <c:pt idx="536">
                  <c:v>42542</c:v>
                </c:pt>
                <c:pt idx="537">
                  <c:v>42543</c:v>
                </c:pt>
                <c:pt idx="538">
                  <c:v>42544</c:v>
                </c:pt>
                <c:pt idx="539">
                  <c:v>42545</c:v>
                </c:pt>
                <c:pt idx="540">
                  <c:v>42548</c:v>
                </c:pt>
                <c:pt idx="541">
                  <c:v>42549</c:v>
                </c:pt>
                <c:pt idx="542">
                  <c:v>42550</c:v>
                </c:pt>
                <c:pt idx="543">
                  <c:v>42551</c:v>
                </c:pt>
                <c:pt idx="544">
                  <c:v>42552</c:v>
                </c:pt>
                <c:pt idx="545">
                  <c:v>42555</c:v>
                </c:pt>
                <c:pt idx="546">
                  <c:v>42556</c:v>
                </c:pt>
                <c:pt idx="547">
                  <c:v>42557</c:v>
                </c:pt>
                <c:pt idx="548">
                  <c:v>42558</c:v>
                </c:pt>
                <c:pt idx="549">
                  <c:v>42559</c:v>
                </c:pt>
                <c:pt idx="550">
                  <c:v>42562</c:v>
                </c:pt>
                <c:pt idx="551">
                  <c:v>42563</c:v>
                </c:pt>
                <c:pt idx="552">
                  <c:v>42564</c:v>
                </c:pt>
                <c:pt idx="553">
                  <c:v>42565</c:v>
                </c:pt>
                <c:pt idx="554">
                  <c:v>42566</c:v>
                </c:pt>
                <c:pt idx="555">
                  <c:v>42569</c:v>
                </c:pt>
                <c:pt idx="556">
                  <c:v>42570</c:v>
                </c:pt>
                <c:pt idx="557">
                  <c:v>42571</c:v>
                </c:pt>
                <c:pt idx="558">
                  <c:v>42572</c:v>
                </c:pt>
                <c:pt idx="559">
                  <c:v>42573</c:v>
                </c:pt>
                <c:pt idx="560">
                  <c:v>42576</c:v>
                </c:pt>
                <c:pt idx="561">
                  <c:v>42577</c:v>
                </c:pt>
                <c:pt idx="562">
                  <c:v>42578</c:v>
                </c:pt>
                <c:pt idx="563">
                  <c:v>42579</c:v>
                </c:pt>
                <c:pt idx="564">
                  <c:v>42580</c:v>
                </c:pt>
                <c:pt idx="565">
                  <c:v>42583</c:v>
                </c:pt>
                <c:pt idx="566">
                  <c:v>42584</c:v>
                </c:pt>
                <c:pt idx="567">
                  <c:v>42585</c:v>
                </c:pt>
                <c:pt idx="568">
                  <c:v>42586</c:v>
                </c:pt>
                <c:pt idx="569">
                  <c:v>42587</c:v>
                </c:pt>
                <c:pt idx="570">
                  <c:v>42590</c:v>
                </c:pt>
                <c:pt idx="571">
                  <c:v>42591</c:v>
                </c:pt>
                <c:pt idx="572">
                  <c:v>42592</c:v>
                </c:pt>
                <c:pt idx="573">
                  <c:v>42593</c:v>
                </c:pt>
                <c:pt idx="574">
                  <c:v>42594</c:v>
                </c:pt>
                <c:pt idx="575">
                  <c:v>42597</c:v>
                </c:pt>
                <c:pt idx="576">
                  <c:v>42598</c:v>
                </c:pt>
                <c:pt idx="577">
                  <c:v>42599</c:v>
                </c:pt>
                <c:pt idx="578">
                  <c:v>42600</c:v>
                </c:pt>
                <c:pt idx="579">
                  <c:v>42601</c:v>
                </c:pt>
                <c:pt idx="580">
                  <c:v>42604</c:v>
                </c:pt>
                <c:pt idx="581">
                  <c:v>42605</c:v>
                </c:pt>
                <c:pt idx="582">
                  <c:v>42606</c:v>
                </c:pt>
                <c:pt idx="583">
                  <c:v>42607</c:v>
                </c:pt>
                <c:pt idx="584">
                  <c:v>42608</c:v>
                </c:pt>
                <c:pt idx="585">
                  <c:v>42611</c:v>
                </c:pt>
                <c:pt idx="586">
                  <c:v>42612</c:v>
                </c:pt>
                <c:pt idx="587">
                  <c:v>42613</c:v>
                </c:pt>
                <c:pt idx="588">
                  <c:v>42614</c:v>
                </c:pt>
                <c:pt idx="589">
                  <c:v>42615</c:v>
                </c:pt>
                <c:pt idx="590">
                  <c:v>42618</c:v>
                </c:pt>
                <c:pt idx="591">
                  <c:v>42619</c:v>
                </c:pt>
                <c:pt idx="592">
                  <c:v>42620</c:v>
                </c:pt>
                <c:pt idx="593">
                  <c:v>42621</c:v>
                </c:pt>
                <c:pt idx="594">
                  <c:v>42622</c:v>
                </c:pt>
                <c:pt idx="595">
                  <c:v>42625</c:v>
                </c:pt>
                <c:pt idx="596">
                  <c:v>42626</c:v>
                </c:pt>
                <c:pt idx="597">
                  <c:v>42627</c:v>
                </c:pt>
                <c:pt idx="598">
                  <c:v>42628</c:v>
                </c:pt>
                <c:pt idx="599">
                  <c:v>42629</c:v>
                </c:pt>
                <c:pt idx="600">
                  <c:v>42632</c:v>
                </c:pt>
                <c:pt idx="601">
                  <c:v>42633</c:v>
                </c:pt>
                <c:pt idx="602">
                  <c:v>42634</c:v>
                </c:pt>
                <c:pt idx="603">
                  <c:v>42635</c:v>
                </c:pt>
                <c:pt idx="604">
                  <c:v>42636</c:v>
                </c:pt>
                <c:pt idx="605">
                  <c:v>42639</c:v>
                </c:pt>
                <c:pt idx="606">
                  <c:v>42640</c:v>
                </c:pt>
                <c:pt idx="607">
                  <c:v>42641</c:v>
                </c:pt>
                <c:pt idx="608">
                  <c:v>42642</c:v>
                </c:pt>
                <c:pt idx="609">
                  <c:v>42643</c:v>
                </c:pt>
                <c:pt idx="610">
                  <c:v>42646</c:v>
                </c:pt>
                <c:pt idx="611">
                  <c:v>42647</c:v>
                </c:pt>
                <c:pt idx="612">
                  <c:v>42648</c:v>
                </c:pt>
                <c:pt idx="613">
                  <c:v>42649</c:v>
                </c:pt>
                <c:pt idx="614">
                  <c:v>42650</c:v>
                </c:pt>
                <c:pt idx="615">
                  <c:v>42653</c:v>
                </c:pt>
                <c:pt idx="616">
                  <c:v>42654</c:v>
                </c:pt>
                <c:pt idx="617">
                  <c:v>42655</c:v>
                </c:pt>
                <c:pt idx="618">
                  <c:v>42656</c:v>
                </c:pt>
                <c:pt idx="619">
                  <c:v>42657</c:v>
                </c:pt>
                <c:pt idx="620">
                  <c:v>42660</c:v>
                </c:pt>
                <c:pt idx="621">
                  <c:v>42661</c:v>
                </c:pt>
                <c:pt idx="622">
                  <c:v>42662</c:v>
                </c:pt>
                <c:pt idx="623">
                  <c:v>42663</c:v>
                </c:pt>
                <c:pt idx="624">
                  <c:v>42664</c:v>
                </c:pt>
                <c:pt idx="625">
                  <c:v>42667</c:v>
                </c:pt>
                <c:pt idx="626">
                  <c:v>42668</c:v>
                </c:pt>
                <c:pt idx="627">
                  <c:v>42669</c:v>
                </c:pt>
                <c:pt idx="628">
                  <c:v>42670</c:v>
                </c:pt>
                <c:pt idx="629">
                  <c:v>42671</c:v>
                </c:pt>
                <c:pt idx="630">
                  <c:v>42674</c:v>
                </c:pt>
                <c:pt idx="631">
                  <c:v>42675</c:v>
                </c:pt>
                <c:pt idx="632">
                  <c:v>42676</c:v>
                </c:pt>
                <c:pt idx="633">
                  <c:v>42677</c:v>
                </c:pt>
                <c:pt idx="634">
                  <c:v>42678</c:v>
                </c:pt>
                <c:pt idx="635">
                  <c:v>42681</c:v>
                </c:pt>
                <c:pt idx="636">
                  <c:v>42682</c:v>
                </c:pt>
                <c:pt idx="637">
                  <c:v>42683</c:v>
                </c:pt>
                <c:pt idx="638">
                  <c:v>42684</c:v>
                </c:pt>
                <c:pt idx="639">
                  <c:v>42685</c:v>
                </c:pt>
                <c:pt idx="640">
                  <c:v>42688</c:v>
                </c:pt>
                <c:pt idx="641">
                  <c:v>42689</c:v>
                </c:pt>
                <c:pt idx="642">
                  <c:v>42690</c:v>
                </c:pt>
                <c:pt idx="643">
                  <c:v>42691</c:v>
                </c:pt>
                <c:pt idx="644">
                  <c:v>42692</c:v>
                </c:pt>
                <c:pt idx="645">
                  <c:v>42695</c:v>
                </c:pt>
                <c:pt idx="646">
                  <c:v>42696</c:v>
                </c:pt>
                <c:pt idx="647">
                  <c:v>42697</c:v>
                </c:pt>
                <c:pt idx="648">
                  <c:v>42698</c:v>
                </c:pt>
                <c:pt idx="649">
                  <c:v>42699</c:v>
                </c:pt>
                <c:pt idx="650">
                  <c:v>42702</c:v>
                </c:pt>
                <c:pt idx="651">
                  <c:v>42703</c:v>
                </c:pt>
                <c:pt idx="652">
                  <c:v>42704</c:v>
                </c:pt>
                <c:pt idx="653">
                  <c:v>42705</c:v>
                </c:pt>
                <c:pt idx="654">
                  <c:v>42706</c:v>
                </c:pt>
                <c:pt idx="655">
                  <c:v>42709</c:v>
                </c:pt>
                <c:pt idx="656">
                  <c:v>42710</c:v>
                </c:pt>
                <c:pt idx="657">
                  <c:v>42711</c:v>
                </c:pt>
                <c:pt idx="658">
                  <c:v>42712</c:v>
                </c:pt>
                <c:pt idx="659">
                  <c:v>42713</c:v>
                </c:pt>
                <c:pt idx="660">
                  <c:v>42716</c:v>
                </c:pt>
                <c:pt idx="661">
                  <c:v>42717</c:v>
                </c:pt>
                <c:pt idx="662">
                  <c:v>42718</c:v>
                </c:pt>
                <c:pt idx="663">
                  <c:v>42719</c:v>
                </c:pt>
                <c:pt idx="664">
                  <c:v>42720</c:v>
                </c:pt>
                <c:pt idx="665">
                  <c:v>42723</c:v>
                </c:pt>
                <c:pt idx="666">
                  <c:v>42724</c:v>
                </c:pt>
                <c:pt idx="667">
                  <c:v>42725</c:v>
                </c:pt>
                <c:pt idx="668">
                  <c:v>42726</c:v>
                </c:pt>
                <c:pt idx="669">
                  <c:v>42727</c:v>
                </c:pt>
                <c:pt idx="670">
                  <c:v>42730</c:v>
                </c:pt>
                <c:pt idx="671">
                  <c:v>42731</c:v>
                </c:pt>
                <c:pt idx="672">
                  <c:v>42732</c:v>
                </c:pt>
                <c:pt idx="673">
                  <c:v>42733</c:v>
                </c:pt>
                <c:pt idx="674">
                  <c:v>42734</c:v>
                </c:pt>
                <c:pt idx="675">
                  <c:v>42737</c:v>
                </c:pt>
                <c:pt idx="676">
                  <c:v>42738</c:v>
                </c:pt>
                <c:pt idx="677">
                  <c:v>42739</c:v>
                </c:pt>
                <c:pt idx="678">
                  <c:v>42740</c:v>
                </c:pt>
                <c:pt idx="679">
                  <c:v>42741</c:v>
                </c:pt>
                <c:pt idx="680">
                  <c:v>42744</c:v>
                </c:pt>
                <c:pt idx="681">
                  <c:v>42745</c:v>
                </c:pt>
                <c:pt idx="682">
                  <c:v>42746</c:v>
                </c:pt>
                <c:pt idx="683">
                  <c:v>42747</c:v>
                </c:pt>
                <c:pt idx="684">
                  <c:v>42748</c:v>
                </c:pt>
                <c:pt idx="685">
                  <c:v>42751</c:v>
                </c:pt>
                <c:pt idx="686">
                  <c:v>42752</c:v>
                </c:pt>
                <c:pt idx="687">
                  <c:v>42753</c:v>
                </c:pt>
                <c:pt idx="688">
                  <c:v>42754</c:v>
                </c:pt>
                <c:pt idx="689">
                  <c:v>42755</c:v>
                </c:pt>
                <c:pt idx="690">
                  <c:v>42758</c:v>
                </c:pt>
                <c:pt idx="691">
                  <c:v>42759</c:v>
                </c:pt>
                <c:pt idx="692">
                  <c:v>42760</c:v>
                </c:pt>
                <c:pt idx="693">
                  <c:v>42761</c:v>
                </c:pt>
                <c:pt idx="694">
                  <c:v>42762</c:v>
                </c:pt>
                <c:pt idx="695">
                  <c:v>42765</c:v>
                </c:pt>
                <c:pt idx="696">
                  <c:v>42766</c:v>
                </c:pt>
                <c:pt idx="697">
                  <c:v>42767</c:v>
                </c:pt>
                <c:pt idx="698">
                  <c:v>42768</c:v>
                </c:pt>
                <c:pt idx="699">
                  <c:v>42769</c:v>
                </c:pt>
                <c:pt idx="700">
                  <c:v>42772</c:v>
                </c:pt>
                <c:pt idx="701">
                  <c:v>42773</c:v>
                </c:pt>
                <c:pt idx="702">
                  <c:v>42774</c:v>
                </c:pt>
                <c:pt idx="703">
                  <c:v>42775</c:v>
                </c:pt>
                <c:pt idx="704">
                  <c:v>42776</c:v>
                </c:pt>
                <c:pt idx="705">
                  <c:v>42779</c:v>
                </c:pt>
                <c:pt idx="706">
                  <c:v>42780</c:v>
                </c:pt>
                <c:pt idx="707">
                  <c:v>42781</c:v>
                </c:pt>
                <c:pt idx="708">
                  <c:v>42782</c:v>
                </c:pt>
                <c:pt idx="709">
                  <c:v>42783</c:v>
                </c:pt>
                <c:pt idx="710">
                  <c:v>42786</c:v>
                </c:pt>
                <c:pt idx="711">
                  <c:v>42787</c:v>
                </c:pt>
                <c:pt idx="712">
                  <c:v>42788</c:v>
                </c:pt>
                <c:pt idx="713">
                  <c:v>42789</c:v>
                </c:pt>
                <c:pt idx="714">
                  <c:v>42790</c:v>
                </c:pt>
                <c:pt idx="715">
                  <c:v>42793</c:v>
                </c:pt>
                <c:pt idx="716">
                  <c:v>42794</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42839</c:v>
                </c:pt>
                <c:pt idx="750">
                  <c:v>42842</c:v>
                </c:pt>
                <c:pt idx="751">
                  <c:v>42843</c:v>
                </c:pt>
                <c:pt idx="752">
                  <c:v>42844</c:v>
                </c:pt>
                <c:pt idx="753">
                  <c:v>42845</c:v>
                </c:pt>
                <c:pt idx="754">
                  <c:v>42846</c:v>
                </c:pt>
                <c:pt idx="755">
                  <c:v>42849</c:v>
                </c:pt>
                <c:pt idx="756">
                  <c:v>42850</c:v>
                </c:pt>
                <c:pt idx="757">
                  <c:v>42851</c:v>
                </c:pt>
                <c:pt idx="758">
                  <c:v>42852</c:v>
                </c:pt>
                <c:pt idx="759">
                  <c:v>42853</c:v>
                </c:pt>
                <c:pt idx="760">
                  <c:v>42856</c:v>
                </c:pt>
                <c:pt idx="761">
                  <c:v>42857</c:v>
                </c:pt>
                <c:pt idx="762">
                  <c:v>42858</c:v>
                </c:pt>
                <c:pt idx="763">
                  <c:v>42859</c:v>
                </c:pt>
                <c:pt idx="764">
                  <c:v>42860</c:v>
                </c:pt>
                <c:pt idx="765">
                  <c:v>42863</c:v>
                </c:pt>
                <c:pt idx="766">
                  <c:v>42864</c:v>
                </c:pt>
                <c:pt idx="767">
                  <c:v>42865</c:v>
                </c:pt>
                <c:pt idx="768">
                  <c:v>42866</c:v>
                </c:pt>
                <c:pt idx="769">
                  <c:v>42867</c:v>
                </c:pt>
                <c:pt idx="770">
                  <c:v>42870</c:v>
                </c:pt>
                <c:pt idx="771">
                  <c:v>42871</c:v>
                </c:pt>
                <c:pt idx="772">
                  <c:v>42872</c:v>
                </c:pt>
                <c:pt idx="773">
                  <c:v>42873</c:v>
                </c:pt>
                <c:pt idx="774">
                  <c:v>42874</c:v>
                </c:pt>
                <c:pt idx="775">
                  <c:v>42877</c:v>
                </c:pt>
                <c:pt idx="776">
                  <c:v>42878</c:v>
                </c:pt>
                <c:pt idx="777">
                  <c:v>42879</c:v>
                </c:pt>
                <c:pt idx="778">
                  <c:v>42880</c:v>
                </c:pt>
                <c:pt idx="779">
                  <c:v>42881</c:v>
                </c:pt>
                <c:pt idx="780">
                  <c:v>42884</c:v>
                </c:pt>
                <c:pt idx="781">
                  <c:v>42885</c:v>
                </c:pt>
                <c:pt idx="782">
                  <c:v>42886</c:v>
                </c:pt>
                <c:pt idx="783">
                  <c:v>42887</c:v>
                </c:pt>
                <c:pt idx="784">
                  <c:v>42888</c:v>
                </c:pt>
                <c:pt idx="785">
                  <c:v>42891</c:v>
                </c:pt>
                <c:pt idx="786">
                  <c:v>42892</c:v>
                </c:pt>
                <c:pt idx="787">
                  <c:v>42893</c:v>
                </c:pt>
                <c:pt idx="788">
                  <c:v>42894</c:v>
                </c:pt>
                <c:pt idx="789">
                  <c:v>42895</c:v>
                </c:pt>
                <c:pt idx="790">
                  <c:v>42898</c:v>
                </c:pt>
                <c:pt idx="791">
                  <c:v>42899</c:v>
                </c:pt>
                <c:pt idx="792">
                  <c:v>42900</c:v>
                </c:pt>
                <c:pt idx="793">
                  <c:v>42901</c:v>
                </c:pt>
                <c:pt idx="794">
                  <c:v>42902</c:v>
                </c:pt>
                <c:pt idx="795">
                  <c:v>42905</c:v>
                </c:pt>
                <c:pt idx="796">
                  <c:v>42906</c:v>
                </c:pt>
                <c:pt idx="797">
                  <c:v>42907</c:v>
                </c:pt>
                <c:pt idx="798">
                  <c:v>42908</c:v>
                </c:pt>
                <c:pt idx="799">
                  <c:v>42909</c:v>
                </c:pt>
                <c:pt idx="800">
                  <c:v>42912</c:v>
                </c:pt>
                <c:pt idx="801">
                  <c:v>42913</c:v>
                </c:pt>
                <c:pt idx="802">
                  <c:v>42914</c:v>
                </c:pt>
                <c:pt idx="803">
                  <c:v>42915</c:v>
                </c:pt>
                <c:pt idx="804">
                  <c:v>42916</c:v>
                </c:pt>
                <c:pt idx="805">
                  <c:v>42919</c:v>
                </c:pt>
                <c:pt idx="806">
                  <c:v>42920</c:v>
                </c:pt>
                <c:pt idx="807">
                  <c:v>42921</c:v>
                </c:pt>
                <c:pt idx="808">
                  <c:v>42922</c:v>
                </c:pt>
                <c:pt idx="809">
                  <c:v>42923</c:v>
                </c:pt>
                <c:pt idx="810">
                  <c:v>42926</c:v>
                </c:pt>
                <c:pt idx="811">
                  <c:v>42927</c:v>
                </c:pt>
                <c:pt idx="812">
                  <c:v>42928</c:v>
                </c:pt>
                <c:pt idx="813">
                  <c:v>42929</c:v>
                </c:pt>
                <c:pt idx="814">
                  <c:v>42930</c:v>
                </c:pt>
                <c:pt idx="815">
                  <c:v>42933</c:v>
                </c:pt>
                <c:pt idx="816">
                  <c:v>42934</c:v>
                </c:pt>
                <c:pt idx="817">
                  <c:v>42935</c:v>
                </c:pt>
                <c:pt idx="818">
                  <c:v>42936</c:v>
                </c:pt>
                <c:pt idx="819">
                  <c:v>42937</c:v>
                </c:pt>
                <c:pt idx="820">
                  <c:v>42940</c:v>
                </c:pt>
                <c:pt idx="821">
                  <c:v>42941</c:v>
                </c:pt>
                <c:pt idx="822">
                  <c:v>42942</c:v>
                </c:pt>
                <c:pt idx="823">
                  <c:v>42943</c:v>
                </c:pt>
                <c:pt idx="824">
                  <c:v>42944</c:v>
                </c:pt>
                <c:pt idx="825">
                  <c:v>42947</c:v>
                </c:pt>
                <c:pt idx="826">
                  <c:v>42948</c:v>
                </c:pt>
                <c:pt idx="827">
                  <c:v>42949</c:v>
                </c:pt>
                <c:pt idx="828">
                  <c:v>42950</c:v>
                </c:pt>
                <c:pt idx="829">
                  <c:v>42951</c:v>
                </c:pt>
                <c:pt idx="830">
                  <c:v>42954</c:v>
                </c:pt>
                <c:pt idx="831">
                  <c:v>42955</c:v>
                </c:pt>
                <c:pt idx="832">
                  <c:v>42956</c:v>
                </c:pt>
                <c:pt idx="833">
                  <c:v>42957</c:v>
                </c:pt>
                <c:pt idx="834">
                  <c:v>42958</c:v>
                </c:pt>
                <c:pt idx="835">
                  <c:v>42961</c:v>
                </c:pt>
                <c:pt idx="836">
                  <c:v>42962</c:v>
                </c:pt>
                <c:pt idx="837">
                  <c:v>42963</c:v>
                </c:pt>
                <c:pt idx="838">
                  <c:v>42964</c:v>
                </c:pt>
                <c:pt idx="839">
                  <c:v>42965</c:v>
                </c:pt>
                <c:pt idx="840">
                  <c:v>42968</c:v>
                </c:pt>
                <c:pt idx="841">
                  <c:v>42969</c:v>
                </c:pt>
                <c:pt idx="842">
                  <c:v>42970</c:v>
                </c:pt>
                <c:pt idx="843">
                  <c:v>42971</c:v>
                </c:pt>
                <c:pt idx="844">
                  <c:v>42972</c:v>
                </c:pt>
                <c:pt idx="845">
                  <c:v>42975</c:v>
                </c:pt>
                <c:pt idx="846">
                  <c:v>42976</c:v>
                </c:pt>
                <c:pt idx="847">
                  <c:v>42977</c:v>
                </c:pt>
                <c:pt idx="848">
                  <c:v>42978</c:v>
                </c:pt>
                <c:pt idx="849">
                  <c:v>42979</c:v>
                </c:pt>
                <c:pt idx="850">
                  <c:v>42982</c:v>
                </c:pt>
                <c:pt idx="851">
                  <c:v>42983</c:v>
                </c:pt>
                <c:pt idx="852">
                  <c:v>42984</c:v>
                </c:pt>
                <c:pt idx="853">
                  <c:v>42985</c:v>
                </c:pt>
                <c:pt idx="854">
                  <c:v>42986</c:v>
                </c:pt>
                <c:pt idx="855">
                  <c:v>42989</c:v>
                </c:pt>
                <c:pt idx="856">
                  <c:v>42990</c:v>
                </c:pt>
                <c:pt idx="857">
                  <c:v>42991</c:v>
                </c:pt>
                <c:pt idx="858">
                  <c:v>42992</c:v>
                </c:pt>
                <c:pt idx="859">
                  <c:v>42993</c:v>
                </c:pt>
                <c:pt idx="860">
                  <c:v>42996</c:v>
                </c:pt>
                <c:pt idx="861">
                  <c:v>42997</c:v>
                </c:pt>
                <c:pt idx="862">
                  <c:v>42998</c:v>
                </c:pt>
                <c:pt idx="863">
                  <c:v>42999</c:v>
                </c:pt>
                <c:pt idx="864">
                  <c:v>43000</c:v>
                </c:pt>
                <c:pt idx="865">
                  <c:v>43003</c:v>
                </c:pt>
                <c:pt idx="866">
                  <c:v>43004</c:v>
                </c:pt>
                <c:pt idx="867">
                  <c:v>43005</c:v>
                </c:pt>
                <c:pt idx="868">
                  <c:v>43006</c:v>
                </c:pt>
                <c:pt idx="869">
                  <c:v>43007</c:v>
                </c:pt>
                <c:pt idx="870">
                  <c:v>43010</c:v>
                </c:pt>
                <c:pt idx="871">
                  <c:v>43011</c:v>
                </c:pt>
                <c:pt idx="872">
                  <c:v>43012</c:v>
                </c:pt>
                <c:pt idx="873">
                  <c:v>43013</c:v>
                </c:pt>
                <c:pt idx="874">
                  <c:v>43014</c:v>
                </c:pt>
                <c:pt idx="875">
                  <c:v>43017</c:v>
                </c:pt>
                <c:pt idx="876">
                  <c:v>43018</c:v>
                </c:pt>
                <c:pt idx="877">
                  <c:v>43019</c:v>
                </c:pt>
                <c:pt idx="878">
                  <c:v>43020</c:v>
                </c:pt>
                <c:pt idx="879">
                  <c:v>43021</c:v>
                </c:pt>
                <c:pt idx="880">
                  <c:v>43024</c:v>
                </c:pt>
                <c:pt idx="881">
                  <c:v>43025</c:v>
                </c:pt>
                <c:pt idx="882">
                  <c:v>43026</c:v>
                </c:pt>
                <c:pt idx="883">
                  <c:v>43027</c:v>
                </c:pt>
                <c:pt idx="884">
                  <c:v>43028</c:v>
                </c:pt>
                <c:pt idx="885">
                  <c:v>43031</c:v>
                </c:pt>
                <c:pt idx="886">
                  <c:v>43032</c:v>
                </c:pt>
                <c:pt idx="887">
                  <c:v>43033</c:v>
                </c:pt>
                <c:pt idx="888">
                  <c:v>43034</c:v>
                </c:pt>
                <c:pt idx="889">
                  <c:v>43035</c:v>
                </c:pt>
                <c:pt idx="890">
                  <c:v>43038</c:v>
                </c:pt>
                <c:pt idx="891">
                  <c:v>43039</c:v>
                </c:pt>
                <c:pt idx="892">
                  <c:v>43040</c:v>
                </c:pt>
                <c:pt idx="893">
                  <c:v>43041</c:v>
                </c:pt>
                <c:pt idx="894">
                  <c:v>43042</c:v>
                </c:pt>
                <c:pt idx="895">
                  <c:v>43045</c:v>
                </c:pt>
                <c:pt idx="896">
                  <c:v>43046</c:v>
                </c:pt>
                <c:pt idx="897">
                  <c:v>43047</c:v>
                </c:pt>
                <c:pt idx="898">
                  <c:v>43048</c:v>
                </c:pt>
                <c:pt idx="899">
                  <c:v>43049</c:v>
                </c:pt>
                <c:pt idx="900">
                  <c:v>43052</c:v>
                </c:pt>
                <c:pt idx="901">
                  <c:v>43053</c:v>
                </c:pt>
                <c:pt idx="902">
                  <c:v>43054</c:v>
                </c:pt>
                <c:pt idx="903">
                  <c:v>43055</c:v>
                </c:pt>
                <c:pt idx="904">
                  <c:v>43056</c:v>
                </c:pt>
                <c:pt idx="905">
                  <c:v>43059</c:v>
                </c:pt>
                <c:pt idx="906">
                  <c:v>43060</c:v>
                </c:pt>
                <c:pt idx="907">
                  <c:v>43061</c:v>
                </c:pt>
                <c:pt idx="908">
                  <c:v>43062</c:v>
                </c:pt>
                <c:pt idx="909">
                  <c:v>43063</c:v>
                </c:pt>
                <c:pt idx="910">
                  <c:v>43066</c:v>
                </c:pt>
                <c:pt idx="911">
                  <c:v>43067</c:v>
                </c:pt>
                <c:pt idx="912">
                  <c:v>43068</c:v>
                </c:pt>
                <c:pt idx="913">
                  <c:v>43069</c:v>
                </c:pt>
                <c:pt idx="914">
                  <c:v>43070</c:v>
                </c:pt>
                <c:pt idx="915">
                  <c:v>43073</c:v>
                </c:pt>
                <c:pt idx="916">
                  <c:v>43074</c:v>
                </c:pt>
                <c:pt idx="917">
                  <c:v>43075</c:v>
                </c:pt>
                <c:pt idx="918">
                  <c:v>43076</c:v>
                </c:pt>
                <c:pt idx="919">
                  <c:v>43077</c:v>
                </c:pt>
                <c:pt idx="920">
                  <c:v>43080</c:v>
                </c:pt>
                <c:pt idx="921">
                  <c:v>43081</c:v>
                </c:pt>
                <c:pt idx="922">
                  <c:v>43082</c:v>
                </c:pt>
                <c:pt idx="923">
                  <c:v>43083</c:v>
                </c:pt>
                <c:pt idx="924">
                  <c:v>43084</c:v>
                </c:pt>
                <c:pt idx="925">
                  <c:v>43087</c:v>
                </c:pt>
                <c:pt idx="926">
                  <c:v>43088</c:v>
                </c:pt>
                <c:pt idx="927">
                  <c:v>43089</c:v>
                </c:pt>
                <c:pt idx="928">
                  <c:v>43090</c:v>
                </c:pt>
                <c:pt idx="929">
                  <c:v>43091</c:v>
                </c:pt>
                <c:pt idx="930">
                  <c:v>43094</c:v>
                </c:pt>
                <c:pt idx="931">
                  <c:v>43095</c:v>
                </c:pt>
                <c:pt idx="932">
                  <c:v>43096</c:v>
                </c:pt>
                <c:pt idx="933">
                  <c:v>43097</c:v>
                </c:pt>
                <c:pt idx="934">
                  <c:v>43098</c:v>
                </c:pt>
                <c:pt idx="935">
                  <c:v>43101</c:v>
                </c:pt>
                <c:pt idx="936">
                  <c:v>43102</c:v>
                </c:pt>
                <c:pt idx="937">
                  <c:v>43103</c:v>
                </c:pt>
                <c:pt idx="938">
                  <c:v>43104</c:v>
                </c:pt>
                <c:pt idx="939">
                  <c:v>43105</c:v>
                </c:pt>
                <c:pt idx="940">
                  <c:v>43108</c:v>
                </c:pt>
                <c:pt idx="941">
                  <c:v>43109</c:v>
                </c:pt>
                <c:pt idx="942">
                  <c:v>43110</c:v>
                </c:pt>
                <c:pt idx="943">
                  <c:v>43111</c:v>
                </c:pt>
                <c:pt idx="944">
                  <c:v>43112</c:v>
                </c:pt>
                <c:pt idx="945">
                  <c:v>43115</c:v>
                </c:pt>
                <c:pt idx="946">
                  <c:v>43116</c:v>
                </c:pt>
                <c:pt idx="947">
                  <c:v>43117</c:v>
                </c:pt>
                <c:pt idx="948">
                  <c:v>43118</c:v>
                </c:pt>
                <c:pt idx="949">
                  <c:v>43119</c:v>
                </c:pt>
                <c:pt idx="950">
                  <c:v>43122</c:v>
                </c:pt>
                <c:pt idx="951">
                  <c:v>43123</c:v>
                </c:pt>
                <c:pt idx="952">
                  <c:v>43124</c:v>
                </c:pt>
                <c:pt idx="953">
                  <c:v>43125</c:v>
                </c:pt>
                <c:pt idx="954">
                  <c:v>43126</c:v>
                </c:pt>
                <c:pt idx="955">
                  <c:v>43129</c:v>
                </c:pt>
                <c:pt idx="956">
                  <c:v>43130</c:v>
                </c:pt>
                <c:pt idx="957">
                  <c:v>43131</c:v>
                </c:pt>
                <c:pt idx="958">
                  <c:v>43132</c:v>
                </c:pt>
                <c:pt idx="959">
                  <c:v>43133</c:v>
                </c:pt>
                <c:pt idx="960">
                  <c:v>43136</c:v>
                </c:pt>
                <c:pt idx="961">
                  <c:v>43137</c:v>
                </c:pt>
                <c:pt idx="962">
                  <c:v>43138</c:v>
                </c:pt>
                <c:pt idx="963">
                  <c:v>43139</c:v>
                </c:pt>
                <c:pt idx="964">
                  <c:v>43140</c:v>
                </c:pt>
                <c:pt idx="965">
                  <c:v>43143</c:v>
                </c:pt>
                <c:pt idx="966">
                  <c:v>43144</c:v>
                </c:pt>
                <c:pt idx="967">
                  <c:v>43145</c:v>
                </c:pt>
                <c:pt idx="968">
                  <c:v>43146</c:v>
                </c:pt>
                <c:pt idx="969">
                  <c:v>43147</c:v>
                </c:pt>
                <c:pt idx="970">
                  <c:v>43150</c:v>
                </c:pt>
                <c:pt idx="971">
                  <c:v>43151</c:v>
                </c:pt>
                <c:pt idx="972">
                  <c:v>43152</c:v>
                </c:pt>
                <c:pt idx="973">
                  <c:v>43153</c:v>
                </c:pt>
                <c:pt idx="974">
                  <c:v>43154</c:v>
                </c:pt>
                <c:pt idx="975">
                  <c:v>43157</c:v>
                </c:pt>
                <c:pt idx="976">
                  <c:v>43158</c:v>
                </c:pt>
                <c:pt idx="977">
                  <c:v>43159</c:v>
                </c:pt>
                <c:pt idx="978">
                  <c:v>43160</c:v>
                </c:pt>
                <c:pt idx="979">
                  <c:v>43161</c:v>
                </c:pt>
                <c:pt idx="980">
                  <c:v>43164</c:v>
                </c:pt>
                <c:pt idx="981">
                  <c:v>43165</c:v>
                </c:pt>
                <c:pt idx="982">
                  <c:v>43166</c:v>
                </c:pt>
                <c:pt idx="983">
                  <c:v>43167</c:v>
                </c:pt>
                <c:pt idx="984">
                  <c:v>43168</c:v>
                </c:pt>
                <c:pt idx="985">
                  <c:v>43171</c:v>
                </c:pt>
                <c:pt idx="986">
                  <c:v>43172</c:v>
                </c:pt>
                <c:pt idx="987">
                  <c:v>43173</c:v>
                </c:pt>
                <c:pt idx="988">
                  <c:v>43174</c:v>
                </c:pt>
                <c:pt idx="989">
                  <c:v>43175</c:v>
                </c:pt>
                <c:pt idx="990">
                  <c:v>43178</c:v>
                </c:pt>
                <c:pt idx="991">
                  <c:v>43179</c:v>
                </c:pt>
                <c:pt idx="992">
                  <c:v>43180</c:v>
                </c:pt>
                <c:pt idx="993">
                  <c:v>43181</c:v>
                </c:pt>
                <c:pt idx="994">
                  <c:v>43182</c:v>
                </c:pt>
                <c:pt idx="995">
                  <c:v>43185</c:v>
                </c:pt>
                <c:pt idx="996">
                  <c:v>43186</c:v>
                </c:pt>
                <c:pt idx="997">
                  <c:v>43187</c:v>
                </c:pt>
                <c:pt idx="998">
                  <c:v>43188</c:v>
                </c:pt>
                <c:pt idx="999">
                  <c:v>43189</c:v>
                </c:pt>
                <c:pt idx="1000">
                  <c:v>43192</c:v>
                </c:pt>
                <c:pt idx="1001">
                  <c:v>43193</c:v>
                </c:pt>
                <c:pt idx="1002">
                  <c:v>43194</c:v>
                </c:pt>
                <c:pt idx="1003">
                  <c:v>43195</c:v>
                </c:pt>
                <c:pt idx="1004">
                  <c:v>43196</c:v>
                </c:pt>
                <c:pt idx="1005">
                  <c:v>43199</c:v>
                </c:pt>
                <c:pt idx="1006">
                  <c:v>43200</c:v>
                </c:pt>
                <c:pt idx="1007">
                  <c:v>43201</c:v>
                </c:pt>
                <c:pt idx="1008">
                  <c:v>43202</c:v>
                </c:pt>
                <c:pt idx="1009">
                  <c:v>43203</c:v>
                </c:pt>
                <c:pt idx="1010">
                  <c:v>43206</c:v>
                </c:pt>
                <c:pt idx="1011">
                  <c:v>43207</c:v>
                </c:pt>
                <c:pt idx="1012">
                  <c:v>43208</c:v>
                </c:pt>
                <c:pt idx="1013">
                  <c:v>43209</c:v>
                </c:pt>
                <c:pt idx="1014">
                  <c:v>43210</c:v>
                </c:pt>
                <c:pt idx="1015">
                  <c:v>43213</c:v>
                </c:pt>
                <c:pt idx="1016">
                  <c:v>43214</c:v>
                </c:pt>
                <c:pt idx="1017">
                  <c:v>43215</c:v>
                </c:pt>
                <c:pt idx="1018">
                  <c:v>43216</c:v>
                </c:pt>
                <c:pt idx="1019">
                  <c:v>43217</c:v>
                </c:pt>
                <c:pt idx="1020">
                  <c:v>43220</c:v>
                </c:pt>
                <c:pt idx="1021">
                  <c:v>43221</c:v>
                </c:pt>
                <c:pt idx="1022">
                  <c:v>43222</c:v>
                </c:pt>
                <c:pt idx="1023">
                  <c:v>43223</c:v>
                </c:pt>
                <c:pt idx="1024">
                  <c:v>43224</c:v>
                </c:pt>
                <c:pt idx="1025">
                  <c:v>43227</c:v>
                </c:pt>
                <c:pt idx="1026">
                  <c:v>43228</c:v>
                </c:pt>
                <c:pt idx="1027">
                  <c:v>43229</c:v>
                </c:pt>
                <c:pt idx="1028">
                  <c:v>43230</c:v>
                </c:pt>
                <c:pt idx="1029">
                  <c:v>43231</c:v>
                </c:pt>
                <c:pt idx="1030">
                  <c:v>43234</c:v>
                </c:pt>
                <c:pt idx="1031">
                  <c:v>43235</c:v>
                </c:pt>
                <c:pt idx="1032">
                  <c:v>43236</c:v>
                </c:pt>
                <c:pt idx="1033">
                  <c:v>43237</c:v>
                </c:pt>
                <c:pt idx="1034">
                  <c:v>43238</c:v>
                </c:pt>
                <c:pt idx="1035">
                  <c:v>43241</c:v>
                </c:pt>
                <c:pt idx="1036">
                  <c:v>43242</c:v>
                </c:pt>
                <c:pt idx="1037">
                  <c:v>43243</c:v>
                </c:pt>
                <c:pt idx="1038">
                  <c:v>43244</c:v>
                </c:pt>
                <c:pt idx="1039">
                  <c:v>43245</c:v>
                </c:pt>
                <c:pt idx="1040">
                  <c:v>43248</c:v>
                </c:pt>
                <c:pt idx="1041">
                  <c:v>43249</c:v>
                </c:pt>
                <c:pt idx="1042">
                  <c:v>43250</c:v>
                </c:pt>
                <c:pt idx="1043">
                  <c:v>43251</c:v>
                </c:pt>
                <c:pt idx="1044">
                  <c:v>43252</c:v>
                </c:pt>
                <c:pt idx="1045">
                  <c:v>43255</c:v>
                </c:pt>
                <c:pt idx="1046">
                  <c:v>43256</c:v>
                </c:pt>
                <c:pt idx="1047">
                  <c:v>43257</c:v>
                </c:pt>
                <c:pt idx="1048">
                  <c:v>43258</c:v>
                </c:pt>
                <c:pt idx="1049">
                  <c:v>43259</c:v>
                </c:pt>
                <c:pt idx="1050">
                  <c:v>43262</c:v>
                </c:pt>
                <c:pt idx="1051">
                  <c:v>43263</c:v>
                </c:pt>
                <c:pt idx="1052">
                  <c:v>43264</c:v>
                </c:pt>
                <c:pt idx="1053">
                  <c:v>43265</c:v>
                </c:pt>
                <c:pt idx="1054">
                  <c:v>43266</c:v>
                </c:pt>
                <c:pt idx="1055">
                  <c:v>43269</c:v>
                </c:pt>
                <c:pt idx="1056">
                  <c:v>43270</c:v>
                </c:pt>
                <c:pt idx="1057">
                  <c:v>43271</c:v>
                </c:pt>
                <c:pt idx="1058">
                  <c:v>43272</c:v>
                </c:pt>
                <c:pt idx="1059">
                  <c:v>43273</c:v>
                </c:pt>
                <c:pt idx="1060">
                  <c:v>43276</c:v>
                </c:pt>
                <c:pt idx="1061">
                  <c:v>43277</c:v>
                </c:pt>
                <c:pt idx="1062">
                  <c:v>43278</c:v>
                </c:pt>
                <c:pt idx="1063">
                  <c:v>43279</c:v>
                </c:pt>
                <c:pt idx="1064">
                  <c:v>43280</c:v>
                </c:pt>
                <c:pt idx="1065">
                  <c:v>43283</c:v>
                </c:pt>
                <c:pt idx="1066">
                  <c:v>43284</c:v>
                </c:pt>
                <c:pt idx="1067">
                  <c:v>43285</c:v>
                </c:pt>
                <c:pt idx="1068">
                  <c:v>43286</c:v>
                </c:pt>
                <c:pt idx="1069">
                  <c:v>43287</c:v>
                </c:pt>
                <c:pt idx="1070">
                  <c:v>43290</c:v>
                </c:pt>
                <c:pt idx="1071">
                  <c:v>43291</c:v>
                </c:pt>
                <c:pt idx="1072">
                  <c:v>43292</c:v>
                </c:pt>
                <c:pt idx="1073">
                  <c:v>43293</c:v>
                </c:pt>
                <c:pt idx="1074">
                  <c:v>43294</c:v>
                </c:pt>
                <c:pt idx="1075">
                  <c:v>43297</c:v>
                </c:pt>
                <c:pt idx="1076">
                  <c:v>43298</c:v>
                </c:pt>
                <c:pt idx="1077">
                  <c:v>43299</c:v>
                </c:pt>
                <c:pt idx="1078">
                  <c:v>43300</c:v>
                </c:pt>
                <c:pt idx="1079">
                  <c:v>43301</c:v>
                </c:pt>
                <c:pt idx="1080">
                  <c:v>43304</c:v>
                </c:pt>
                <c:pt idx="1081">
                  <c:v>43305</c:v>
                </c:pt>
                <c:pt idx="1082">
                  <c:v>43306</c:v>
                </c:pt>
                <c:pt idx="1083">
                  <c:v>43307</c:v>
                </c:pt>
                <c:pt idx="1084">
                  <c:v>43308</c:v>
                </c:pt>
                <c:pt idx="1085">
                  <c:v>43311</c:v>
                </c:pt>
                <c:pt idx="1086">
                  <c:v>43312</c:v>
                </c:pt>
                <c:pt idx="1087">
                  <c:v>43313</c:v>
                </c:pt>
                <c:pt idx="1088">
                  <c:v>43314</c:v>
                </c:pt>
                <c:pt idx="1089">
                  <c:v>43315</c:v>
                </c:pt>
                <c:pt idx="1090">
                  <c:v>43318</c:v>
                </c:pt>
                <c:pt idx="1091">
                  <c:v>43319</c:v>
                </c:pt>
                <c:pt idx="1092">
                  <c:v>43320</c:v>
                </c:pt>
                <c:pt idx="1093">
                  <c:v>43321</c:v>
                </c:pt>
                <c:pt idx="1094">
                  <c:v>43322</c:v>
                </c:pt>
                <c:pt idx="1095">
                  <c:v>43325</c:v>
                </c:pt>
                <c:pt idx="1096">
                  <c:v>43326</c:v>
                </c:pt>
                <c:pt idx="1097">
                  <c:v>43327</c:v>
                </c:pt>
                <c:pt idx="1098">
                  <c:v>43328</c:v>
                </c:pt>
                <c:pt idx="1099">
                  <c:v>43329</c:v>
                </c:pt>
                <c:pt idx="1100">
                  <c:v>43332</c:v>
                </c:pt>
                <c:pt idx="1101">
                  <c:v>43333</c:v>
                </c:pt>
                <c:pt idx="1102">
                  <c:v>43334</c:v>
                </c:pt>
                <c:pt idx="1103">
                  <c:v>43335</c:v>
                </c:pt>
                <c:pt idx="1104">
                  <c:v>43336</c:v>
                </c:pt>
                <c:pt idx="1105">
                  <c:v>43339</c:v>
                </c:pt>
                <c:pt idx="1106">
                  <c:v>43340</c:v>
                </c:pt>
                <c:pt idx="1107">
                  <c:v>43341</c:v>
                </c:pt>
                <c:pt idx="1108">
                  <c:v>43342</c:v>
                </c:pt>
                <c:pt idx="1109">
                  <c:v>43343</c:v>
                </c:pt>
                <c:pt idx="1110">
                  <c:v>43346</c:v>
                </c:pt>
                <c:pt idx="1111">
                  <c:v>43347</c:v>
                </c:pt>
                <c:pt idx="1112">
                  <c:v>43348</c:v>
                </c:pt>
                <c:pt idx="1113">
                  <c:v>43349</c:v>
                </c:pt>
                <c:pt idx="1114">
                  <c:v>43350</c:v>
                </c:pt>
                <c:pt idx="1115">
                  <c:v>43353</c:v>
                </c:pt>
                <c:pt idx="1116">
                  <c:v>43354</c:v>
                </c:pt>
                <c:pt idx="1117">
                  <c:v>43355</c:v>
                </c:pt>
                <c:pt idx="1118">
                  <c:v>43356</c:v>
                </c:pt>
                <c:pt idx="1119">
                  <c:v>43357</c:v>
                </c:pt>
                <c:pt idx="1120">
                  <c:v>43360</c:v>
                </c:pt>
                <c:pt idx="1121">
                  <c:v>43361</c:v>
                </c:pt>
                <c:pt idx="1122">
                  <c:v>43362</c:v>
                </c:pt>
                <c:pt idx="1123">
                  <c:v>43363</c:v>
                </c:pt>
                <c:pt idx="1124">
                  <c:v>43364</c:v>
                </c:pt>
                <c:pt idx="1125">
                  <c:v>43367</c:v>
                </c:pt>
                <c:pt idx="1126">
                  <c:v>43368</c:v>
                </c:pt>
                <c:pt idx="1127">
                  <c:v>43369</c:v>
                </c:pt>
                <c:pt idx="1128">
                  <c:v>43370</c:v>
                </c:pt>
                <c:pt idx="1129">
                  <c:v>43371</c:v>
                </c:pt>
                <c:pt idx="1130">
                  <c:v>43374</c:v>
                </c:pt>
                <c:pt idx="1131">
                  <c:v>43375</c:v>
                </c:pt>
                <c:pt idx="1132">
                  <c:v>43376</c:v>
                </c:pt>
                <c:pt idx="1133">
                  <c:v>43377</c:v>
                </c:pt>
                <c:pt idx="1134">
                  <c:v>43378</c:v>
                </c:pt>
                <c:pt idx="1135">
                  <c:v>43381</c:v>
                </c:pt>
                <c:pt idx="1136">
                  <c:v>43382</c:v>
                </c:pt>
                <c:pt idx="1137">
                  <c:v>43383</c:v>
                </c:pt>
                <c:pt idx="1138">
                  <c:v>43384</c:v>
                </c:pt>
                <c:pt idx="1139">
                  <c:v>43385</c:v>
                </c:pt>
                <c:pt idx="1140">
                  <c:v>43388</c:v>
                </c:pt>
                <c:pt idx="1141">
                  <c:v>43389</c:v>
                </c:pt>
                <c:pt idx="1142">
                  <c:v>43390</c:v>
                </c:pt>
                <c:pt idx="1143">
                  <c:v>43391</c:v>
                </c:pt>
                <c:pt idx="1144">
                  <c:v>43392</c:v>
                </c:pt>
                <c:pt idx="1145">
                  <c:v>43395</c:v>
                </c:pt>
                <c:pt idx="1146">
                  <c:v>43396</c:v>
                </c:pt>
                <c:pt idx="1147">
                  <c:v>43397</c:v>
                </c:pt>
                <c:pt idx="1148">
                  <c:v>43398</c:v>
                </c:pt>
                <c:pt idx="1149">
                  <c:v>43399</c:v>
                </c:pt>
                <c:pt idx="1150">
                  <c:v>43402</c:v>
                </c:pt>
                <c:pt idx="1151">
                  <c:v>43403</c:v>
                </c:pt>
                <c:pt idx="1152">
                  <c:v>43404</c:v>
                </c:pt>
                <c:pt idx="1153">
                  <c:v>43405</c:v>
                </c:pt>
                <c:pt idx="1154">
                  <c:v>43406</c:v>
                </c:pt>
                <c:pt idx="1155">
                  <c:v>43409</c:v>
                </c:pt>
                <c:pt idx="1156">
                  <c:v>43410</c:v>
                </c:pt>
                <c:pt idx="1157">
                  <c:v>43411</c:v>
                </c:pt>
                <c:pt idx="1158">
                  <c:v>43412</c:v>
                </c:pt>
                <c:pt idx="1159">
                  <c:v>43413</c:v>
                </c:pt>
                <c:pt idx="1160">
                  <c:v>43416</c:v>
                </c:pt>
                <c:pt idx="1161">
                  <c:v>43417</c:v>
                </c:pt>
                <c:pt idx="1162">
                  <c:v>43418</c:v>
                </c:pt>
                <c:pt idx="1163">
                  <c:v>43419</c:v>
                </c:pt>
                <c:pt idx="1164">
                  <c:v>43420</c:v>
                </c:pt>
                <c:pt idx="1165">
                  <c:v>43423</c:v>
                </c:pt>
                <c:pt idx="1166">
                  <c:v>43424</c:v>
                </c:pt>
                <c:pt idx="1167">
                  <c:v>43425</c:v>
                </c:pt>
                <c:pt idx="1168">
                  <c:v>43426</c:v>
                </c:pt>
                <c:pt idx="1169">
                  <c:v>43427</c:v>
                </c:pt>
                <c:pt idx="1170">
                  <c:v>43430</c:v>
                </c:pt>
                <c:pt idx="1171">
                  <c:v>43431</c:v>
                </c:pt>
                <c:pt idx="1172">
                  <c:v>43432</c:v>
                </c:pt>
                <c:pt idx="1173">
                  <c:v>43433</c:v>
                </c:pt>
                <c:pt idx="1174">
                  <c:v>43434</c:v>
                </c:pt>
                <c:pt idx="1175">
                  <c:v>43437</c:v>
                </c:pt>
                <c:pt idx="1176">
                  <c:v>43438</c:v>
                </c:pt>
                <c:pt idx="1177">
                  <c:v>43439</c:v>
                </c:pt>
                <c:pt idx="1178">
                  <c:v>43440</c:v>
                </c:pt>
                <c:pt idx="1179">
                  <c:v>43441</c:v>
                </c:pt>
                <c:pt idx="1180">
                  <c:v>43444</c:v>
                </c:pt>
                <c:pt idx="1181">
                  <c:v>43445</c:v>
                </c:pt>
                <c:pt idx="1182">
                  <c:v>43446</c:v>
                </c:pt>
                <c:pt idx="1183">
                  <c:v>43447</c:v>
                </c:pt>
                <c:pt idx="1184">
                  <c:v>43448</c:v>
                </c:pt>
                <c:pt idx="1185">
                  <c:v>43451</c:v>
                </c:pt>
                <c:pt idx="1186">
                  <c:v>43452</c:v>
                </c:pt>
                <c:pt idx="1187">
                  <c:v>43453</c:v>
                </c:pt>
                <c:pt idx="1188">
                  <c:v>43454</c:v>
                </c:pt>
                <c:pt idx="1189">
                  <c:v>43455</c:v>
                </c:pt>
                <c:pt idx="1190">
                  <c:v>43458</c:v>
                </c:pt>
                <c:pt idx="1191">
                  <c:v>43459</c:v>
                </c:pt>
                <c:pt idx="1192">
                  <c:v>43460</c:v>
                </c:pt>
                <c:pt idx="1193">
                  <c:v>43461</c:v>
                </c:pt>
                <c:pt idx="1194">
                  <c:v>43462</c:v>
                </c:pt>
                <c:pt idx="1195">
                  <c:v>43465</c:v>
                </c:pt>
                <c:pt idx="1196">
                  <c:v>43466</c:v>
                </c:pt>
                <c:pt idx="1197">
                  <c:v>43467</c:v>
                </c:pt>
                <c:pt idx="1198">
                  <c:v>43468</c:v>
                </c:pt>
                <c:pt idx="1199">
                  <c:v>43469</c:v>
                </c:pt>
                <c:pt idx="1200">
                  <c:v>43472</c:v>
                </c:pt>
                <c:pt idx="1201">
                  <c:v>43473</c:v>
                </c:pt>
                <c:pt idx="1202">
                  <c:v>43474</c:v>
                </c:pt>
                <c:pt idx="1203">
                  <c:v>43475</c:v>
                </c:pt>
                <c:pt idx="1204">
                  <c:v>43476</c:v>
                </c:pt>
                <c:pt idx="1205">
                  <c:v>43479</c:v>
                </c:pt>
                <c:pt idx="1206">
                  <c:v>43480</c:v>
                </c:pt>
                <c:pt idx="1207">
                  <c:v>43481</c:v>
                </c:pt>
                <c:pt idx="1208">
                  <c:v>43482</c:v>
                </c:pt>
                <c:pt idx="1209">
                  <c:v>43483</c:v>
                </c:pt>
                <c:pt idx="1210">
                  <c:v>43486</c:v>
                </c:pt>
                <c:pt idx="1211">
                  <c:v>43487</c:v>
                </c:pt>
                <c:pt idx="1212">
                  <c:v>43488</c:v>
                </c:pt>
                <c:pt idx="1213">
                  <c:v>43489</c:v>
                </c:pt>
                <c:pt idx="1214">
                  <c:v>43490</c:v>
                </c:pt>
                <c:pt idx="1215">
                  <c:v>43493</c:v>
                </c:pt>
                <c:pt idx="1216">
                  <c:v>43494</c:v>
                </c:pt>
                <c:pt idx="1217">
                  <c:v>43495</c:v>
                </c:pt>
                <c:pt idx="1218">
                  <c:v>43496</c:v>
                </c:pt>
                <c:pt idx="1219">
                  <c:v>43497</c:v>
                </c:pt>
                <c:pt idx="1220">
                  <c:v>43500</c:v>
                </c:pt>
                <c:pt idx="1221">
                  <c:v>43501</c:v>
                </c:pt>
                <c:pt idx="1222">
                  <c:v>43502</c:v>
                </c:pt>
                <c:pt idx="1223">
                  <c:v>43503</c:v>
                </c:pt>
                <c:pt idx="1224">
                  <c:v>43504</c:v>
                </c:pt>
                <c:pt idx="1225">
                  <c:v>43507</c:v>
                </c:pt>
                <c:pt idx="1226">
                  <c:v>43508</c:v>
                </c:pt>
                <c:pt idx="1227">
                  <c:v>43509</c:v>
                </c:pt>
                <c:pt idx="1228">
                  <c:v>43510</c:v>
                </c:pt>
                <c:pt idx="1229">
                  <c:v>43511</c:v>
                </c:pt>
                <c:pt idx="1230">
                  <c:v>43514</c:v>
                </c:pt>
                <c:pt idx="1231">
                  <c:v>43515</c:v>
                </c:pt>
                <c:pt idx="1232">
                  <c:v>43516</c:v>
                </c:pt>
                <c:pt idx="1233">
                  <c:v>43517</c:v>
                </c:pt>
                <c:pt idx="1234">
                  <c:v>43518</c:v>
                </c:pt>
                <c:pt idx="1235">
                  <c:v>43521</c:v>
                </c:pt>
                <c:pt idx="1236">
                  <c:v>43522</c:v>
                </c:pt>
                <c:pt idx="1237">
                  <c:v>43523</c:v>
                </c:pt>
                <c:pt idx="1238">
                  <c:v>43524</c:v>
                </c:pt>
                <c:pt idx="1239">
                  <c:v>43525</c:v>
                </c:pt>
                <c:pt idx="1240">
                  <c:v>43528</c:v>
                </c:pt>
                <c:pt idx="1241">
                  <c:v>43529</c:v>
                </c:pt>
                <c:pt idx="1242">
                  <c:v>43530</c:v>
                </c:pt>
                <c:pt idx="1243">
                  <c:v>43531</c:v>
                </c:pt>
                <c:pt idx="1244">
                  <c:v>43532</c:v>
                </c:pt>
                <c:pt idx="1245">
                  <c:v>43535</c:v>
                </c:pt>
                <c:pt idx="1246">
                  <c:v>43536</c:v>
                </c:pt>
                <c:pt idx="1247">
                  <c:v>43537</c:v>
                </c:pt>
                <c:pt idx="1248">
                  <c:v>43538</c:v>
                </c:pt>
                <c:pt idx="1249">
                  <c:v>43539</c:v>
                </c:pt>
                <c:pt idx="1250">
                  <c:v>43542</c:v>
                </c:pt>
                <c:pt idx="1251">
                  <c:v>43543</c:v>
                </c:pt>
                <c:pt idx="1252">
                  <c:v>43544</c:v>
                </c:pt>
                <c:pt idx="1253">
                  <c:v>43545</c:v>
                </c:pt>
                <c:pt idx="1254">
                  <c:v>43546</c:v>
                </c:pt>
                <c:pt idx="1255">
                  <c:v>43549</c:v>
                </c:pt>
                <c:pt idx="1256">
                  <c:v>43550</c:v>
                </c:pt>
                <c:pt idx="1257">
                  <c:v>43551</c:v>
                </c:pt>
                <c:pt idx="1258">
                  <c:v>43552</c:v>
                </c:pt>
                <c:pt idx="1259">
                  <c:v>43553</c:v>
                </c:pt>
                <c:pt idx="1260">
                  <c:v>43556</c:v>
                </c:pt>
                <c:pt idx="1261">
                  <c:v>43557</c:v>
                </c:pt>
                <c:pt idx="1262">
                  <c:v>43558</c:v>
                </c:pt>
                <c:pt idx="1263">
                  <c:v>43559</c:v>
                </c:pt>
                <c:pt idx="1264">
                  <c:v>43560</c:v>
                </c:pt>
                <c:pt idx="1265">
                  <c:v>43563</c:v>
                </c:pt>
                <c:pt idx="1266">
                  <c:v>43564</c:v>
                </c:pt>
                <c:pt idx="1267">
                  <c:v>43565</c:v>
                </c:pt>
                <c:pt idx="1268">
                  <c:v>43566</c:v>
                </c:pt>
                <c:pt idx="1269">
                  <c:v>43567</c:v>
                </c:pt>
                <c:pt idx="1270">
                  <c:v>43570</c:v>
                </c:pt>
                <c:pt idx="1271">
                  <c:v>43571</c:v>
                </c:pt>
                <c:pt idx="1272">
                  <c:v>43572</c:v>
                </c:pt>
                <c:pt idx="1273">
                  <c:v>43573</c:v>
                </c:pt>
                <c:pt idx="1274">
                  <c:v>43574</c:v>
                </c:pt>
                <c:pt idx="1275">
                  <c:v>43577</c:v>
                </c:pt>
                <c:pt idx="1276">
                  <c:v>43578</c:v>
                </c:pt>
                <c:pt idx="1277">
                  <c:v>43579</c:v>
                </c:pt>
                <c:pt idx="1278">
                  <c:v>43580</c:v>
                </c:pt>
                <c:pt idx="1279">
                  <c:v>43581</c:v>
                </c:pt>
                <c:pt idx="1280">
                  <c:v>43584</c:v>
                </c:pt>
                <c:pt idx="1281">
                  <c:v>43585</c:v>
                </c:pt>
                <c:pt idx="1282">
                  <c:v>43586</c:v>
                </c:pt>
                <c:pt idx="1283">
                  <c:v>43587</c:v>
                </c:pt>
                <c:pt idx="1284">
                  <c:v>43588</c:v>
                </c:pt>
                <c:pt idx="1285">
                  <c:v>43591</c:v>
                </c:pt>
                <c:pt idx="1286">
                  <c:v>43592</c:v>
                </c:pt>
                <c:pt idx="1287">
                  <c:v>43593</c:v>
                </c:pt>
                <c:pt idx="1288">
                  <c:v>43594</c:v>
                </c:pt>
                <c:pt idx="1289">
                  <c:v>43595</c:v>
                </c:pt>
                <c:pt idx="1290">
                  <c:v>43598</c:v>
                </c:pt>
                <c:pt idx="1291">
                  <c:v>43599</c:v>
                </c:pt>
                <c:pt idx="1292">
                  <c:v>43600</c:v>
                </c:pt>
                <c:pt idx="1293">
                  <c:v>43601</c:v>
                </c:pt>
                <c:pt idx="1294">
                  <c:v>43602</c:v>
                </c:pt>
                <c:pt idx="1295">
                  <c:v>43605</c:v>
                </c:pt>
                <c:pt idx="1296">
                  <c:v>43606</c:v>
                </c:pt>
                <c:pt idx="1297">
                  <c:v>43607</c:v>
                </c:pt>
                <c:pt idx="1298">
                  <c:v>43608</c:v>
                </c:pt>
                <c:pt idx="1299">
                  <c:v>43609</c:v>
                </c:pt>
                <c:pt idx="1300">
                  <c:v>43612</c:v>
                </c:pt>
                <c:pt idx="1301">
                  <c:v>43613</c:v>
                </c:pt>
                <c:pt idx="1302">
                  <c:v>43614</c:v>
                </c:pt>
                <c:pt idx="1303">
                  <c:v>43615</c:v>
                </c:pt>
                <c:pt idx="1304">
                  <c:v>43616</c:v>
                </c:pt>
                <c:pt idx="1305">
                  <c:v>43619</c:v>
                </c:pt>
                <c:pt idx="1306">
                  <c:v>43620</c:v>
                </c:pt>
                <c:pt idx="1307">
                  <c:v>43621</c:v>
                </c:pt>
                <c:pt idx="1308">
                  <c:v>43622</c:v>
                </c:pt>
                <c:pt idx="1309">
                  <c:v>43623</c:v>
                </c:pt>
                <c:pt idx="1310">
                  <c:v>43626</c:v>
                </c:pt>
                <c:pt idx="1311">
                  <c:v>43627</c:v>
                </c:pt>
                <c:pt idx="1312">
                  <c:v>43628</c:v>
                </c:pt>
                <c:pt idx="1313">
                  <c:v>43629</c:v>
                </c:pt>
                <c:pt idx="1314">
                  <c:v>43630</c:v>
                </c:pt>
                <c:pt idx="1315">
                  <c:v>43633</c:v>
                </c:pt>
                <c:pt idx="1316">
                  <c:v>43634</c:v>
                </c:pt>
                <c:pt idx="1317">
                  <c:v>43635</c:v>
                </c:pt>
                <c:pt idx="1318">
                  <c:v>43636</c:v>
                </c:pt>
                <c:pt idx="1319">
                  <c:v>43637</c:v>
                </c:pt>
                <c:pt idx="1320">
                  <c:v>43640</c:v>
                </c:pt>
                <c:pt idx="1321">
                  <c:v>43641</c:v>
                </c:pt>
                <c:pt idx="1322">
                  <c:v>43642</c:v>
                </c:pt>
                <c:pt idx="1323">
                  <c:v>43643</c:v>
                </c:pt>
                <c:pt idx="1324">
                  <c:v>43644</c:v>
                </c:pt>
                <c:pt idx="1325">
                  <c:v>43647</c:v>
                </c:pt>
                <c:pt idx="1326">
                  <c:v>43648</c:v>
                </c:pt>
                <c:pt idx="1327">
                  <c:v>43649</c:v>
                </c:pt>
                <c:pt idx="1328">
                  <c:v>43650</c:v>
                </c:pt>
                <c:pt idx="1329">
                  <c:v>43651</c:v>
                </c:pt>
                <c:pt idx="1330">
                  <c:v>43654</c:v>
                </c:pt>
                <c:pt idx="1331">
                  <c:v>43655</c:v>
                </c:pt>
                <c:pt idx="1332">
                  <c:v>43656</c:v>
                </c:pt>
                <c:pt idx="1333">
                  <c:v>43657</c:v>
                </c:pt>
                <c:pt idx="1334">
                  <c:v>43658</c:v>
                </c:pt>
                <c:pt idx="1335">
                  <c:v>43661</c:v>
                </c:pt>
                <c:pt idx="1336">
                  <c:v>43662</c:v>
                </c:pt>
                <c:pt idx="1337">
                  <c:v>43663</c:v>
                </c:pt>
                <c:pt idx="1338">
                  <c:v>43664</c:v>
                </c:pt>
                <c:pt idx="1339">
                  <c:v>43665</c:v>
                </c:pt>
                <c:pt idx="1340">
                  <c:v>43668</c:v>
                </c:pt>
                <c:pt idx="1341">
                  <c:v>43669</c:v>
                </c:pt>
                <c:pt idx="1342">
                  <c:v>43670</c:v>
                </c:pt>
                <c:pt idx="1343">
                  <c:v>43671</c:v>
                </c:pt>
                <c:pt idx="1344">
                  <c:v>43672</c:v>
                </c:pt>
                <c:pt idx="1345">
                  <c:v>43675</c:v>
                </c:pt>
                <c:pt idx="1346">
                  <c:v>43676</c:v>
                </c:pt>
                <c:pt idx="1347">
                  <c:v>43677</c:v>
                </c:pt>
                <c:pt idx="1348">
                  <c:v>43678</c:v>
                </c:pt>
                <c:pt idx="1349">
                  <c:v>43679</c:v>
                </c:pt>
                <c:pt idx="1350">
                  <c:v>43682</c:v>
                </c:pt>
                <c:pt idx="1351">
                  <c:v>43683</c:v>
                </c:pt>
                <c:pt idx="1352">
                  <c:v>43684</c:v>
                </c:pt>
                <c:pt idx="1353">
                  <c:v>43685</c:v>
                </c:pt>
                <c:pt idx="1354">
                  <c:v>43686</c:v>
                </c:pt>
                <c:pt idx="1355">
                  <c:v>43689</c:v>
                </c:pt>
                <c:pt idx="1356">
                  <c:v>43690</c:v>
                </c:pt>
                <c:pt idx="1357">
                  <c:v>43691</c:v>
                </c:pt>
                <c:pt idx="1358">
                  <c:v>43692</c:v>
                </c:pt>
                <c:pt idx="1359">
                  <c:v>43693</c:v>
                </c:pt>
                <c:pt idx="1360">
                  <c:v>43696</c:v>
                </c:pt>
                <c:pt idx="1361">
                  <c:v>43697</c:v>
                </c:pt>
                <c:pt idx="1362">
                  <c:v>43698</c:v>
                </c:pt>
                <c:pt idx="1363">
                  <c:v>43699</c:v>
                </c:pt>
                <c:pt idx="1364">
                  <c:v>43700</c:v>
                </c:pt>
                <c:pt idx="1365">
                  <c:v>43703</c:v>
                </c:pt>
                <c:pt idx="1366">
                  <c:v>43704</c:v>
                </c:pt>
                <c:pt idx="1367">
                  <c:v>43705</c:v>
                </c:pt>
                <c:pt idx="1368">
                  <c:v>43706</c:v>
                </c:pt>
                <c:pt idx="1369">
                  <c:v>43707</c:v>
                </c:pt>
                <c:pt idx="1370">
                  <c:v>43710</c:v>
                </c:pt>
                <c:pt idx="1371">
                  <c:v>43711</c:v>
                </c:pt>
                <c:pt idx="1372">
                  <c:v>43712</c:v>
                </c:pt>
                <c:pt idx="1373">
                  <c:v>43713</c:v>
                </c:pt>
                <c:pt idx="1374">
                  <c:v>43714</c:v>
                </c:pt>
                <c:pt idx="1375">
                  <c:v>43717</c:v>
                </c:pt>
                <c:pt idx="1376">
                  <c:v>43718</c:v>
                </c:pt>
                <c:pt idx="1377">
                  <c:v>43719</c:v>
                </c:pt>
                <c:pt idx="1378">
                  <c:v>43720</c:v>
                </c:pt>
                <c:pt idx="1379">
                  <c:v>43721</c:v>
                </c:pt>
                <c:pt idx="1380">
                  <c:v>43724</c:v>
                </c:pt>
                <c:pt idx="1381">
                  <c:v>43725</c:v>
                </c:pt>
                <c:pt idx="1382">
                  <c:v>43726</c:v>
                </c:pt>
                <c:pt idx="1383">
                  <c:v>43727</c:v>
                </c:pt>
                <c:pt idx="1384">
                  <c:v>43728</c:v>
                </c:pt>
                <c:pt idx="1385">
                  <c:v>43731</c:v>
                </c:pt>
                <c:pt idx="1386">
                  <c:v>43732</c:v>
                </c:pt>
                <c:pt idx="1387">
                  <c:v>43733</c:v>
                </c:pt>
                <c:pt idx="1388">
                  <c:v>43734</c:v>
                </c:pt>
                <c:pt idx="1389">
                  <c:v>43735</c:v>
                </c:pt>
                <c:pt idx="1390">
                  <c:v>43738</c:v>
                </c:pt>
                <c:pt idx="1391">
                  <c:v>43739</c:v>
                </c:pt>
                <c:pt idx="1392">
                  <c:v>43740</c:v>
                </c:pt>
                <c:pt idx="1393">
                  <c:v>43741</c:v>
                </c:pt>
                <c:pt idx="1394">
                  <c:v>43742</c:v>
                </c:pt>
                <c:pt idx="1395">
                  <c:v>43745</c:v>
                </c:pt>
                <c:pt idx="1396">
                  <c:v>43746</c:v>
                </c:pt>
                <c:pt idx="1397">
                  <c:v>43747</c:v>
                </c:pt>
                <c:pt idx="1398">
                  <c:v>43748</c:v>
                </c:pt>
                <c:pt idx="1399">
                  <c:v>43749</c:v>
                </c:pt>
                <c:pt idx="1400">
                  <c:v>43752</c:v>
                </c:pt>
                <c:pt idx="1401">
                  <c:v>43753</c:v>
                </c:pt>
                <c:pt idx="1402">
                  <c:v>43754</c:v>
                </c:pt>
                <c:pt idx="1403">
                  <c:v>43755</c:v>
                </c:pt>
                <c:pt idx="1404">
                  <c:v>43756</c:v>
                </c:pt>
                <c:pt idx="1405">
                  <c:v>43759</c:v>
                </c:pt>
                <c:pt idx="1406">
                  <c:v>43760</c:v>
                </c:pt>
                <c:pt idx="1407">
                  <c:v>43761</c:v>
                </c:pt>
                <c:pt idx="1408">
                  <c:v>43762</c:v>
                </c:pt>
                <c:pt idx="1409">
                  <c:v>43763</c:v>
                </c:pt>
                <c:pt idx="1410">
                  <c:v>43766</c:v>
                </c:pt>
                <c:pt idx="1411">
                  <c:v>43767</c:v>
                </c:pt>
                <c:pt idx="1412">
                  <c:v>43768</c:v>
                </c:pt>
                <c:pt idx="1413">
                  <c:v>43769</c:v>
                </c:pt>
                <c:pt idx="1414">
                  <c:v>43770</c:v>
                </c:pt>
                <c:pt idx="1415">
                  <c:v>43773</c:v>
                </c:pt>
                <c:pt idx="1416">
                  <c:v>43774</c:v>
                </c:pt>
                <c:pt idx="1417">
                  <c:v>43775</c:v>
                </c:pt>
                <c:pt idx="1418">
                  <c:v>43776</c:v>
                </c:pt>
                <c:pt idx="1419">
                  <c:v>43777</c:v>
                </c:pt>
                <c:pt idx="1420">
                  <c:v>43780</c:v>
                </c:pt>
                <c:pt idx="1421">
                  <c:v>43781</c:v>
                </c:pt>
                <c:pt idx="1422">
                  <c:v>43782</c:v>
                </c:pt>
                <c:pt idx="1423">
                  <c:v>43783</c:v>
                </c:pt>
                <c:pt idx="1424">
                  <c:v>43784</c:v>
                </c:pt>
                <c:pt idx="1425">
                  <c:v>43787</c:v>
                </c:pt>
                <c:pt idx="1426">
                  <c:v>43788</c:v>
                </c:pt>
                <c:pt idx="1427">
                  <c:v>43789</c:v>
                </c:pt>
                <c:pt idx="1428">
                  <c:v>43790</c:v>
                </c:pt>
                <c:pt idx="1429">
                  <c:v>43791</c:v>
                </c:pt>
                <c:pt idx="1430">
                  <c:v>43794</c:v>
                </c:pt>
                <c:pt idx="1431">
                  <c:v>43795</c:v>
                </c:pt>
                <c:pt idx="1432">
                  <c:v>43796</c:v>
                </c:pt>
                <c:pt idx="1433">
                  <c:v>43797</c:v>
                </c:pt>
                <c:pt idx="1434">
                  <c:v>43798</c:v>
                </c:pt>
                <c:pt idx="1435">
                  <c:v>43801</c:v>
                </c:pt>
                <c:pt idx="1436">
                  <c:v>43802</c:v>
                </c:pt>
                <c:pt idx="1437">
                  <c:v>43803</c:v>
                </c:pt>
                <c:pt idx="1438">
                  <c:v>43804</c:v>
                </c:pt>
                <c:pt idx="1439">
                  <c:v>43805</c:v>
                </c:pt>
                <c:pt idx="1440">
                  <c:v>43808</c:v>
                </c:pt>
                <c:pt idx="1441">
                  <c:v>43809</c:v>
                </c:pt>
                <c:pt idx="1442">
                  <c:v>43810</c:v>
                </c:pt>
                <c:pt idx="1443">
                  <c:v>43811</c:v>
                </c:pt>
                <c:pt idx="1444">
                  <c:v>43812</c:v>
                </c:pt>
                <c:pt idx="1445">
                  <c:v>43815</c:v>
                </c:pt>
                <c:pt idx="1446">
                  <c:v>43816</c:v>
                </c:pt>
                <c:pt idx="1447">
                  <c:v>43817</c:v>
                </c:pt>
                <c:pt idx="1448">
                  <c:v>43818</c:v>
                </c:pt>
                <c:pt idx="1449">
                  <c:v>43819</c:v>
                </c:pt>
                <c:pt idx="1450">
                  <c:v>43822</c:v>
                </c:pt>
                <c:pt idx="1451">
                  <c:v>43823</c:v>
                </c:pt>
                <c:pt idx="1452">
                  <c:v>43824</c:v>
                </c:pt>
                <c:pt idx="1453">
                  <c:v>43825</c:v>
                </c:pt>
                <c:pt idx="1454">
                  <c:v>43826</c:v>
                </c:pt>
                <c:pt idx="1455">
                  <c:v>43829</c:v>
                </c:pt>
                <c:pt idx="1456">
                  <c:v>43830</c:v>
                </c:pt>
                <c:pt idx="1457">
                  <c:v>43831</c:v>
                </c:pt>
                <c:pt idx="1458">
                  <c:v>43832</c:v>
                </c:pt>
                <c:pt idx="1459">
                  <c:v>43833</c:v>
                </c:pt>
                <c:pt idx="1460">
                  <c:v>43836</c:v>
                </c:pt>
                <c:pt idx="1461">
                  <c:v>43837</c:v>
                </c:pt>
                <c:pt idx="1462">
                  <c:v>43838</c:v>
                </c:pt>
                <c:pt idx="1463">
                  <c:v>43839</c:v>
                </c:pt>
                <c:pt idx="1464">
                  <c:v>43840</c:v>
                </c:pt>
                <c:pt idx="1465">
                  <c:v>43843</c:v>
                </c:pt>
                <c:pt idx="1466">
                  <c:v>43844</c:v>
                </c:pt>
                <c:pt idx="1467">
                  <c:v>43845</c:v>
                </c:pt>
                <c:pt idx="1468">
                  <c:v>43846</c:v>
                </c:pt>
                <c:pt idx="1469">
                  <c:v>43847</c:v>
                </c:pt>
                <c:pt idx="1470">
                  <c:v>43850</c:v>
                </c:pt>
                <c:pt idx="1471">
                  <c:v>43851</c:v>
                </c:pt>
                <c:pt idx="1472">
                  <c:v>43852</c:v>
                </c:pt>
                <c:pt idx="1473">
                  <c:v>43853</c:v>
                </c:pt>
                <c:pt idx="1474">
                  <c:v>43854</c:v>
                </c:pt>
                <c:pt idx="1475">
                  <c:v>43857</c:v>
                </c:pt>
                <c:pt idx="1476">
                  <c:v>43858</c:v>
                </c:pt>
                <c:pt idx="1477">
                  <c:v>43859</c:v>
                </c:pt>
                <c:pt idx="1478">
                  <c:v>43860</c:v>
                </c:pt>
                <c:pt idx="1479">
                  <c:v>43861</c:v>
                </c:pt>
                <c:pt idx="1480">
                  <c:v>43864</c:v>
                </c:pt>
                <c:pt idx="1481">
                  <c:v>43865</c:v>
                </c:pt>
                <c:pt idx="1482">
                  <c:v>43866</c:v>
                </c:pt>
                <c:pt idx="1483">
                  <c:v>43867</c:v>
                </c:pt>
                <c:pt idx="1484">
                  <c:v>43868</c:v>
                </c:pt>
                <c:pt idx="1485">
                  <c:v>43871</c:v>
                </c:pt>
                <c:pt idx="1486">
                  <c:v>43872</c:v>
                </c:pt>
                <c:pt idx="1487">
                  <c:v>43873</c:v>
                </c:pt>
                <c:pt idx="1488">
                  <c:v>43874</c:v>
                </c:pt>
                <c:pt idx="1489">
                  <c:v>43875</c:v>
                </c:pt>
                <c:pt idx="1490">
                  <c:v>43878</c:v>
                </c:pt>
                <c:pt idx="1491">
                  <c:v>43879</c:v>
                </c:pt>
                <c:pt idx="1492">
                  <c:v>43880</c:v>
                </c:pt>
                <c:pt idx="1493">
                  <c:v>43881</c:v>
                </c:pt>
                <c:pt idx="1494">
                  <c:v>43882</c:v>
                </c:pt>
                <c:pt idx="1495">
                  <c:v>43885</c:v>
                </c:pt>
                <c:pt idx="1496">
                  <c:v>43886</c:v>
                </c:pt>
                <c:pt idx="1497">
                  <c:v>43887</c:v>
                </c:pt>
                <c:pt idx="1498">
                  <c:v>43888</c:v>
                </c:pt>
                <c:pt idx="1499">
                  <c:v>43889</c:v>
                </c:pt>
                <c:pt idx="1500">
                  <c:v>43892</c:v>
                </c:pt>
                <c:pt idx="1501">
                  <c:v>43893</c:v>
                </c:pt>
                <c:pt idx="1502">
                  <c:v>43894</c:v>
                </c:pt>
                <c:pt idx="1503">
                  <c:v>43895</c:v>
                </c:pt>
                <c:pt idx="1504">
                  <c:v>43896</c:v>
                </c:pt>
                <c:pt idx="1505">
                  <c:v>43899</c:v>
                </c:pt>
                <c:pt idx="1506">
                  <c:v>43900</c:v>
                </c:pt>
                <c:pt idx="1507">
                  <c:v>43901</c:v>
                </c:pt>
                <c:pt idx="1508">
                  <c:v>43902</c:v>
                </c:pt>
                <c:pt idx="1509">
                  <c:v>43903</c:v>
                </c:pt>
                <c:pt idx="1510">
                  <c:v>43906</c:v>
                </c:pt>
                <c:pt idx="1511">
                  <c:v>43907</c:v>
                </c:pt>
                <c:pt idx="1512">
                  <c:v>43908</c:v>
                </c:pt>
                <c:pt idx="1513">
                  <c:v>43909</c:v>
                </c:pt>
                <c:pt idx="1514">
                  <c:v>43910</c:v>
                </c:pt>
                <c:pt idx="1515">
                  <c:v>43913</c:v>
                </c:pt>
                <c:pt idx="1516">
                  <c:v>43914</c:v>
                </c:pt>
                <c:pt idx="1517">
                  <c:v>43915</c:v>
                </c:pt>
                <c:pt idx="1518">
                  <c:v>43916</c:v>
                </c:pt>
                <c:pt idx="1519">
                  <c:v>43917</c:v>
                </c:pt>
                <c:pt idx="1520">
                  <c:v>43920</c:v>
                </c:pt>
                <c:pt idx="1521">
                  <c:v>43921</c:v>
                </c:pt>
                <c:pt idx="1522">
                  <c:v>43922</c:v>
                </c:pt>
                <c:pt idx="1523">
                  <c:v>43923</c:v>
                </c:pt>
                <c:pt idx="1524">
                  <c:v>43924</c:v>
                </c:pt>
                <c:pt idx="1525">
                  <c:v>43927</c:v>
                </c:pt>
                <c:pt idx="1526">
                  <c:v>43928</c:v>
                </c:pt>
                <c:pt idx="1527">
                  <c:v>43929</c:v>
                </c:pt>
                <c:pt idx="1528">
                  <c:v>43930</c:v>
                </c:pt>
                <c:pt idx="1529">
                  <c:v>43931</c:v>
                </c:pt>
                <c:pt idx="1530">
                  <c:v>43934</c:v>
                </c:pt>
                <c:pt idx="1531">
                  <c:v>43935</c:v>
                </c:pt>
                <c:pt idx="1532">
                  <c:v>43936</c:v>
                </c:pt>
                <c:pt idx="1533">
                  <c:v>43937</c:v>
                </c:pt>
                <c:pt idx="1534">
                  <c:v>43938</c:v>
                </c:pt>
                <c:pt idx="1535">
                  <c:v>43941</c:v>
                </c:pt>
                <c:pt idx="1536">
                  <c:v>43942</c:v>
                </c:pt>
                <c:pt idx="1537">
                  <c:v>43943</c:v>
                </c:pt>
                <c:pt idx="1538">
                  <c:v>43944</c:v>
                </c:pt>
                <c:pt idx="1539">
                  <c:v>43945</c:v>
                </c:pt>
                <c:pt idx="1540">
                  <c:v>43948</c:v>
                </c:pt>
                <c:pt idx="1541">
                  <c:v>43949</c:v>
                </c:pt>
                <c:pt idx="1542">
                  <c:v>43950</c:v>
                </c:pt>
                <c:pt idx="1543">
                  <c:v>43951</c:v>
                </c:pt>
                <c:pt idx="1544">
                  <c:v>43952</c:v>
                </c:pt>
                <c:pt idx="1545">
                  <c:v>43955</c:v>
                </c:pt>
                <c:pt idx="1546">
                  <c:v>43956</c:v>
                </c:pt>
                <c:pt idx="1547">
                  <c:v>43957</c:v>
                </c:pt>
                <c:pt idx="1548">
                  <c:v>43958</c:v>
                </c:pt>
                <c:pt idx="1549">
                  <c:v>43959</c:v>
                </c:pt>
                <c:pt idx="1550">
                  <c:v>43962</c:v>
                </c:pt>
                <c:pt idx="1551">
                  <c:v>43963</c:v>
                </c:pt>
                <c:pt idx="1552">
                  <c:v>43964</c:v>
                </c:pt>
                <c:pt idx="1553">
                  <c:v>43965</c:v>
                </c:pt>
                <c:pt idx="1554">
                  <c:v>43966</c:v>
                </c:pt>
                <c:pt idx="1555">
                  <c:v>43969</c:v>
                </c:pt>
                <c:pt idx="1556">
                  <c:v>43970</c:v>
                </c:pt>
                <c:pt idx="1557">
                  <c:v>43971</c:v>
                </c:pt>
                <c:pt idx="1558">
                  <c:v>43972</c:v>
                </c:pt>
                <c:pt idx="1559">
                  <c:v>43973</c:v>
                </c:pt>
                <c:pt idx="1560">
                  <c:v>43976</c:v>
                </c:pt>
                <c:pt idx="1561">
                  <c:v>43977</c:v>
                </c:pt>
                <c:pt idx="1562">
                  <c:v>43978</c:v>
                </c:pt>
                <c:pt idx="1563">
                  <c:v>43979</c:v>
                </c:pt>
                <c:pt idx="1564">
                  <c:v>43980</c:v>
                </c:pt>
                <c:pt idx="1565">
                  <c:v>43983</c:v>
                </c:pt>
                <c:pt idx="1566">
                  <c:v>43984</c:v>
                </c:pt>
                <c:pt idx="1567">
                  <c:v>43985</c:v>
                </c:pt>
                <c:pt idx="1568">
                  <c:v>43986</c:v>
                </c:pt>
                <c:pt idx="1569">
                  <c:v>43987</c:v>
                </c:pt>
                <c:pt idx="1570">
                  <c:v>43990</c:v>
                </c:pt>
                <c:pt idx="1571">
                  <c:v>43991</c:v>
                </c:pt>
                <c:pt idx="1572">
                  <c:v>43992</c:v>
                </c:pt>
                <c:pt idx="1573">
                  <c:v>43993</c:v>
                </c:pt>
                <c:pt idx="1574">
                  <c:v>43994</c:v>
                </c:pt>
                <c:pt idx="1575">
                  <c:v>43997</c:v>
                </c:pt>
                <c:pt idx="1576">
                  <c:v>43998</c:v>
                </c:pt>
                <c:pt idx="1577">
                  <c:v>43999</c:v>
                </c:pt>
                <c:pt idx="1578">
                  <c:v>44000</c:v>
                </c:pt>
                <c:pt idx="1579">
                  <c:v>44001</c:v>
                </c:pt>
                <c:pt idx="1580">
                  <c:v>44004</c:v>
                </c:pt>
                <c:pt idx="1581">
                  <c:v>44005</c:v>
                </c:pt>
                <c:pt idx="1582">
                  <c:v>44006</c:v>
                </c:pt>
                <c:pt idx="1583">
                  <c:v>44007</c:v>
                </c:pt>
                <c:pt idx="1584">
                  <c:v>44008</c:v>
                </c:pt>
                <c:pt idx="1585">
                  <c:v>44011</c:v>
                </c:pt>
                <c:pt idx="1586">
                  <c:v>44012</c:v>
                </c:pt>
                <c:pt idx="1587">
                  <c:v>44013</c:v>
                </c:pt>
                <c:pt idx="1588">
                  <c:v>44014</c:v>
                </c:pt>
                <c:pt idx="1589">
                  <c:v>44015</c:v>
                </c:pt>
                <c:pt idx="1590">
                  <c:v>44018</c:v>
                </c:pt>
                <c:pt idx="1591">
                  <c:v>44019</c:v>
                </c:pt>
                <c:pt idx="1592">
                  <c:v>44020</c:v>
                </c:pt>
                <c:pt idx="1593">
                  <c:v>44021</c:v>
                </c:pt>
                <c:pt idx="1594">
                  <c:v>44022</c:v>
                </c:pt>
                <c:pt idx="1595">
                  <c:v>44025</c:v>
                </c:pt>
                <c:pt idx="1596">
                  <c:v>44026</c:v>
                </c:pt>
                <c:pt idx="1597">
                  <c:v>44027</c:v>
                </c:pt>
                <c:pt idx="1598">
                  <c:v>44028</c:v>
                </c:pt>
                <c:pt idx="1599">
                  <c:v>44029</c:v>
                </c:pt>
                <c:pt idx="1600">
                  <c:v>44032</c:v>
                </c:pt>
                <c:pt idx="1601">
                  <c:v>44033</c:v>
                </c:pt>
                <c:pt idx="1602">
                  <c:v>44034</c:v>
                </c:pt>
                <c:pt idx="1603">
                  <c:v>44035</c:v>
                </c:pt>
                <c:pt idx="1604">
                  <c:v>44036</c:v>
                </c:pt>
                <c:pt idx="1605">
                  <c:v>44039</c:v>
                </c:pt>
                <c:pt idx="1606">
                  <c:v>44040</c:v>
                </c:pt>
                <c:pt idx="1607">
                  <c:v>44041</c:v>
                </c:pt>
                <c:pt idx="1608">
                  <c:v>44042</c:v>
                </c:pt>
                <c:pt idx="1609">
                  <c:v>44043</c:v>
                </c:pt>
                <c:pt idx="1610">
                  <c:v>44046</c:v>
                </c:pt>
                <c:pt idx="1611">
                  <c:v>44047</c:v>
                </c:pt>
                <c:pt idx="1612">
                  <c:v>44048</c:v>
                </c:pt>
                <c:pt idx="1613">
                  <c:v>44049</c:v>
                </c:pt>
                <c:pt idx="1614">
                  <c:v>44050</c:v>
                </c:pt>
                <c:pt idx="1615">
                  <c:v>44053</c:v>
                </c:pt>
                <c:pt idx="1616">
                  <c:v>44054</c:v>
                </c:pt>
                <c:pt idx="1617">
                  <c:v>44055</c:v>
                </c:pt>
                <c:pt idx="1618">
                  <c:v>44056</c:v>
                </c:pt>
                <c:pt idx="1619">
                  <c:v>44057</c:v>
                </c:pt>
                <c:pt idx="1620">
                  <c:v>44060</c:v>
                </c:pt>
                <c:pt idx="1621">
                  <c:v>44061</c:v>
                </c:pt>
                <c:pt idx="1622">
                  <c:v>44062</c:v>
                </c:pt>
                <c:pt idx="1623">
                  <c:v>44063</c:v>
                </c:pt>
                <c:pt idx="1624">
                  <c:v>44064</c:v>
                </c:pt>
                <c:pt idx="1625">
                  <c:v>44067</c:v>
                </c:pt>
                <c:pt idx="1626">
                  <c:v>44068</c:v>
                </c:pt>
                <c:pt idx="1627">
                  <c:v>44069</c:v>
                </c:pt>
                <c:pt idx="1628">
                  <c:v>44070</c:v>
                </c:pt>
                <c:pt idx="1629">
                  <c:v>44071</c:v>
                </c:pt>
                <c:pt idx="1630">
                  <c:v>44074</c:v>
                </c:pt>
                <c:pt idx="1631">
                  <c:v>44075</c:v>
                </c:pt>
                <c:pt idx="1632">
                  <c:v>44076</c:v>
                </c:pt>
                <c:pt idx="1633">
                  <c:v>44077</c:v>
                </c:pt>
                <c:pt idx="1634">
                  <c:v>44078</c:v>
                </c:pt>
                <c:pt idx="1635">
                  <c:v>44081</c:v>
                </c:pt>
                <c:pt idx="1636">
                  <c:v>44082</c:v>
                </c:pt>
                <c:pt idx="1637">
                  <c:v>44083</c:v>
                </c:pt>
                <c:pt idx="1638">
                  <c:v>44084</c:v>
                </c:pt>
                <c:pt idx="1639">
                  <c:v>44085</c:v>
                </c:pt>
                <c:pt idx="1640">
                  <c:v>44088</c:v>
                </c:pt>
                <c:pt idx="1641">
                  <c:v>44089</c:v>
                </c:pt>
                <c:pt idx="1642">
                  <c:v>44090</c:v>
                </c:pt>
                <c:pt idx="1643">
                  <c:v>44091</c:v>
                </c:pt>
                <c:pt idx="1644">
                  <c:v>44092</c:v>
                </c:pt>
                <c:pt idx="1645">
                  <c:v>44095</c:v>
                </c:pt>
                <c:pt idx="1646">
                  <c:v>44096</c:v>
                </c:pt>
                <c:pt idx="1647">
                  <c:v>44097</c:v>
                </c:pt>
                <c:pt idx="1648">
                  <c:v>44098</c:v>
                </c:pt>
                <c:pt idx="1649">
                  <c:v>44099</c:v>
                </c:pt>
                <c:pt idx="1650">
                  <c:v>44102</c:v>
                </c:pt>
                <c:pt idx="1651">
                  <c:v>44103</c:v>
                </c:pt>
                <c:pt idx="1652">
                  <c:v>44104</c:v>
                </c:pt>
                <c:pt idx="1653">
                  <c:v>44105</c:v>
                </c:pt>
                <c:pt idx="1654">
                  <c:v>44106</c:v>
                </c:pt>
                <c:pt idx="1655">
                  <c:v>44109</c:v>
                </c:pt>
                <c:pt idx="1656">
                  <c:v>44110</c:v>
                </c:pt>
                <c:pt idx="1657">
                  <c:v>44111</c:v>
                </c:pt>
                <c:pt idx="1658">
                  <c:v>44112</c:v>
                </c:pt>
                <c:pt idx="1659">
                  <c:v>44113</c:v>
                </c:pt>
                <c:pt idx="1660">
                  <c:v>44116</c:v>
                </c:pt>
                <c:pt idx="1661">
                  <c:v>44117</c:v>
                </c:pt>
                <c:pt idx="1662">
                  <c:v>44118</c:v>
                </c:pt>
                <c:pt idx="1663">
                  <c:v>44119</c:v>
                </c:pt>
                <c:pt idx="1664">
                  <c:v>44120</c:v>
                </c:pt>
                <c:pt idx="1665">
                  <c:v>44123</c:v>
                </c:pt>
                <c:pt idx="1666">
                  <c:v>44124</c:v>
                </c:pt>
                <c:pt idx="1667">
                  <c:v>44125</c:v>
                </c:pt>
                <c:pt idx="1668">
                  <c:v>44126</c:v>
                </c:pt>
                <c:pt idx="1669">
                  <c:v>44127</c:v>
                </c:pt>
                <c:pt idx="1670">
                  <c:v>44130</c:v>
                </c:pt>
                <c:pt idx="1671">
                  <c:v>44131</c:v>
                </c:pt>
                <c:pt idx="1672">
                  <c:v>44132</c:v>
                </c:pt>
                <c:pt idx="1673">
                  <c:v>44133</c:v>
                </c:pt>
                <c:pt idx="1674">
                  <c:v>44134</c:v>
                </c:pt>
                <c:pt idx="1675">
                  <c:v>44137</c:v>
                </c:pt>
                <c:pt idx="1676">
                  <c:v>44138</c:v>
                </c:pt>
                <c:pt idx="1677">
                  <c:v>44139</c:v>
                </c:pt>
                <c:pt idx="1678">
                  <c:v>44140</c:v>
                </c:pt>
                <c:pt idx="1679">
                  <c:v>44141</c:v>
                </c:pt>
                <c:pt idx="1680">
                  <c:v>44144</c:v>
                </c:pt>
                <c:pt idx="1681">
                  <c:v>44145</c:v>
                </c:pt>
                <c:pt idx="1682">
                  <c:v>44146</c:v>
                </c:pt>
                <c:pt idx="1683">
                  <c:v>44147</c:v>
                </c:pt>
                <c:pt idx="1684">
                  <c:v>44148</c:v>
                </c:pt>
                <c:pt idx="1685">
                  <c:v>44151</c:v>
                </c:pt>
                <c:pt idx="1686">
                  <c:v>44152</c:v>
                </c:pt>
                <c:pt idx="1687">
                  <c:v>44153</c:v>
                </c:pt>
                <c:pt idx="1688">
                  <c:v>44154</c:v>
                </c:pt>
                <c:pt idx="1689">
                  <c:v>44155</c:v>
                </c:pt>
                <c:pt idx="1690">
                  <c:v>44158</c:v>
                </c:pt>
                <c:pt idx="1691">
                  <c:v>44159</c:v>
                </c:pt>
                <c:pt idx="1692">
                  <c:v>44160</c:v>
                </c:pt>
                <c:pt idx="1693">
                  <c:v>44161</c:v>
                </c:pt>
                <c:pt idx="1694">
                  <c:v>44162</c:v>
                </c:pt>
                <c:pt idx="1695">
                  <c:v>44165</c:v>
                </c:pt>
                <c:pt idx="1696">
                  <c:v>44166</c:v>
                </c:pt>
                <c:pt idx="1697">
                  <c:v>44167</c:v>
                </c:pt>
                <c:pt idx="1698">
                  <c:v>44168</c:v>
                </c:pt>
                <c:pt idx="1699">
                  <c:v>44169</c:v>
                </c:pt>
                <c:pt idx="1700">
                  <c:v>44172</c:v>
                </c:pt>
                <c:pt idx="1701">
                  <c:v>44173</c:v>
                </c:pt>
                <c:pt idx="1702">
                  <c:v>44174</c:v>
                </c:pt>
                <c:pt idx="1703">
                  <c:v>44175</c:v>
                </c:pt>
                <c:pt idx="1704">
                  <c:v>44176</c:v>
                </c:pt>
                <c:pt idx="1705">
                  <c:v>44179</c:v>
                </c:pt>
                <c:pt idx="1706">
                  <c:v>44180</c:v>
                </c:pt>
                <c:pt idx="1707">
                  <c:v>44181</c:v>
                </c:pt>
                <c:pt idx="1708">
                  <c:v>44182</c:v>
                </c:pt>
                <c:pt idx="1709">
                  <c:v>44183</c:v>
                </c:pt>
                <c:pt idx="1710">
                  <c:v>44186</c:v>
                </c:pt>
                <c:pt idx="1711">
                  <c:v>44187</c:v>
                </c:pt>
                <c:pt idx="1712">
                  <c:v>44188</c:v>
                </c:pt>
                <c:pt idx="1713">
                  <c:v>44189</c:v>
                </c:pt>
                <c:pt idx="1714">
                  <c:v>44190</c:v>
                </c:pt>
                <c:pt idx="1715">
                  <c:v>44193</c:v>
                </c:pt>
                <c:pt idx="1716">
                  <c:v>44194</c:v>
                </c:pt>
                <c:pt idx="1717">
                  <c:v>44195</c:v>
                </c:pt>
                <c:pt idx="1718">
                  <c:v>44196</c:v>
                </c:pt>
                <c:pt idx="1719">
                  <c:v>44197</c:v>
                </c:pt>
                <c:pt idx="1720">
                  <c:v>44200</c:v>
                </c:pt>
                <c:pt idx="1721">
                  <c:v>44201</c:v>
                </c:pt>
                <c:pt idx="1722">
                  <c:v>44202</c:v>
                </c:pt>
                <c:pt idx="1723">
                  <c:v>44203</c:v>
                </c:pt>
                <c:pt idx="1724">
                  <c:v>44204</c:v>
                </c:pt>
                <c:pt idx="1725">
                  <c:v>44207</c:v>
                </c:pt>
                <c:pt idx="1726">
                  <c:v>44208</c:v>
                </c:pt>
                <c:pt idx="1727">
                  <c:v>44209</c:v>
                </c:pt>
                <c:pt idx="1728">
                  <c:v>44210</c:v>
                </c:pt>
                <c:pt idx="1729">
                  <c:v>44211</c:v>
                </c:pt>
                <c:pt idx="1730">
                  <c:v>44214</c:v>
                </c:pt>
                <c:pt idx="1731">
                  <c:v>44215</c:v>
                </c:pt>
                <c:pt idx="1732">
                  <c:v>44216</c:v>
                </c:pt>
                <c:pt idx="1733">
                  <c:v>44217</c:v>
                </c:pt>
                <c:pt idx="1734">
                  <c:v>44218</c:v>
                </c:pt>
                <c:pt idx="1735">
                  <c:v>44221</c:v>
                </c:pt>
                <c:pt idx="1736">
                  <c:v>44222</c:v>
                </c:pt>
                <c:pt idx="1737">
                  <c:v>44223</c:v>
                </c:pt>
                <c:pt idx="1738">
                  <c:v>44224</c:v>
                </c:pt>
                <c:pt idx="1739">
                  <c:v>44225</c:v>
                </c:pt>
                <c:pt idx="1740">
                  <c:v>44228</c:v>
                </c:pt>
                <c:pt idx="1741">
                  <c:v>44229</c:v>
                </c:pt>
                <c:pt idx="1742">
                  <c:v>44230</c:v>
                </c:pt>
                <c:pt idx="1743">
                  <c:v>44231</c:v>
                </c:pt>
                <c:pt idx="1744">
                  <c:v>44232</c:v>
                </c:pt>
                <c:pt idx="1745">
                  <c:v>44235</c:v>
                </c:pt>
                <c:pt idx="1746">
                  <c:v>44236</c:v>
                </c:pt>
                <c:pt idx="1747">
                  <c:v>44237</c:v>
                </c:pt>
                <c:pt idx="1748">
                  <c:v>44238</c:v>
                </c:pt>
                <c:pt idx="1749">
                  <c:v>44239</c:v>
                </c:pt>
                <c:pt idx="1750">
                  <c:v>44242</c:v>
                </c:pt>
                <c:pt idx="1751">
                  <c:v>44243</c:v>
                </c:pt>
                <c:pt idx="1752">
                  <c:v>44244</c:v>
                </c:pt>
                <c:pt idx="1753">
                  <c:v>44245</c:v>
                </c:pt>
                <c:pt idx="1754">
                  <c:v>44246</c:v>
                </c:pt>
                <c:pt idx="1755">
                  <c:v>44249</c:v>
                </c:pt>
                <c:pt idx="1756">
                  <c:v>44250</c:v>
                </c:pt>
                <c:pt idx="1757">
                  <c:v>44251</c:v>
                </c:pt>
                <c:pt idx="1758">
                  <c:v>44252</c:v>
                </c:pt>
                <c:pt idx="1759">
                  <c:v>44253</c:v>
                </c:pt>
                <c:pt idx="1760">
                  <c:v>44256</c:v>
                </c:pt>
                <c:pt idx="1761">
                  <c:v>44257</c:v>
                </c:pt>
                <c:pt idx="1762">
                  <c:v>44258</c:v>
                </c:pt>
                <c:pt idx="1763">
                  <c:v>44259</c:v>
                </c:pt>
                <c:pt idx="1764">
                  <c:v>44260</c:v>
                </c:pt>
                <c:pt idx="1765">
                  <c:v>44263</c:v>
                </c:pt>
                <c:pt idx="1766">
                  <c:v>44264</c:v>
                </c:pt>
                <c:pt idx="1767">
                  <c:v>44265</c:v>
                </c:pt>
                <c:pt idx="1768">
                  <c:v>44266</c:v>
                </c:pt>
                <c:pt idx="1769">
                  <c:v>44267</c:v>
                </c:pt>
                <c:pt idx="1770">
                  <c:v>44270</c:v>
                </c:pt>
                <c:pt idx="1771">
                  <c:v>44271</c:v>
                </c:pt>
                <c:pt idx="1772">
                  <c:v>44272</c:v>
                </c:pt>
                <c:pt idx="1773">
                  <c:v>44273</c:v>
                </c:pt>
                <c:pt idx="1774">
                  <c:v>44274</c:v>
                </c:pt>
                <c:pt idx="1775">
                  <c:v>44277</c:v>
                </c:pt>
                <c:pt idx="1776">
                  <c:v>44278</c:v>
                </c:pt>
                <c:pt idx="1777">
                  <c:v>44279</c:v>
                </c:pt>
                <c:pt idx="1778">
                  <c:v>44280</c:v>
                </c:pt>
                <c:pt idx="1779">
                  <c:v>44281</c:v>
                </c:pt>
                <c:pt idx="1780">
                  <c:v>44284</c:v>
                </c:pt>
                <c:pt idx="1781">
                  <c:v>44285</c:v>
                </c:pt>
                <c:pt idx="1782">
                  <c:v>44286</c:v>
                </c:pt>
                <c:pt idx="1783">
                  <c:v>44287</c:v>
                </c:pt>
                <c:pt idx="1784">
                  <c:v>44288</c:v>
                </c:pt>
                <c:pt idx="1785">
                  <c:v>44291</c:v>
                </c:pt>
                <c:pt idx="1786">
                  <c:v>44292</c:v>
                </c:pt>
                <c:pt idx="1787">
                  <c:v>44293</c:v>
                </c:pt>
                <c:pt idx="1788">
                  <c:v>44294</c:v>
                </c:pt>
                <c:pt idx="1789">
                  <c:v>44295</c:v>
                </c:pt>
                <c:pt idx="1790">
                  <c:v>44298</c:v>
                </c:pt>
                <c:pt idx="1791">
                  <c:v>44299</c:v>
                </c:pt>
                <c:pt idx="1792">
                  <c:v>44300</c:v>
                </c:pt>
                <c:pt idx="1793">
                  <c:v>44301</c:v>
                </c:pt>
                <c:pt idx="1794">
                  <c:v>44302</c:v>
                </c:pt>
                <c:pt idx="1795">
                  <c:v>44305</c:v>
                </c:pt>
                <c:pt idx="1796">
                  <c:v>44306</c:v>
                </c:pt>
                <c:pt idx="1797">
                  <c:v>44307</c:v>
                </c:pt>
                <c:pt idx="1798">
                  <c:v>44308</c:v>
                </c:pt>
                <c:pt idx="1799">
                  <c:v>44309</c:v>
                </c:pt>
                <c:pt idx="1800">
                  <c:v>44312</c:v>
                </c:pt>
                <c:pt idx="1801">
                  <c:v>44313</c:v>
                </c:pt>
                <c:pt idx="1802">
                  <c:v>44314</c:v>
                </c:pt>
                <c:pt idx="1803">
                  <c:v>44315</c:v>
                </c:pt>
                <c:pt idx="1804">
                  <c:v>44316</c:v>
                </c:pt>
                <c:pt idx="1805">
                  <c:v>44319</c:v>
                </c:pt>
                <c:pt idx="1806">
                  <c:v>44320</c:v>
                </c:pt>
                <c:pt idx="1807">
                  <c:v>44321</c:v>
                </c:pt>
                <c:pt idx="1808">
                  <c:v>44322</c:v>
                </c:pt>
                <c:pt idx="1809">
                  <c:v>44323</c:v>
                </c:pt>
                <c:pt idx="1810">
                  <c:v>44326</c:v>
                </c:pt>
                <c:pt idx="1811">
                  <c:v>44327</c:v>
                </c:pt>
                <c:pt idx="1812">
                  <c:v>44328</c:v>
                </c:pt>
                <c:pt idx="1813">
                  <c:v>44329</c:v>
                </c:pt>
                <c:pt idx="1814">
                  <c:v>44330</c:v>
                </c:pt>
                <c:pt idx="1815">
                  <c:v>44333</c:v>
                </c:pt>
                <c:pt idx="1816">
                  <c:v>44334</c:v>
                </c:pt>
                <c:pt idx="1817">
                  <c:v>44335</c:v>
                </c:pt>
                <c:pt idx="1818">
                  <c:v>44336</c:v>
                </c:pt>
                <c:pt idx="1819">
                  <c:v>44337</c:v>
                </c:pt>
                <c:pt idx="1820">
                  <c:v>44340</c:v>
                </c:pt>
                <c:pt idx="1821">
                  <c:v>44341</c:v>
                </c:pt>
                <c:pt idx="1822">
                  <c:v>44342</c:v>
                </c:pt>
                <c:pt idx="1823">
                  <c:v>44343</c:v>
                </c:pt>
                <c:pt idx="1824">
                  <c:v>44344</c:v>
                </c:pt>
                <c:pt idx="1825">
                  <c:v>44347</c:v>
                </c:pt>
                <c:pt idx="1826">
                  <c:v>44348</c:v>
                </c:pt>
                <c:pt idx="1827">
                  <c:v>44349</c:v>
                </c:pt>
                <c:pt idx="1828">
                  <c:v>44350</c:v>
                </c:pt>
                <c:pt idx="1829">
                  <c:v>44351</c:v>
                </c:pt>
                <c:pt idx="1830">
                  <c:v>44354</c:v>
                </c:pt>
                <c:pt idx="1831">
                  <c:v>44355</c:v>
                </c:pt>
                <c:pt idx="1832">
                  <c:v>44356</c:v>
                </c:pt>
                <c:pt idx="1833">
                  <c:v>44357</c:v>
                </c:pt>
                <c:pt idx="1834">
                  <c:v>44358</c:v>
                </c:pt>
                <c:pt idx="1835">
                  <c:v>44361</c:v>
                </c:pt>
                <c:pt idx="1836">
                  <c:v>44362</c:v>
                </c:pt>
                <c:pt idx="1837">
                  <c:v>44363</c:v>
                </c:pt>
                <c:pt idx="1838">
                  <c:v>44364</c:v>
                </c:pt>
                <c:pt idx="1839">
                  <c:v>44365</c:v>
                </c:pt>
                <c:pt idx="1840">
                  <c:v>44368</c:v>
                </c:pt>
                <c:pt idx="1841">
                  <c:v>44369</c:v>
                </c:pt>
                <c:pt idx="1842">
                  <c:v>44370</c:v>
                </c:pt>
                <c:pt idx="1843">
                  <c:v>44371</c:v>
                </c:pt>
                <c:pt idx="1844">
                  <c:v>44372</c:v>
                </c:pt>
                <c:pt idx="1845">
                  <c:v>44375</c:v>
                </c:pt>
                <c:pt idx="1846">
                  <c:v>44376</c:v>
                </c:pt>
                <c:pt idx="1847">
                  <c:v>44377</c:v>
                </c:pt>
                <c:pt idx="1848">
                  <c:v>44378</c:v>
                </c:pt>
                <c:pt idx="1849">
                  <c:v>44379</c:v>
                </c:pt>
                <c:pt idx="1850">
                  <c:v>44382</c:v>
                </c:pt>
                <c:pt idx="1851">
                  <c:v>44383</c:v>
                </c:pt>
                <c:pt idx="1852">
                  <c:v>44384</c:v>
                </c:pt>
                <c:pt idx="1853">
                  <c:v>44385</c:v>
                </c:pt>
                <c:pt idx="1854">
                  <c:v>44386</c:v>
                </c:pt>
                <c:pt idx="1855">
                  <c:v>44389</c:v>
                </c:pt>
                <c:pt idx="1856">
                  <c:v>44390</c:v>
                </c:pt>
                <c:pt idx="1857">
                  <c:v>44391</c:v>
                </c:pt>
                <c:pt idx="1858">
                  <c:v>44392</c:v>
                </c:pt>
                <c:pt idx="1859">
                  <c:v>44393</c:v>
                </c:pt>
                <c:pt idx="1860">
                  <c:v>44396</c:v>
                </c:pt>
                <c:pt idx="1861">
                  <c:v>44397</c:v>
                </c:pt>
                <c:pt idx="1862">
                  <c:v>44398</c:v>
                </c:pt>
                <c:pt idx="1863">
                  <c:v>44399</c:v>
                </c:pt>
                <c:pt idx="1864">
                  <c:v>44400</c:v>
                </c:pt>
                <c:pt idx="1865">
                  <c:v>44403</c:v>
                </c:pt>
                <c:pt idx="1866">
                  <c:v>44404</c:v>
                </c:pt>
                <c:pt idx="1867">
                  <c:v>44405</c:v>
                </c:pt>
                <c:pt idx="1868">
                  <c:v>44406</c:v>
                </c:pt>
                <c:pt idx="1869">
                  <c:v>44407</c:v>
                </c:pt>
                <c:pt idx="1870">
                  <c:v>44410</c:v>
                </c:pt>
                <c:pt idx="1871">
                  <c:v>44411</c:v>
                </c:pt>
                <c:pt idx="1872">
                  <c:v>44412</c:v>
                </c:pt>
                <c:pt idx="1873">
                  <c:v>44413</c:v>
                </c:pt>
                <c:pt idx="1874">
                  <c:v>44414</c:v>
                </c:pt>
                <c:pt idx="1875">
                  <c:v>44417</c:v>
                </c:pt>
                <c:pt idx="1876">
                  <c:v>44418</c:v>
                </c:pt>
                <c:pt idx="1877">
                  <c:v>44419</c:v>
                </c:pt>
                <c:pt idx="1878">
                  <c:v>44420</c:v>
                </c:pt>
                <c:pt idx="1879">
                  <c:v>44421</c:v>
                </c:pt>
                <c:pt idx="1880">
                  <c:v>44424</c:v>
                </c:pt>
                <c:pt idx="1881">
                  <c:v>44425</c:v>
                </c:pt>
                <c:pt idx="1882">
                  <c:v>44426</c:v>
                </c:pt>
                <c:pt idx="1883">
                  <c:v>44427</c:v>
                </c:pt>
                <c:pt idx="1884">
                  <c:v>44428</c:v>
                </c:pt>
                <c:pt idx="1885">
                  <c:v>44431</c:v>
                </c:pt>
                <c:pt idx="1886">
                  <c:v>44432</c:v>
                </c:pt>
                <c:pt idx="1887">
                  <c:v>44433</c:v>
                </c:pt>
                <c:pt idx="1888">
                  <c:v>44434</c:v>
                </c:pt>
                <c:pt idx="1889">
                  <c:v>44435</c:v>
                </c:pt>
                <c:pt idx="1890">
                  <c:v>44438</c:v>
                </c:pt>
                <c:pt idx="1891">
                  <c:v>44439</c:v>
                </c:pt>
                <c:pt idx="1892">
                  <c:v>44440</c:v>
                </c:pt>
                <c:pt idx="1893">
                  <c:v>44441</c:v>
                </c:pt>
                <c:pt idx="1894">
                  <c:v>44442</c:v>
                </c:pt>
                <c:pt idx="1895">
                  <c:v>44445</c:v>
                </c:pt>
                <c:pt idx="1896">
                  <c:v>44446</c:v>
                </c:pt>
                <c:pt idx="1897">
                  <c:v>44447</c:v>
                </c:pt>
                <c:pt idx="1898">
                  <c:v>44448</c:v>
                </c:pt>
                <c:pt idx="1899">
                  <c:v>44449</c:v>
                </c:pt>
                <c:pt idx="1900">
                  <c:v>44452</c:v>
                </c:pt>
                <c:pt idx="1901">
                  <c:v>44453</c:v>
                </c:pt>
                <c:pt idx="1902">
                  <c:v>44454</c:v>
                </c:pt>
                <c:pt idx="1903">
                  <c:v>44455</c:v>
                </c:pt>
                <c:pt idx="1904">
                  <c:v>44456</c:v>
                </c:pt>
                <c:pt idx="1905">
                  <c:v>44459</c:v>
                </c:pt>
                <c:pt idx="1906">
                  <c:v>44460</c:v>
                </c:pt>
                <c:pt idx="1907">
                  <c:v>44461</c:v>
                </c:pt>
                <c:pt idx="1908">
                  <c:v>44462</c:v>
                </c:pt>
                <c:pt idx="1909">
                  <c:v>44463</c:v>
                </c:pt>
                <c:pt idx="1910">
                  <c:v>44466</c:v>
                </c:pt>
                <c:pt idx="1911">
                  <c:v>44467</c:v>
                </c:pt>
                <c:pt idx="1912">
                  <c:v>44468</c:v>
                </c:pt>
                <c:pt idx="1913">
                  <c:v>44469</c:v>
                </c:pt>
                <c:pt idx="1914">
                  <c:v>44470</c:v>
                </c:pt>
                <c:pt idx="1915">
                  <c:v>44473</c:v>
                </c:pt>
                <c:pt idx="1916">
                  <c:v>44474</c:v>
                </c:pt>
                <c:pt idx="1917">
                  <c:v>44475</c:v>
                </c:pt>
                <c:pt idx="1918">
                  <c:v>44476</c:v>
                </c:pt>
                <c:pt idx="1919">
                  <c:v>44477</c:v>
                </c:pt>
                <c:pt idx="1920">
                  <c:v>44480</c:v>
                </c:pt>
                <c:pt idx="1921">
                  <c:v>44481</c:v>
                </c:pt>
                <c:pt idx="1922">
                  <c:v>44482</c:v>
                </c:pt>
                <c:pt idx="1923">
                  <c:v>44483</c:v>
                </c:pt>
                <c:pt idx="1924">
                  <c:v>44484</c:v>
                </c:pt>
                <c:pt idx="1925">
                  <c:v>44487</c:v>
                </c:pt>
                <c:pt idx="1926">
                  <c:v>44488</c:v>
                </c:pt>
                <c:pt idx="1927">
                  <c:v>44489</c:v>
                </c:pt>
                <c:pt idx="1928">
                  <c:v>44490</c:v>
                </c:pt>
                <c:pt idx="1929">
                  <c:v>44491</c:v>
                </c:pt>
                <c:pt idx="1930">
                  <c:v>44494</c:v>
                </c:pt>
                <c:pt idx="1931">
                  <c:v>44495</c:v>
                </c:pt>
                <c:pt idx="1932">
                  <c:v>44496</c:v>
                </c:pt>
                <c:pt idx="1933">
                  <c:v>44497</c:v>
                </c:pt>
                <c:pt idx="1934">
                  <c:v>44498</c:v>
                </c:pt>
                <c:pt idx="1935">
                  <c:v>44501</c:v>
                </c:pt>
                <c:pt idx="1936">
                  <c:v>44502</c:v>
                </c:pt>
                <c:pt idx="1937">
                  <c:v>44503</c:v>
                </c:pt>
                <c:pt idx="1938">
                  <c:v>44504</c:v>
                </c:pt>
                <c:pt idx="1939">
                  <c:v>44505</c:v>
                </c:pt>
                <c:pt idx="1940">
                  <c:v>44508</c:v>
                </c:pt>
                <c:pt idx="1941">
                  <c:v>44509</c:v>
                </c:pt>
                <c:pt idx="1942">
                  <c:v>44510</c:v>
                </c:pt>
                <c:pt idx="1943">
                  <c:v>44511</c:v>
                </c:pt>
                <c:pt idx="1944">
                  <c:v>44512</c:v>
                </c:pt>
                <c:pt idx="1945">
                  <c:v>44515</c:v>
                </c:pt>
                <c:pt idx="1946">
                  <c:v>44516</c:v>
                </c:pt>
                <c:pt idx="1947">
                  <c:v>44517</c:v>
                </c:pt>
                <c:pt idx="1948">
                  <c:v>44518</c:v>
                </c:pt>
                <c:pt idx="1949">
                  <c:v>44519</c:v>
                </c:pt>
                <c:pt idx="1950">
                  <c:v>44522</c:v>
                </c:pt>
                <c:pt idx="1951">
                  <c:v>44523</c:v>
                </c:pt>
                <c:pt idx="1952">
                  <c:v>44524</c:v>
                </c:pt>
                <c:pt idx="1953">
                  <c:v>44525</c:v>
                </c:pt>
                <c:pt idx="1954">
                  <c:v>44526</c:v>
                </c:pt>
                <c:pt idx="1955">
                  <c:v>44529</c:v>
                </c:pt>
                <c:pt idx="1956">
                  <c:v>44530</c:v>
                </c:pt>
                <c:pt idx="1957">
                  <c:v>44531</c:v>
                </c:pt>
                <c:pt idx="1958">
                  <c:v>44532</c:v>
                </c:pt>
                <c:pt idx="1959">
                  <c:v>44533</c:v>
                </c:pt>
                <c:pt idx="1960">
                  <c:v>44536</c:v>
                </c:pt>
                <c:pt idx="1961">
                  <c:v>44537</c:v>
                </c:pt>
                <c:pt idx="1962">
                  <c:v>44538</c:v>
                </c:pt>
                <c:pt idx="1963">
                  <c:v>44539</c:v>
                </c:pt>
                <c:pt idx="1964">
                  <c:v>44540</c:v>
                </c:pt>
                <c:pt idx="1965">
                  <c:v>44543</c:v>
                </c:pt>
                <c:pt idx="1966">
                  <c:v>44544</c:v>
                </c:pt>
                <c:pt idx="1967">
                  <c:v>44545</c:v>
                </c:pt>
                <c:pt idx="1968">
                  <c:v>44546</c:v>
                </c:pt>
                <c:pt idx="1969">
                  <c:v>44547</c:v>
                </c:pt>
                <c:pt idx="1970">
                  <c:v>44550</c:v>
                </c:pt>
                <c:pt idx="1971">
                  <c:v>44551</c:v>
                </c:pt>
                <c:pt idx="1972">
                  <c:v>44552</c:v>
                </c:pt>
                <c:pt idx="1973">
                  <c:v>44553</c:v>
                </c:pt>
                <c:pt idx="1974">
                  <c:v>44554</c:v>
                </c:pt>
                <c:pt idx="1975">
                  <c:v>44557</c:v>
                </c:pt>
                <c:pt idx="1976">
                  <c:v>44558</c:v>
                </c:pt>
                <c:pt idx="1977">
                  <c:v>44559</c:v>
                </c:pt>
                <c:pt idx="1978">
                  <c:v>44560</c:v>
                </c:pt>
                <c:pt idx="1979">
                  <c:v>44561</c:v>
                </c:pt>
                <c:pt idx="1980">
                  <c:v>44564</c:v>
                </c:pt>
                <c:pt idx="1981">
                  <c:v>44565</c:v>
                </c:pt>
                <c:pt idx="1982">
                  <c:v>44566</c:v>
                </c:pt>
                <c:pt idx="1983">
                  <c:v>44567</c:v>
                </c:pt>
                <c:pt idx="1984">
                  <c:v>44568</c:v>
                </c:pt>
                <c:pt idx="1985">
                  <c:v>44571</c:v>
                </c:pt>
                <c:pt idx="1986">
                  <c:v>44572</c:v>
                </c:pt>
                <c:pt idx="1987">
                  <c:v>44573</c:v>
                </c:pt>
                <c:pt idx="1988">
                  <c:v>44574</c:v>
                </c:pt>
                <c:pt idx="1989">
                  <c:v>44575</c:v>
                </c:pt>
                <c:pt idx="1990">
                  <c:v>44578</c:v>
                </c:pt>
                <c:pt idx="1991">
                  <c:v>44579</c:v>
                </c:pt>
                <c:pt idx="1992">
                  <c:v>44580</c:v>
                </c:pt>
                <c:pt idx="1993">
                  <c:v>44581</c:v>
                </c:pt>
                <c:pt idx="1994">
                  <c:v>44582</c:v>
                </c:pt>
                <c:pt idx="1995">
                  <c:v>44585</c:v>
                </c:pt>
                <c:pt idx="1996">
                  <c:v>44586</c:v>
                </c:pt>
                <c:pt idx="1997">
                  <c:v>44587</c:v>
                </c:pt>
                <c:pt idx="1998">
                  <c:v>44588</c:v>
                </c:pt>
                <c:pt idx="1999">
                  <c:v>44589</c:v>
                </c:pt>
                <c:pt idx="2000">
                  <c:v>44592</c:v>
                </c:pt>
                <c:pt idx="2001">
                  <c:v>44593</c:v>
                </c:pt>
                <c:pt idx="2002">
                  <c:v>44594</c:v>
                </c:pt>
                <c:pt idx="2003">
                  <c:v>44595</c:v>
                </c:pt>
                <c:pt idx="2004">
                  <c:v>44596</c:v>
                </c:pt>
                <c:pt idx="2005">
                  <c:v>44599</c:v>
                </c:pt>
                <c:pt idx="2006">
                  <c:v>44600</c:v>
                </c:pt>
                <c:pt idx="2007">
                  <c:v>44601</c:v>
                </c:pt>
                <c:pt idx="2008">
                  <c:v>44602</c:v>
                </c:pt>
                <c:pt idx="2009">
                  <c:v>44603</c:v>
                </c:pt>
                <c:pt idx="2010">
                  <c:v>44606</c:v>
                </c:pt>
                <c:pt idx="2011">
                  <c:v>44607</c:v>
                </c:pt>
                <c:pt idx="2012">
                  <c:v>44608</c:v>
                </c:pt>
                <c:pt idx="2013">
                  <c:v>44609</c:v>
                </c:pt>
                <c:pt idx="2014">
                  <c:v>44610</c:v>
                </c:pt>
                <c:pt idx="2015">
                  <c:v>44613</c:v>
                </c:pt>
                <c:pt idx="2016">
                  <c:v>44614</c:v>
                </c:pt>
                <c:pt idx="2017">
                  <c:v>44615</c:v>
                </c:pt>
                <c:pt idx="2018">
                  <c:v>44616</c:v>
                </c:pt>
                <c:pt idx="2019">
                  <c:v>44617</c:v>
                </c:pt>
                <c:pt idx="2020">
                  <c:v>44620</c:v>
                </c:pt>
                <c:pt idx="2021">
                  <c:v>44621</c:v>
                </c:pt>
                <c:pt idx="2022">
                  <c:v>44622</c:v>
                </c:pt>
                <c:pt idx="2023">
                  <c:v>44623</c:v>
                </c:pt>
                <c:pt idx="2024">
                  <c:v>44624</c:v>
                </c:pt>
                <c:pt idx="2025">
                  <c:v>44627</c:v>
                </c:pt>
                <c:pt idx="2026">
                  <c:v>44628</c:v>
                </c:pt>
                <c:pt idx="2027">
                  <c:v>44629</c:v>
                </c:pt>
                <c:pt idx="2028">
                  <c:v>44630</c:v>
                </c:pt>
                <c:pt idx="2029">
                  <c:v>44631</c:v>
                </c:pt>
              </c:numCache>
            </c:numRef>
          </c:cat>
          <c:val>
            <c:numRef>
              <c:f>Hoja3!$J$2:$J$2031</c:f>
              <c:numCache>
                <c:formatCode>General</c:formatCode>
                <c:ptCount val="2030"/>
                <c:pt idx="0">
                  <c:v>550.72</c:v>
                </c:pt>
                <c:pt idx="1">
                  <c:v>550.23</c:v>
                </c:pt>
                <c:pt idx="2">
                  <c:v>550.67999999999995</c:v>
                </c:pt>
                <c:pt idx="3">
                  <c:v>552.62</c:v>
                </c:pt>
                <c:pt idx="4">
                  <c:v>551.63</c:v>
                </c:pt>
                <c:pt idx="5">
                  <c:v>549.59</c:v>
                </c:pt>
                <c:pt idx="6">
                  <c:v>549.89</c:v>
                </c:pt>
                <c:pt idx="7">
                  <c:v>553.12</c:v>
                </c:pt>
                <c:pt idx="8">
                  <c:v>554.41</c:v>
                </c:pt>
                <c:pt idx="9">
                  <c:v>553.42999999999995</c:v>
                </c:pt>
                <c:pt idx="10">
                  <c:v>554.79999999999995</c:v>
                </c:pt>
                <c:pt idx="11">
                  <c:v>556.76</c:v>
                </c:pt>
                <c:pt idx="12">
                  <c:v>559.03</c:v>
                </c:pt>
                <c:pt idx="13">
                  <c:v>559.12</c:v>
                </c:pt>
                <c:pt idx="14">
                  <c:v>556.69000000000005</c:v>
                </c:pt>
                <c:pt idx="15">
                  <c:v>557.14</c:v>
                </c:pt>
                <c:pt idx="16">
                  <c:v>553.12</c:v>
                </c:pt>
                <c:pt idx="17">
                  <c:v>550.64</c:v>
                </c:pt>
                <c:pt idx="18">
                  <c:v>550.09</c:v>
                </c:pt>
                <c:pt idx="19">
                  <c:v>550.02</c:v>
                </c:pt>
                <c:pt idx="20">
                  <c:v>550.6</c:v>
                </c:pt>
                <c:pt idx="21">
                  <c:v>552.72</c:v>
                </c:pt>
                <c:pt idx="22">
                  <c:v>552.09</c:v>
                </c:pt>
                <c:pt idx="23">
                  <c:v>552.17999999999995</c:v>
                </c:pt>
                <c:pt idx="24">
                  <c:v>550.84</c:v>
                </c:pt>
                <c:pt idx="25">
                  <c:v>548.72</c:v>
                </c:pt>
                <c:pt idx="26">
                  <c:v>550.49</c:v>
                </c:pt>
                <c:pt idx="27">
                  <c:v>552.37</c:v>
                </c:pt>
                <c:pt idx="28">
                  <c:v>553.54</c:v>
                </c:pt>
                <c:pt idx="29">
                  <c:v>553.29</c:v>
                </c:pt>
                <c:pt idx="30">
                  <c:v>554.04999999999995</c:v>
                </c:pt>
                <c:pt idx="31">
                  <c:v>553.92999999999995</c:v>
                </c:pt>
                <c:pt idx="32">
                  <c:v>553.92999999999995</c:v>
                </c:pt>
                <c:pt idx="33">
                  <c:v>556.39</c:v>
                </c:pt>
                <c:pt idx="34">
                  <c:v>562.91999999999996</c:v>
                </c:pt>
                <c:pt idx="35">
                  <c:v>566.86</c:v>
                </c:pt>
                <c:pt idx="36">
                  <c:v>565.86</c:v>
                </c:pt>
                <c:pt idx="37">
                  <c:v>563.71</c:v>
                </c:pt>
                <c:pt idx="38">
                  <c:v>563.88</c:v>
                </c:pt>
                <c:pt idx="39">
                  <c:v>563.29999999999995</c:v>
                </c:pt>
                <c:pt idx="40">
                  <c:v>563.48</c:v>
                </c:pt>
                <c:pt idx="41">
                  <c:v>563.57000000000005</c:v>
                </c:pt>
                <c:pt idx="42">
                  <c:v>565.88</c:v>
                </c:pt>
                <c:pt idx="43">
                  <c:v>570.51</c:v>
                </c:pt>
                <c:pt idx="44">
                  <c:v>573.14</c:v>
                </c:pt>
                <c:pt idx="45">
                  <c:v>572.61</c:v>
                </c:pt>
                <c:pt idx="46">
                  <c:v>571.75</c:v>
                </c:pt>
                <c:pt idx="47">
                  <c:v>576.66</c:v>
                </c:pt>
                <c:pt idx="48">
                  <c:v>577.36</c:v>
                </c:pt>
                <c:pt idx="49">
                  <c:v>576.19000000000005</c:v>
                </c:pt>
                <c:pt idx="50">
                  <c:v>576.14</c:v>
                </c:pt>
                <c:pt idx="51">
                  <c:v>574.29999999999995</c:v>
                </c:pt>
                <c:pt idx="52">
                  <c:v>576.23</c:v>
                </c:pt>
                <c:pt idx="53">
                  <c:v>576.49</c:v>
                </c:pt>
                <c:pt idx="54">
                  <c:v>576.49</c:v>
                </c:pt>
                <c:pt idx="55">
                  <c:v>576.49</c:v>
                </c:pt>
                <c:pt idx="56">
                  <c:v>576.15</c:v>
                </c:pt>
                <c:pt idx="57">
                  <c:v>578.54</c:v>
                </c:pt>
                <c:pt idx="58">
                  <c:v>583.09</c:v>
                </c:pt>
                <c:pt idx="59">
                  <c:v>582.76</c:v>
                </c:pt>
                <c:pt idx="60">
                  <c:v>583.19000000000005</c:v>
                </c:pt>
                <c:pt idx="61">
                  <c:v>583.13</c:v>
                </c:pt>
                <c:pt idx="62">
                  <c:v>584.87</c:v>
                </c:pt>
                <c:pt idx="63">
                  <c:v>588.66999999999996</c:v>
                </c:pt>
                <c:pt idx="64">
                  <c:v>593.28</c:v>
                </c:pt>
                <c:pt idx="65">
                  <c:v>590.91</c:v>
                </c:pt>
                <c:pt idx="66">
                  <c:v>589.03</c:v>
                </c:pt>
                <c:pt idx="67">
                  <c:v>591.54999999999995</c:v>
                </c:pt>
                <c:pt idx="68">
                  <c:v>588.52</c:v>
                </c:pt>
                <c:pt idx="69">
                  <c:v>591.42999999999995</c:v>
                </c:pt>
                <c:pt idx="70">
                  <c:v>586.41</c:v>
                </c:pt>
                <c:pt idx="71">
                  <c:v>585.29</c:v>
                </c:pt>
                <c:pt idx="72">
                  <c:v>592.34</c:v>
                </c:pt>
                <c:pt idx="73">
                  <c:v>590.82000000000005</c:v>
                </c:pt>
                <c:pt idx="74">
                  <c:v>590.14</c:v>
                </c:pt>
                <c:pt idx="75">
                  <c:v>590.6</c:v>
                </c:pt>
                <c:pt idx="76">
                  <c:v>594.71</c:v>
                </c:pt>
                <c:pt idx="77">
                  <c:v>593.76</c:v>
                </c:pt>
                <c:pt idx="78">
                  <c:v>593.76</c:v>
                </c:pt>
                <c:pt idx="79">
                  <c:v>593.76</c:v>
                </c:pt>
                <c:pt idx="80">
                  <c:v>594.09</c:v>
                </c:pt>
                <c:pt idx="81">
                  <c:v>600.36</c:v>
                </c:pt>
                <c:pt idx="82">
                  <c:v>600.29999999999995</c:v>
                </c:pt>
                <c:pt idx="83">
                  <c:v>598.87</c:v>
                </c:pt>
                <c:pt idx="84">
                  <c:v>598.91</c:v>
                </c:pt>
                <c:pt idx="85">
                  <c:v>599.66</c:v>
                </c:pt>
                <c:pt idx="86">
                  <c:v>601.66</c:v>
                </c:pt>
                <c:pt idx="87">
                  <c:v>599.22</c:v>
                </c:pt>
                <c:pt idx="88">
                  <c:v>597.26</c:v>
                </c:pt>
                <c:pt idx="89">
                  <c:v>596.08000000000004</c:v>
                </c:pt>
                <c:pt idx="90">
                  <c:v>598.64</c:v>
                </c:pt>
                <c:pt idx="91">
                  <c:v>597.72</c:v>
                </c:pt>
                <c:pt idx="92">
                  <c:v>596.95000000000005</c:v>
                </c:pt>
                <c:pt idx="93">
                  <c:v>594.71</c:v>
                </c:pt>
                <c:pt idx="94">
                  <c:v>592.13</c:v>
                </c:pt>
                <c:pt idx="95">
                  <c:v>594.29999999999995</c:v>
                </c:pt>
                <c:pt idx="96">
                  <c:v>590.01</c:v>
                </c:pt>
                <c:pt idx="97">
                  <c:v>588.4</c:v>
                </c:pt>
                <c:pt idx="98">
                  <c:v>588.22</c:v>
                </c:pt>
                <c:pt idx="99">
                  <c:v>591.16</c:v>
                </c:pt>
                <c:pt idx="100">
                  <c:v>587.61</c:v>
                </c:pt>
                <c:pt idx="101">
                  <c:v>587.12</c:v>
                </c:pt>
                <c:pt idx="102">
                  <c:v>583.91999999999996</c:v>
                </c:pt>
                <c:pt idx="103">
                  <c:v>584.14</c:v>
                </c:pt>
                <c:pt idx="104">
                  <c:v>584.4</c:v>
                </c:pt>
                <c:pt idx="105">
                  <c:v>584.20000000000005</c:v>
                </c:pt>
                <c:pt idx="106">
                  <c:v>585.1</c:v>
                </c:pt>
                <c:pt idx="107">
                  <c:v>581.62</c:v>
                </c:pt>
                <c:pt idx="108">
                  <c:v>576.65</c:v>
                </c:pt>
                <c:pt idx="109">
                  <c:v>576.5</c:v>
                </c:pt>
                <c:pt idx="110">
                  <c:v>576.5</c:v>
                </c:pt>
                <c:pt idx="111">
                  <c:v>580.62</c:v>
                </c:pt>
                <c:pt idx="112">
                  <c:v>585.97</c:v>
                </c:pt>
                <c:pt idx="113">
                  <c:v>588.48</c:v>
                </c:pt>
                <c:pt idx="114">
                  <c:v>590.44000000000005</c:v>
                </c:pt>
                <c:pt idx="115">
                  <c:v>589.72</c:v>
                </c:pt>
                <c:pt idx="116">
                  <c:v>586.33000000000004</c:v>
                </c:pt>
                <c:pt idx="117">
                  <c:v>590.58000000000004</c:v>
                </c:pt>
                <c:pt idx="118">
                  <c:v>592.48</c:v>
                </c:pt>
                <c:pt idx="119">
                  <c:v>594.14</c:v>
                </c:pt>
                <c:pt idx="120">
                  <c:v>595.84</c:v>
                </c:pt>
                <c:pt idx="121">
                  <c:v>595.22</c:v>
                </c:pt>
                <c:pt idx="122">
                  <c:v>596.21</c:v>
                </c:pt>
                <c:pt idx="123">
                  <c:v>599.53</c:v>
                </c:pt>
                <c:pt idx="124">
                  <c:v>600.37</c:v>
                </c:pt>
                <c:pt idx="125">
                  <c:v>595.32000000000005</c:v>
                </c:pt>
                <c:pt idx="126">
                  <c:v>594.36</c:v>
                </c:pt>
                <c:pt idx="127">
                  <c:v>597.89</c:v>
                </c:pt>
                <c:pt idx="128">
                  <c:v>600.25</c:v>
                </c:pt>
                <c:pt idx="129">
                  <c:v>598.94000000000005</c:v>
                </c:pt>
                <c:pt idx="130">
                  <c:v>605.46</c:v>
                </c:pt>
                <c:pt idx="131">
                  <c:v>610.79</c:v>
                </c:pt>
                <c:pt idx="132">
                  <c:v>614.77</c:v>
                </c:pt>
                <c:pt idx="133">
                  <c:v>612.44000000000005</c:v>
                </c:pt>
                <c:pt idx="134">
                  <c:v>611.67999999999995</c:v>
                </c:pt>
                <c:pt idx="135">
                  <c:v>611.4</c:v>
                </c:pt>
                <c:pt idx="136">
                  <c:v>611.4</c:v>
                </c:pt>
                <c:pt idx="137">
                  <c:v>613.77</c:v>
                </c:pt>
                <c:pt idx="138">
                  <c:v>615.49</c:v>
                </c:pt>
                <c:pt idx="139">
                  <c:v>615.9</c:v>
                </c:pt>
                <c:pt idx="140">
                  <c:v>617.45000000000005</c:v>
                </c:pt>
                <c:pt idx="141">
                  <c:v>618.49</c:v>
                </c:pt>
                <c:pt idx="142">
                  <c:v>621.41</c:v>
                </c:pt>
                <c:pt idx="143">
                  <c:v>619.19000000000005</c:v>
                </c:pt>
                <c:pt idx="144">
                  <c:v>614.16</c:v>
                </c:pt>
                <c:pt idx="145">
                  <c:v>612.54999999999995</c:v>
                </c:pt>
                <c:pt idx="146">
                  <c:v>610.26</c:v>
                </c:pt>
                <c:pt idx="147">
                  <c:v>608.47</c:v>
                </c:pt>
                <c:pt idx="148">
                  <c:v>609.16999999999996</c:v>
                </c:pt>
                <c:pt idx="149">
                  <c:v>609.16999999999996</c:v>
                </c:pt>
                <c:pt idx="150">
                  <c:v>608.15</c:v>
                </c:pt>
                <c:pt idx="151">
                  <c:v>607.38</c:v>
                </c:pt>
                <c:pt idx="152">
                  <c:v>607.38</c:v>
                </c:pt>
                <c:pt idx="153">
                  <c:v>607.38</c:v>
                </c:pt>
                <c:pt idx="154">
                  <c:v>606.75</c:v>
                </c:pt>
                <c:pt idx="155">
                  <c:v>612.47</c:v>
                </c:pt>
                <c:pt idx="156">
                  <c:v>616.76</c:v>
                </c:pt>
                <c:pt idx="157">
                  <c:v>616.09</c:v>
                </c:pt>
                <c:pt idx="158">
                  <c:v>614.76</c:v>
                </c:pt>
                <c:pt idx="159">
                  <c:v>613.08000000000004</c:v>
                </c:pt>
                <c:pt idx="160">
                  <c:v>614.03</c:v>
                </c:pt>
                <c:pt idx="161">
                  <c:v>616.52</c:v>
                </c:pt>
                <c:pt idx="162">
                  <c:v>617.53</c:v>
                </c:pt>
                <c:pt idx="163">
                  <c:v>625.38</c:v>
                </c:pt>
                <c:pt idx="164">
                  <c:v>623.66999999999996</c:v>
                </c:pt>
                <c:pt idx="165">
                  <c:v>627.01</c:v>
                </c:pt>
                <c:pt idx="166">
                  <c:v>629.09</c:v>
                </c:pt>
                <c:pt idx="167">
                  <c:v>627.23</c:v>
                </c:pt>
                <c:pt idx="168">
                  <c:v>628.44000000000005</c:v>
                </c:pt>
                <c:pt idx="169">
                  <c:v>625.95000000000005</c:v>
                </c:pt>
                <c:pt idx="170">
                  <c:v>626.38</c:v>
                </c:pt>
                <c:pt idx="171">
                  <c:v>625.66999999999996</c:v>
                </c:pt>
                <c:pt idx="172">
                  <c:v>623.37</c:v>
                </c:pt>
                <c:pt idx="173">
                  <c:v>622.44000000000005</c:v>
                </c:pt>
                <c:pt idx="174">
                  <c:v>626.48</c:v>
                </c:pt>
                <c:pt idx="175">
                  <c:v>632.03</c:v>
                </c:pt>
                <c:pt idx="176">
                  <c:v>632.19000000000005</c:v>
                </c:pt>
                <c:pt idx="177">
                  <c:v>626.97</c:v>
                </c:pt>
                <c:pt idx="178">
                  <c:v>627.09</c:v>
                </c:pt>
                <c:pt idx="179">
                  <c:v>624.79999999999995</c:v>
                </c:pt>
                <c:pt idx="180">
                  <c:v>623.21</c:v>
                </c:pt>
                <c:pt idx="181">
                  <c:v>626.04</c:v>
                </c:pt>
                <c:pt idx="182">
                  <c:v>626.44000000000005</c:v>
                </c:pt>
                <c:pt idx="183">
                  <c:v>628.22</c:v>
                </c:pt>
                <c:pt idx="184">
                  <c:v>626.91999999999996</c:v>
                </c:pt>
                <c:pt idx="185">
                  <c:v>620.17999999999995</c:v>
                </c:pt>
                <c:pt idx="186">
                  <c:v>619.72</c:v>
                </c:pt>
                <c:pt idx="187">
                  <c:v>619.72</c:v>
                </c:pt>
                <c:pt idx="188">
                  <c:v>620.4</c:v>
                </c:pt>
                <c:pt idx="189">
                  <c:v>620.33000000000004</c:v>
                </c:pt>
                <c:pt idx="190">
                  <c:v>616.86</c:v>
                </c:pt>
                <c:pt idx="191">
                  <c:v>621.17999999999995</c:v>
                </c:pt>
                <c:pt idx="192">
                  <c:v>622.88</c:v>
                </c:pt>
                <c:pt idx="193">
                  <c:v>619.5</c:v>
                </c:pt>
                <c:pt idx="194">
                  <c:v>617.66999999999996</c:v>
                </c:pt>
                <c:pt idx="195">
                  <c:v>618.76</c:v>
                </c:pt>
                <c:pt idx="196">
                  <c:v>617.38</c:v>
                </c:pt>
                <c:pt idx="197">
                  <c:v>617.6</c:v>
                </c:pt>
                <c:pt idx="198">
                  <c:v>619.78</c:v>
                </c:pt>
                <c:pt idx="199">
                  <c:v>619.61</c:v>
                </c:pt>
                <c:pt idx="200">
                  <c:v>624.67999999999995</c:v>
                </c:pt>
                <c:pt idx="201">
                  <c:v>628.47</c:v>
                </c:pt>
                <c:pt idx="202">
                  <c:v>633.03</c:v>
                </c:pt>
                <c:pt idx="203">
                  <c:v>637.59</c:v>
                </c:pt>
                <c:pt idx="204">
                  <c:v>633.54</c:v>
                </c:pt>
                <c:pt idx="205">
                  <c:v>639.02</c:v>
                </c:pt>
                <c:pt idx="206">
                  <c:v>639.37</c:v>
                </c:pt>
                <c:pt idx="207">
                  <c:v>640.84</c:v>
                </c:pt>
                <c:pt idx="208">
                  <c:v>642.17999999999995</c:v>
                </c:pt>
                <c:pt idx="209">
                  <c:v>638.82000000000005</c:v>
                </c:pt>
                <c:pt idx="210">
                  <c:v>635.62</c:v>
                </c:pt>
                <c:pt idx="211">
                  <c:v>627</c:v>
                </c:pt>
                <c:pt idx="212">
                  <c:v>623.65</c:v>
                </c:pt>
                <c:pt idx="213">
                  <c:v>619.79</c:v>
                </c:pt>
                <c:pt idx="214">
                  <c:v>620.67999999999995</c:v>
                </c:pt>
                <c:pt idx="215">
                  <c:v>622.79</c:v>
                </c:pt>
                <c:pt idx="216">
                  <c:v>626.87</c:v>
                </c:pt>
                <c:pt idx="217">
                  <c:v>626.58000000000004</c:v>
                </c:pt>
                <c:pt idx="218">
                  <c:v>618.22</c:v>
                </c:pt>
                <c:pt idx="219">
                  <c:v>614.77</c:v>
                </c:pt>
                <c:pt idx="220">
                  <c:v>614.77</c:v>
                </c:pt>
                <c:pt idx="221">
                  <c:v>610.74</c:v>
                </c:pt>
                <c:pt idx="222">
                  <c:v>611.01</c:v>
                </c:pt>
                <c:pt idx="223">
                  <c:v>611.04999999999995</c:v>
                </c:pt>
                <c:pt idx="224">
                  <c:v>613.91</c:v>
                </c:pt>
                <c:pt idx="225">
                  <c:v>619.41999999999996</c:v>
                </c:pt>
                <c:pt idx="226">
                  <c:v>621.1</c:v>
                </c:pt>
                <c:pt idx="227">
                  <c:v>614.05999999999995</c:v>
                </c:pt>
                <c:pt idx="228">
                  <c:v>616.70000000000005</c:v>
                </c:pt>
                <c:pt idx="229">
                  <c:v>612.29999999999995</c:v>
                </c:pt>
                <c:pt idx="230">
                  <c:v>612.73</c:v>
                </c:pt>
                <c:pt idx="231">
                  <c:v>615.41999999999996</c:v>
                </c:pt>
                <c:pt idx="232">
                  <c:v>616.41999999999996</c:v>
                </c:pt>
                <c:pt idx="233">
                  <c:v>618.02</c:v>
                </c:pt>
                <c:pt idx="234">
                  <c:v>618.12</c:v>
                </c:pt>
                <c:pt idx="235">
                  <c:v>614.41999999999996</c:v>
                </c:pt>
                <c:pt idx="236">
                  <c:v>611.08000000000004</c:v>
                </c:pt>
                <c:pt idx="237">
                  <c:v>606.39</c:v>
                </c:pt>
                <c:pt idx="238">
                  <c:v>606.82000000000005</c:v>
                </c:pt>
                <c:pt idx="239">
                  <c:v>611.28</c:v>
                </c:pt>
                <c:pt idx="240">
                  <c:v>611.28</c:v>
                </c:pt>
                <c:pt idx="241">
                  <c:v>614.48</c:v>
                </c:pt>
                <c:pt idx="242">
                  <c:v>611.89</c:v>
                </c:pt>
                <c:pt idx="243">
                  <c:v>608.84</c:v>
                </c:pt>
                <c:pt idx="244">
                  <c:v>610.61</c:v>
                </c:pt>
                <c:pt idx="245">
                  <c:v>605.77</c:v>
                </c:pt>
                <c:pt idx="246">
                  <c:v>606.91999999999996</c:v>
                </c:pt>
                <c:pt idx="247">
                  <c:v>607.30999999999995</c:v>
                </c:pt>
                <c:pt idx="248">
                  <c:v>600.5</c:v>
                </c:pt>
                <c:pt idx="249">
                  <c:v>598.4</c:v>
                </c:pt>
                <c:pt idx="250">
                  <c:v>597.1</c:v>
                </c:pt>
                <c:pt idx="251">
                  <c:v>599.05999999999995</c:v>
                </c:pt>
                <c:pt idx="252">
                  <c:v>603.09</c:v>
                </c:pt>
                <c:pt idx="253">
                  <c:v>605.41</c:v>
                </c:pt>
                <c:pt idx="254">
                  <c:v>605.41</c:v>
                </c:pt>
                <c:pt idx="255">
                  <c:v>607.6</c:v>
                </c:pt>
                <c:pt idx="256">
                  <c:v>609.87</c:v>
                </c:pt>
                <c:pt idx="257">
                  <c:v>612.62</c:v>
                </c:pt>
                <c:pt idx="258">
                  <c:v>616.14</c:v>
                </c:pt>
                <c:pt idx="259">
                  <c:v>617.45000000000005</c:v>
                </c:pt>
                <c:pt idx="260">
                  <c:v>616.66</c:v>
                </c:pt>
                <c:pt idx="261">
                  <c:v>621.69000000000005</c:v>
                </c:pt>
                <c:pt idx="262">
                  <c:v>622.21</c:v>
                </c:pt>
                <c:pt idx="263">
                  <c:v>626.01</c:v>
                </c:pt>
                <c:pt idx="264">
                  <c:v>628.05999999999995</c:v>
                </c:pt>
                <c:pt idx="265">
                  <c:v>635.61</c:v>
                </c:pt>
                <c:pt idx="266">
                  <c:v>633.70000000000005</c:v>
                </c:pt>
                <c:pt idx="267">
                  <c:v>626.54999999999995</c:v>
                </c:pt>
                <c:pt idx="268">
                  <c:v>624.45000000000005</c:v>
                </c:pt>
                <c:pt idx="269">
                  <c:v>631.98</c:v>
                </c:pt>
                <c:pt idx="270">
                  <c:v>631.05999999999995</c:v>
                </c:pt>
                <c:pt idx="271">
                  <c:v>634.13</c:v>
                </c:pt>
                <c:pt idx="272">
                  <c:v>633.69000000000005</c:v>
                </c:pt>
                <c:pt idx="273">
                  <c:v>637.79999999999995</c:v>
                </c:pt>
                <c:pt idx="274">
                  <c:v>629.59</c:v>
                </c:pt>
                <c:pt idx="275">
                  <c:v>632.30999999999995</c:v>
                </c:pt>
                <c:pt idx="276">
                  <c:v>630.64</c:v>
                </c:pt>
                <c:pt idx="277">
                  <c:v>634.54</c:v>
                </c:pt>
                <c:pt idx="278">
                  <c:v>632.82000000000005</c:v>
                </c:pt>
                <c:pt idx="279">
                  <c:v>631.80999999999995</c:v>
                </c:pt>
                <c:pt idx="280">
                  <c:v>634.58000000000004</c:v>
                </c:pt>
                <c:pt idx="281">
                  <c:v>634.58000000000004</c:v>
                </c:pt>
                <c:pt idx="282">
                  <c:v>639.04</c:v>
                </c:pt>
                <c:pt idx="283">
                  <c:v>639.04</c:v>
                </c:pt>
                <c:pt idx="284">
                  <c:v>637.02</c:v>
                </c:pt>
                <c:pt idx="285">
                  <c:v>636.39</c:v>
                </c:pt>
                <c:pt idx="286">
                  <c:v>641.5</c:v>
                </c:pt>
                <c:pt idx="287">
                  <c:v>648.33000000000004</c:v>
                </c:pt>
                <c:pt idx="288">
                  <c:v>652.4</c:v>
                </c:pt>
                <c:pt idx="289">
                  <c:v>646.94000000000005</c:v>
                </c:pt>
                <c:pt idx="290">
                  <c:v>646.15</c:v>
                </c:pt>
                <c:pt idx="291">
                  <c:v>647.67999999999995</c:v>
                </c:pt>
                <c:pt idx="292">
                  <c:v>643.6</c:v>
                </c:pt>
                <c:pt idx="293">
                  <c:v>643.07000000000005</c:v>
                </c:pt>
                <c:pt idx="294">
                  <c:v>643.07000000000005</c:v>
                </c:pt>
                <c:pt idx="295">
                  <c:v>644.9</c:v>
                </c:pt>
                <c:pt idx="296">
                  <c:v>649.29999999999995</c:v>
                </c:pt>
                <c:pt idx="297">
                  <c:v>651.16999999999996</c:v>
                </c:pt>
                <c:pt idx="298">
                  <c:v>654.19000000000005</c:v>
                </c:pt>
                <c:pt idx="299">
                  <c:v>654.29</c:v>
                </c:pt>
                <c:pt idx="300">
                  <c:v>660.67</c:v>
                </c:pt>
                <c:pt idx="301">
                  <c:v>665.18</c:v>
                </c:pt>
                <c:pt idx="302">
                  <c:v>664.5</c:v>
                </c:pt>
                <c:pt idx="303">
                  <c:v>665.52</c:v>
                </c:pt>
                <c:pt idx="304">
                  <c:v>672.19</c:v>
                </c:pt>
                <c:pt idx="305">
                  <c:v>671.11</c:v>
                </c:pt>
                <c:pt idx="306">
                  <c:v>678.44</c:v>
                </c:pt>
                <c:pt idx="307">
                  <c:v>677.36</c:v>
                </c:pt>
                <c:pt idx="308">
                  <c:v>682.55</c:v>
                </c:pt>
                <c:pt idx="309">
                  <c:v>684.12</c:v>
                </c:pt>
                <c:pt idx="310">
                  <c:v>678.36</c:v>
                </c:pt>
                <c:pt idx="311">
                  <c:v>676.43</c:v>
                </c:pt>
                <c:pt idx="312">
                  <c:v>680.32</c:v>
                </c:pt>
                <c:pt idx="313">
                  <c:v>681.76</c:v>
                </c:pt>
                <c:pt idx="314">
                  <c:v>684.89</c:v>
                </c:pt>
                <c:pt idx="315">
                  <c:v>683.83</c:v>
                </c:pt>
                <c:pt idx="316">
                  <c:v>689.36</c:v>
                </c:pt>
                <c:pt idx="317">
                  <c:v>697.25</c:v>
                </c:pt>
                <c:pt idx="318">
                  <c:v>694.88</c:v>
                </c:pt>
                <c:pt idx="319">
                  <c:v>694.19</c:v>
                </c:pt>
                <c:pt idx="320">
                  <c:v>693.94</c:v>
                </c:pt>
                <c:pt idx="321">
                  <c:v>705.68</c:v>
                </c:pt>
                <c:pt idx="322">
                  <c:v>699.91</c:v>
                </c:pt>
                <c:pt idx="323">
                  <c:v>706.24</c:v>
                </c:pt>
                <c:pt idx="324">
                  <c:v>699.69</c:v>
                </c:pt>
                <c:pt idx="325">
                  <c:v>690.12</c:v>
                </c:pt>
                <c:pt idx="326">
                  <c:v>695.25</c:v>
                </c:pt>
                <c:pt idx="327">
                  <c:v>691.88</c:v>
                </c:pt>
                <c:pt idx="328">
                  <c:v>688.24</c:v>
                </c:pt>
                <c:pt idx="329">
                  <c:v>688.41</c:v>
                </c:pt>
                <c:pt idx="330">
                  <c:v>691.22</c:v>
                </c:pt>
                <c:pt idx="331">
                  <c:v>693.78</c:v>
                </c:pt>
                <c:pt idx="332">
                  <c:v>688.33</c:v>
                </c:pt>
                <c:pt idx="333">
                  <c:v>688.33</c:v>
                </c:pt>
                <c:pt idx="334">
                  <c:v>691.03</c:v>
                </c:pt>
                <c:pt idx="335">
                  <c:v>684.54</c:v>
                </c:pt>
                <c:pt idx="336">
                  <c:v>688.65</c:v>
                </c:pt>
                <c:pt idx="337">
                  <c:v>686.38</c:v>
                </c:pt>
                <c:pt idx="338">
                  <c:v>680.16</c:v>
                </c:pt>
                <c:pt idx="339">
                  <c:v>676.74</c:v>
                </c:pt>
                <c:pt idx="340">
                  <c:v>676.74</c:v>
                </c:pt>
                <c:pt idx="341">
                  <c:v>682.67</c:v>
                </c:pt>
                <c:pt idx="342">
                  <c:v>696.47</c:v>
                </c:pt>
                <c:pt idx="343">
                  <c:v>700.43</c:v>
                </c:pt>
                <c:pt idx="344">
                  <c:v>705.92</c:v>
                </c:pt>
                <c:pt idx="345">
                  <c:v>697.91</c:v>
                </c:pt>
                <c:pt idx="346">
                  <c:v>705.29</c:v>
                </c:pt>
                <c:pt idx="347">
                  <c:v>704.68</c:v>
                </c:pt>
                <c:pt idx="348">
                  <c:v>698.72</c:v>
                </c:pt>
                <c:pt idx="349">
                  <c:v>695.53</c:v>
                </c:pt>
                <c:pt idx="350">
                  <c:v>695.33</c:v>
                </c:pt>
                <c:pt idx="351">
                  <c:v>685.83</c:v>
                </c:pt>
                <c:pt idx="352">
                  <c:v>681.29</c:v>
                </c:pt>
                <c:pt idx="353">
                  <c:v>678.59</c:v>
                </c:pt>
                <c:pt idx="354">
                  <c:v>681.7</c:v>
                </c:pt>
                <c:pt idx="355">
                  <c:v>675.37</c:v>
                </c:pt>
                <c:pt idx="356">
                  <c:v>675.37</c:v>
                </c:pt>
                <c:pt idx="357">
                  <c:v>683.05</c:v>
                </c:pt>
                <c:pt idx="358">
                  <c:v>681.07</c:v>
                </c:pt>
                <c:pt idx="359">
                  <c:v>675.62</c:v>
                </c:pt>
                <c:pt idx="360">
                  <c:v>673.91</c:v>
                </c:pt>
                <c:pt idx="361">
                  <c:v>679.31</c:v>
                </c:pt>
                <c:pt idx="362">
                  <c:v>684.21</c:v>
                </c:pt>
                <c:pt idx="363">
                  <c:v>692.7</c:v>
                </c:pt>
                <c:pt idx="364">
                  <c:v>691.62</c:v>
                </c:pt>
                <c:pt idx="365">
                  <c:v>686.95</c:v>
                </c:pt>
                <c:pt idx="366">
                  <c:v>685.64</c:v>
                </c:pt>
                <c:pt idx="367">
                  <c:v>687.45</c:v>
                </c:pt>
                <c:pt idx="368">
                  <c:v>687.37</c:v>
                </c:pt>
                <c:pt idx="369">
                  <c:v>690.34</c:v>
                </c:pt>
                <c:pt idx="370">
                  <c:v>690.32</c:v>
                </c:pt>
                <c:pt idx="371">
                  <c:v>691.92</c:v>
                </c:pt>
                <c:pt idx="372">
                  <c:v>691.19</c:v>
                </c:pt>
                <c:pt idx="373">
                  <c:v>688.94</c:v>
                </c:pt>
                <c:pt idx="374">
                  <c:v>693.49</c:v>
                </c:pt>
                <c:pt idx="375">
                  <c:v>697.07</c:v>
                </c:pt>
                <c:pt idx="376">
                  <c:v>701.26</c:v>
                </c:pt>
                <c:pt idx="377">
                  <c:v>702.7</c:v>
                </c:pt>
                <c:pt idx="378">
                  <c:v>699.08</c:v>
                </c:pt>
                <c:pt idx="379">
                  <c:v>702.51</c:v>
                </c:pt>
                <c:pt idx="380">
                  <c:v>705.09</c:v>
                </c:pt>
                <c:pt idx="381">
                  <c:v>709.59</c:v>
                </c:pt>
                <c:pt idx="382">
                  <c:v>710.46</c:v>
                </c:pt>
                <c:pt idx="383">
                  <c:v>714.12</c:v>
                </c:pt>
                <c:pt idx="384">
                  <c:v>711.96</c:v>
                </c:pt>
                <c:pt idx="385">
                  <c:v>709.04</c:v>
                </c:pt>
                <c:pt idx="386">
                  <c:v>715.66</c:v>
                </c:pt>
                <c:pt idx="387">
                  <c:v>711.42</c:v>
                </c:pt>
                <c:pt idx="388">
                  <c:v>713.47</c:v>
                </c:pt>
                <c:pt idx="389">
                  <c:v>712.13</c:v>
                </c:pt>
                <c:pt idx="390">
                  <c:v>712.63</c:v>
                </c:pt>
                <c:pt idx="391">
                  <c:v>711.2</c:v>
                </c:pt>
                <c:pt idx="392">
                  <c:v>707.15</c:v>
                </c:pt>
                <c:pt idx="393">
                  <c:v>703.47</c:v>
                </c:pt>
                <c:pt idx="394">
                  <c:v>701.56</c:v>
                </c:pt>
                <c:pt idx="395">
                  <c:v>701.04</c:v>
                </c:pt>
                <c:pt idx="396">
                  <c:v>706.34</c:v>
                </c:pt>
                <c:pt idx="397">
                  <c:v>706.34</c:v>
                </c:pt>
                <c:pt idx="398">
                  <c:v>704.7</c:v>
                </c:pt>
                <c:pt idx="399">
                  <c:v>703.54</c:v>
                </c:pt>
                <c:pt idx="400">
                  <c:v>707.11</c:v>
                </c:pt>
                <c:pt idx="401">
                  <c:v>711.52</c:v>
                </c:pt>
                <c:pt idx="402">
                  <c:v>709.82</c:v>
                </c:pt>
                <c:pt idx="403">
                  <c:v>709.23</c:v>
                </c:pt>
                <c:pt idx="404">
                  <c:v>708.5</c:v>
                </c:pt>
                <c:pt idx="405">
                  <c:v>702.7</c:v>
                </c:pt>
                <c:pt idx="406">
                  <c:v>694.37</c:v>
                </c:pt>
                <c:pt idx="407">
                  <c:v>693.72</c:v>
                </c:pt>
                <c:pt idx="408">
                  <c:v>696.26</c:v>
                </c:pt>
                <c:pt idx="409">
                  <c:v>696.26</c:v>
                </c:pt>
                <c:pt idx="410">
                  <c:v>700.77</c:v>
                </c:pt>
                <c:pt idx="411">
                  <c:v>704.42</c:v>
                </c:pt>
                <c:pt idx="412">
                  <c:v>707.34</c:v>
                </c:pt>
                <c:pt idx="413">
                  <c:v>707.34</c:v>
                </c:pt>
                <c:pt idx="414">
                  <c:v>707.34</c:v>
                </c:pt>
                <c:pt idx="415">
                  <c:v>710.16</c:v>
                </c:pt>
                <c:pt idx="416">
                  <c:v>716.94</c:v>
                </c:pt>
                <c:pt idx="417">
                  <c:v>715.08</c:v>
                </c:pt>
                <c:pt idx="418">
                  <c:v>715.84</c:v>
                </c:pt>
                <c:pt idx="419">
                  <c:v>721.31</c:v>
                </c:pt>
                <c:pt idx="420">
                  <c:v>723.31</c:v>
                </c:pt>
                <c:pt idx="421">
                  <c:v>729.78</c:v>
                </c:pt>
                <c:pt idx="422">
                  <c:v>730.28</c:v>
                </c:pt>
                <c:pt idx="423">
                  <c:v>726.57</c:v>
                </c:pt>
                <c:pt idx="424">
                  <c:v>725.98</c:v>
                </c:pt>
                <c:pt idx="425">
                  <c:v>730.31</c:v>
                </c:pt>
                <c:pt idx="426">
                  <c:v>730.2</c:v>
                </c:pt>
                <c:pt idx="427">
                  <c:v>726.19</c:v>
                </c:pt>
                <c:pt idx="428">
                  <c:v>729.22</c:v>
                </c:pt>
                <c:pt idx="429">
                  <c:v>726.63</c:v>
                </c:pt>
                <c:pt idx="430">
                  <c:v>715.63</c:v>
                </c:pt>
                <c:pt idx="431">
                  <c:v>717.46</c:v>
                </c:pt>
                <c:pt idx="432">
                  <c:v>720.14</c:v>
                </c:pt>
                <c:pt idx="433">
                  <c:v>716.21</c:v>
                </c:pt>
                <c:pt idx="434">
                  <c:v>711.72</c:v>
                </c:pt>
                <c:pt idx="435">
                  <c:v>710.37</c:v>
                </c:pt>
                <c:pt idx="436">
                  <c:v>714.44</c:v>
                </c:pt>
                <c:pt idx="437">
                  <c:v>713.54</c:v>
                </c:pt>
                <c:pt idx="438">
                  <c:v>709.43</c:v>
                </c:pt>
                <c:pt idx="439">
                  <c:v>698.49</c:v>
                </c:pt>
                <c:pt idx="440">
                  <c:v>700.02</c:v>
                </c:pt>
                <c:pt idx="441">
                  <c:v>709.75</c:v>
                </c:pt>
                <c:pt idx="442">
                  <c:v>715.41</c:v>
                </c:pt>
                <c:pt idx="443">
                  <c:v>711.34</c:v>
                </c:pt>
                <c:pt idx="444">
                  <c:v>713.47</c:v>
                </c:pt>
                <c:pt idx="445">
                  <c:v>708.63</c:v>
                </c:pt>
                <c:pt idx="446">
                  <c:v>701.39</c:v>
                </c:pt>
                <c:pt idx="447">
                  <c:v>704.92</c:v>
                </c:pt>
                <c:pt idx="448">
                  <c:v>705.44</c:v>
                </c:pt>
                <c:pt idx="449">
                  <c:v>700.74</c:v>
                </c:pt>
                <c:pt idx="450">
                  <c:v>702.38</c:v>
                </c:pt>
                <c:pt idx="451">
                  <c:v>693.78</c:v>
                </c:pt>
                <c:pt idx="452">
                  <c:v>693.23</c:v>
                </c:pt>
                <c:pt idx="453">
                  <c:v>698.47</c:v>
                </c:pt>
                <c:pt idx="454">
                  <c:v>691.36</c:v>
                </c:pt>
                <c:pt idx="455">
                  <c:v>689.18</c:v>
                </c:pt>
                <c:pt idx="456">
                  <c:v>694.17</c:v>
                </c:pt>
                <c:pt idx="457">
                  <c:v>694.82</c:v>
                </c:pt>
                <c:pt idx="458">
                  <c:v>688.48</c:v>
                </c:pt>
                <c:pt idx="459">
                  <c:v>686.64</c:v>
                </c:pt>
                <c:pt idx="460">
                  <c:v>681.39</c:v>
                </c:pt>
                <c:pt idx="461">
                  <c:v>681.63</c:v>
                </c:pt>
                <c:pt idx="462">
                  <c:v>682</c:v>
                </c:pt>
                <c:pt idx="463">
                  <c:v>678.72</c:v>
                </c:pt>
                <c:pt idx="464">
                  <c:v>678.22</c:v>
                </c:pt>
                <c:pt idx="465">
                  <c:v>683</c:v>
                </c:pt>
                <c:pt idx="466">
                  <c:v>684.74</c:v>
                </c:pt>
                <c:pt idx="467">
                  <c:v>685.98</c:v>
                </c:pt>
                <c:pt idx="468">
                  <c:v>688.11</c:v>
                </c:pt>
                <c:pt idx="469">
                  <c:v>672.06</c:v>
                </c:pt>
                <c:pt idx="470">
                  <c:v>671.97</c:v>
                </c:pt>
                <c:pt idx="471">
                  <c:v>677.52</c:v>
                </c:pt>
                <c:pt idx="472">
                  <c:v>677.42</c:v>
                </c:pt>
                <c:pt idx="473">
                  <c:v>677.16</c:v>
                </c:pt>
                <c:pt idx="474">
                  <c:v>677.16</c:v>
                </c:pt>
                <c:pt idx="475">
                  <c:v>682.36</c:v>
                </c:pt>
                <c:pt idx="476">
                  <c:v>680.84</c:v>
                </c:pt>
                <c:pt idx="477">
                  <c:v>683.16</c:v>
                </c:pt>
                <c:pt idx="478">
                  <c:v>675.1</c:v>
                </c:pt>
                <c:pt idx="479">
                  <c:v>669.8</c:v>
                </c:pt>
                <c:pt idx="480">
                  <c:v>671.24</c:v>
                </c:pt>
                <c:pt idx="481">
                  <c:v>669.55</c:v>
                </c:pt>
                <c:pt idx="482">
                  <c:v>674.93</c:v>
                </c:pt>
                <c:pt idx="483">
                  <c:v>676.62</c:v>
                </c:pt>
                <c:pt idx="484">
                  <c:v>680.79</c:v>
                </c:pt>
                <c:pt idx="485">
                  <c:v>682.45</c:v>
                </c:pt>
                <c:pt idx="486">
                  <c:v>682.16</c:v>
                </c:pt>
                <c:pt idx="487">
                  <c:v>674.58</c:v>
                </c:pt>
                <c:pt idx="488">
                  <c:v>670.8</c:v>
                </c:pt>
                <c:pt idx="489">
                  <c:v>668.38</c:v>
                </c:pt>
                <c:pt idx="490">
                  <c:v>666.6</c:v>
                </c:pt>
                <c:pt idx="491">
                  <c:v>666</c:v>
                </c:pt>
                <c:pt idx="492">
                  <c:v>657.9</c:v>
                </c:pt>
                <c:pt idx="493">
                  <c:v>660.38</c:v>
                </c:pt>
                <c:pt idx="494">
                  <c:v>660.34</c:v>
                </c:pt>
                <c:pt idx="495">
                  <c:v>666.8</c:v>
                </c:pt>
                <c:pt idx="496">
                  <c:v>668.36</c:v>
                </c:pt>
                <c:pt idx="497">
                  <c:v>669.01</c:v>
                </c:pt>
                <c:pt idx="498">
                  <c:v>668.49</c:v>
                </c:pt>
                <c:pt idx="499">
                  <c:v>663.4</c:v>
                </c:pt>
                <c:pt idx="500">
                  <c:v>659.34</c:v>
                </c:pt>
                <c:pt idx="501">
                  <c:v>660.88</c:v>
                </c:pt>
                <c:pt idx="502">
                  <c:v>667.89</c:v>
                </c:pt>
                <c:pt idx="503">
                  <c:v>670.36</c:v>
                </c:pt>
                <c:pt idx="504">
                  <c:v>667.43</c:v>
                </c:pt>
                <c:pt idx="505">
                  <c:v>666.89</c:v>
                </c:pt>
                <c:pt idx="506">
                  <c:v>670.97</c:v>
                </c:pt>
                <c:pt idx="507">
                  <c:v>677.2</c:v>
                </c:pt>
                <c:pt idx="508">
                  <c:v>678.5</c:v>
                </c:pt>
                <c:pt idx="509">
                  <c:v>682.55</c:v>
                </c:pt>
                <c:pt idx="510">
                  <c:v>689.34</c:v>
                </c:pt>
                <c:pt idx="511">
                  <c:v>692.52</c:v>
                </c:pt>
                <c:pt idx="512">
                  <c:v>692.77</c:v>
                </c:pt>
                <c:pt idx="513">
                  <c:v>691.32</c:v>
                </c:pt>
                <c:pt idx="514">
                  <c:v>696.96</c:v>
                </c:pt>
                <c:pt idx="515">
                  <c:v>692.19</c:v>
                </c:pt>
                <c:pt idx="516">
                  <c:v>693.89</c:v>
                </c:pt>
                <c:pt idx="517">
                  <c:v>692.87</c:v>
                </c:pt>
                <c:pt idx="518">
                  <c:v>692.24</c:v>
                </c:pt>
                <c:pt idx="519">
                  <c:v>687.34</c:v>
                </c:pt>
                <c:pt idx="520">
                  <c:v>687.43</c:v>
                </c:pt>
                <c:pt idx="521">
                  <c:v>690.27</c:v>
                </c:pt>
                <c:pt idx="522">
                  <c:v>689.81</c:v>
                </c:pt>
                <c:pt idx="523">
                  <c:v>693.61</c:v>
                </c:pt>
                <c:pt idx="524">
                  <c:v>691.36</c:v>
                </c:pt>
                <c:pt idx="525">
                  <c:v>683.27</c:v>
                </c:pt>
                <c:pt idx="526">
                  <c:v>680.55</c:v>
                </c:pt>
                <c:pt idx="527">
                  <c:v>679.85</c:v>
                </c:pt>
                <c:pt idx="528">
                  <c:v>673.14</c:v>
                </c:pt>
                <c:pt idx="529">
                  <c:v>678.18</c:v>
                </c:pt>
                <c:pt idx="530">
                  <c:v>683.67</c:v>
                </c:pt>
                <c:pt idx="531">
                  <c:v>685</c:v>
                </c:pt>
                <c:pt idx="532">
                  <c:v>688.34</c:v>
                </c:pt>
                <c:pt idx="533">
                  <c:v>685.89</c:v>
                </c:pt>
                <c:pt idx="534">
                  <c:v>689.83</c:v>
                </c:pt>
                <c:pt idx="535">
                  <c:v>685.64</c:v>
                </c:pt>
                <c:pt idx="536">
                  <c:v>679.8</c:v>
                </c:pt>
                <c:pt idx="537">
                  <c:v>676.03</c:v>
                </c:pt>
                <c:pt idx="538">
                  <c:v>672.8</c:v>
                </c:pt>
                <c:pt idx="539">
                  <c:v>669.88</c:v>
                </c:pt>
                <c:pt idx="540">
                  <c:v>669.88</c:v>
                </c:pt>
                <c:pt idx="541">
                  <c:v>680.21</c:v>
                </c:pt>
                <c:pt idx="542">
                  <c:v>674.16</c:v>
                </c:pt>
                <c:pt idx="543">
                  <c:v>661.49</c:v>
                </c:pt>
                <c:pt idx="544">
                  <c:v>661.37</c:v>
                </c:pt>
                <c:pt idx="545">
                  <c:v>659.64</c:v>
                </c:pt>
                <c:pt idx="546">
                  <c:v>659.26</c:v>
                </c:pt>
                <c:pt idx="547">
                  <c:v>661.29</c:v>
                </c:pt>
                <c:pt idx="548">
                  <c:v>664.51</c:v>
                </c:pt>
                <c:pt idx="549">
                  <c:v>664.06</c:v>
                </c:pt>
                <c:pt idx="550">
                  <c:v>661.5</c:v>
                </c:pt>
                <c:pt idx="551">
                  <c:v>657.84</c:v>
                </c:pt>
                <c:pt idx="552">
                  <c:v>657.82</c:v>
                </c:pt>
                <c:pt idx="553">
                  <c:v>658.2</c:v>
                </c:pt>
                <c:pt idx="554">
                  <c:v>650.91999999999996</c:v>
                </c:pt>
                <c:pt idx="555">
                  <c:v>650.58000000000004</c:v>
                </c:pt>
                <c:pt idx="556">
                  <c:v>650.84</c:v>
                </c:pt>
                <c:pt idx="557">
                  <c:v>651.53</c:v>
                </c:pt>
                <c:pt idx="558">
                  <c:v>651.42999999999995</c:v>
                </c:pt>
                <c:pt idx="559">
                  <c:v>650.09</c:v>
                </c:pt>
                <c:pt idx="560">
                  <c:v>650.78</c:v>
                </c:pt>
                <c:pt idx="561">
                  <c:v>656.33</c:v>
                </c:pt>
                <c:pt idx="562">
                  <c:v>661.04</c:v>
                </c:pt>
                <c:pt idx="563">
                  <c:v>664.94</c:v>
                </c:pt>
                <c:pt idx="564">
                  <c:v>664.94</c:v>
                </c:pt>
                <c:pt idx="565">
                  <c:v>656.95</c:v>
                </c:pt>
                <c:pt idx="566">
                  <c:v>657.47</c:v>
                </c:pt>
                <c:pt idx="567">
                  <c:v>654.76</c:v>
                </c:pt>
                <c:pt idx="568">
                  <c:v>657.21</c:v>
                </c:pt>
                <c:pt idx="569">
                  <c:v>657.36</c:v>
                </c:pt>
                <c:pt idx="570">
                  <c:v>656.98</c:v>
                </c:pt>
                <c:pt idx="571">
                  <c:v>654.79</c:v>
                </c:pt>
                <c:pt idx="572">
                  <c:v>653.05999999999995</c:v>
                </c:pt>
                <c:pt idx="573">
                  <c:v>649.29</c:v>
                </c:pt>
                <c:pt idx="574">
                  <c:v>645.22</c:v>
                </c:pt>
                <c:pt idx="575">
                  <c:v>645.22</c:v>
                </c:pt>
                <c:pt idx="576">
                  <c:v>648.30999999999995</c:v>
                </c:pt>
                <c:pt idx="577">
                  <c:v>649.01</c:v>
                </c:pt>
                <c:pt idx="578">
                  <c:v>657.46</c:v>
                </c:pt>
                <c:pt idx="579">
                  <c:v>656.05</c:v>
                </c:pt>
                <c:pt idx="580">
                  <c:v>660.94</c:v>
                </c:pt>
                <c:pt idx="581">
                  <c:v>667.31</c:v>
                </c:pt>
                <c:pt idx="582">
                  <c:v>668.57</c:v>
                </c:pt>
                <c:pt idx="583">
                  <c:v>671.49</c:v>
                </c:pt>
                <c:pt idx="584">
                  <c:v>665.94</c:v>
                </c:pt>
                <c:pt idx="585">
                  <c:v>662.93</c:v>
                </c:pt>
                <c:pt idx="586">
                  <c:v>671.32</c:v>
                </c:pt>
                <c:pt idx="587">
                  <c:v>673.17</c:v>
                </c:pt>
                <c:pt idx="588">
                  <c:v>678.57</c:v>
                </c:pt>
                <c:pt idx="589">
                  <c:v>680.28</c:v>
                </c:pt>
                <c:pt idx="590">
                  <c:v>675.43</c:v>
                </c:pt>
                <c:pt idx="591">
                  <c:v>673.61</c:v>
                </c:pt>
                <c:pt idx="592">
                  <c:v>669.49</c:v>
                </c:pt>
                <c:pt idx="593">
                  <c:v>660.95</c:v>
                </c:pt>
                <c:pt idx="594">
                  <c:v>661.93</c:v>
                </c:pt>
                <c:pt idx="595">
                  <c:v>670.61</c:v>
                </c:pt>
                <c:pt idx="596">
                  <c:v>674.18</c:v>
                </c:pt>
                <c:pt idx="597">
                  <c:v>672.97</c:v>
                </c:pt>
                <c:pt idx="598">
                  <c:v>674.93</c:v>
                </c:pt>
                <c:pt idx="599">
                  <c:v>671.36</c:v>
                </c:pt>
                <c:pt idx="600">
                  <c:v>671.36</c:v>
                </c:pt>
                <c:pt idx="601">
                  <c:v>674.67</c:v>
                </c:pt>
                <c:pt idx="602">
                  <c:v>672.73</c:v>
                </c:pt>
                <c:pt idx="603">
                  <c:v>666.89</c:v>
                </c:pt>
                <c:pt idx="604">
                  <c:v>657.32</c:v>
                </c:pt>
                <c:pt idx="605">
                  <c:v>659.71</c:v>
                </c:pt>
                <c:pt idx="606">
                  <c:v>662.34</c:v>
                </c:pt>
                <c:pt idx="607">
                  <c:v>661.96</c:v>
                </c:pt>
                <c:pt idx="608">
                  <c:v>662.27</c:v>
                </c:pt>
                <c:pt idx="609">
                  <c:v>659.08</c:v>
                </c:pt>
                <c:pt idx="610">
                  <c:v>658.02</c:v>
                </c:pt>
                <c:pt idx="611">
                  <c:v>658.59</c:v>
                </c:pt>
                <c:pt idx="612">
                  <c:v>662.29</c:v>
                </c:pt>
                <c:pt idx="613">
                  <c:v>664.86</c:v>
                </c:pt>
                <c:pt idx="614">
                  <c:v>666.97</c:v>
                </c:pt>
                <c:pt idx="615">
                  <c:v>666.97</c:v>
                </c:pt>
                <c:pt idx="616">
                  <c:v>667.93</c:v>
                </c:pt>
                <c:pt idx="617">
                  <c:v>667.47</c:v>
                </c:pt>
                <c:pt idx="618">
                  <c:v>667.19</c:v>
                </c:pt>
                <c:pt idx="619">
                  <c:v>670.88</c:v>
                </c:pt>
                <c:pt idx="620">
                  <c:v>670.37</c:v>
                </c:pt>
                <c:pt idx="621">
                  <c:v>670.61</c:v>
                </c:pt>
                <c:pt idx="622">
                  <c:v>668.47</c:v>
                </c:pt>
                <c:pt idx="623">
                  <c:v>667.41</c:v>
                </c:pt>
                <c:pt idx="624">
                  <c:v>666.74</c:v>
                </c:pt>
                <c:pt idx="625">
                  <c:v>667.09</c:v>
                </c:pt>
                <c:pt idx="626">
                  <c:v>660.38</c:v>
                </c:pt>
                <c:pt idx="627">
                  <c:v>653.98</c:v>
                </c:pt>
                <c:pt idx="628">
                  <c:v>653.62</c:v>
                </c:pt>
                <c:pt idx="629">
                  <c:v>651.65</c:v>
                </c:pt>
                <c:pt idx="630">
                  <c:v>651.65</c:v>
                </c:pt>
                <c:pt idx="631">
                  <c:v>651.65</c:v>
                </c:pt>
                <c:pt idx="632">
                  <c:v>651.17999999999995</c:v>
                </c:pt>
                <c:pt idx="633">
                  <c:v>653.54999999999995</c:v>
                </c:pt>
                <c:pt idx="634">
                  <c:v>650.72</c:v>
                </c:pt>
                <c:pt idx="635">
                  <c:v>654.87</c:v>
                </c:pt>
                <c:pt idx="636">
                  <c:v>654.66</c:v>
                </c:pt>
                <c:pt idx="637">
                  <c:v>651.32000000000005</c:v>
                </c:pt>
                <c:pt idx="638">
                  <c:v>650.95000000000005</c:v>
                </c:pt>
                <c:pt idx="639">
                  <c:v>656.36</c:v>
                </c:pt>
                <c:pt idx="640">
                  <c:v>663.23</c:v>
                </c:pt>
                <c:pt idx="641">
                  <c:v>668.29</c:v>
                </c:pt>
                <c:pt idx="642">
                  <c:v>668.93</c:v>
                </c:pt>
                <c:pt idx="643">
                  <c:v>675.77</c:v>
                </c:pt>
                <c:pt idx="644">
                  <c:v>674.38</c:v>
                </c:pt>
                <c:pt idx="645">
                  <c:v>678.28</c:v>
                </c:pt>
                <c:pt idx="646">
                  <c:v>675.39</c:v>
                </c:pt>
                <c:pt idx="647">
                  <c:v>674.37</c:v>
                </c:pt>
                <c:pt idx="648">
                  <c:v>679.24</c:v>
                </c:pt>
                <c:pt idx="649">
                  <c:v>677.56</c:v>
                </c:pt>
                <c:pt idx="650">
                  <c:v>678.03</c:v>
                </c:pt>
                <c:pt idx="651">
                  <c:v>675.91</c:v>
                </c:pt>
                <c:pt idx="652">
                  <c:v>675.48</c:v>
                </c:pt>
                <c:pt idx="653">
                  <c:v>673.54</c:v>
                </c:pt>
                <c:pt idx="654">
                  <c:v>674.76</c:v>
                </c:pt>
                <c:pt idx="655">
                  <c:v>672.58</c:v>
                </c:pt>
                <c:pt idx="656">
                  <c:v>668.9</c:v>
                </c:pt>
                <c:pt idx="657">
                  <c:v>662.05</c:v>
                </c:pt>
                <c:pt idx="658">
                  <c:v>662.05</c:v>
                </c:pt>
                <c:pt idx="659">
                  <c:v>656.07</c:v>
                </c:pt>
                <c:pt idx="660">
                  <c:v>653.54999999999995</c:v>
                </c:pt>
                <c:pt idx="661">
                  <c:v>649.4</c:v>
                </c:pt>
                <c:pt idx="662">
                  <c:v>650.25</c:v>
                </c:pt>
                <c:pt idx="663">
                  <c:v>654.94000000000005</c:v>
                </c:pt>
                <c:pt idx="664">
                  <c:v>663.68</c:v>
                </c:pt>
                <c:pt idx="665">
                  <c:v>670.16</c:v>
                </c:pt>
                <c:pt idx="666">
                  <c:v>677.11</c:v>
                </c:pt>
                <c:pt idx="667">
                  <c:v>676.09</c:v>
                </c:pt>
                <c:pt idx="668">
                  <c:v>672.24</c:v>
                </c:pt>
                <c:pt idx="669">
                  <c:v>674.96</c:v>
                </c:pt>
                <c:pt idx="670">
                  <c:v>673.48</c:v>
                </c:pt>
                <c:pt idx="671">
                  <c:v>672.69</c:v>
                </c:pt>
                <c:pt idx="672">
                  <c:v>673.73</c:v>
                </c:pt>
                <c:pt idx="673">
                  <c:v>673.06</c:v>
                </c:pt>
                <c:pt idx="674">
                  <c:v>667.29</c:v>
                </c:pt>
                <c:pt idx="675">
                  <c:v>667.29</c:v>
                </c:pt>
                <c:pt idx="676">
                  <c:v>669.47</c:v>
                </c:pt>
                <c:pt idx="677">
                  <c:v>673.36</c:v>
                </c:pt>
                <c:pt idx="678">
                  <c:v>671.78</c:v>
                </c:pt>
                <c:pt idx="679">
                  <c:v>666.41</c:v>
                </c:pt>
                <c:pt idx="680">
                  <c:v>665.29</c:v>
                </c:pt>
                <c:pt idx="681">
                  <c:v>670.35</c:v>
                </c:pt>
                <c:pt idx="682">
                  <c:v>670.94</c:v>
                </c:pt>
                <c:pt idx="683">
                  <c:v>671.69</c:v>
                </c:pt>
                <c:pt idx="684">
                  <c:v>663.01</c:v>
                </c:pt>
                <c:pt idx="685">
                  <c:v>660.13</c:v>
                </c:pt>
                <c:pt idx="686">
                  <c:v>661.38</c:v>
                </c:pt>
                <c:pt idx="687">
                  <c:v>657.85</c:v>
                </c:pt>
                <c:pt idx="688">
                  <c:v>658.91</c:v>
                </c:pt>
                <c:pt idx="689">
                  <c:v>660.18</c:v>
                </c:pt>
                <c:pt idx="690">
                  <c:v>659.49</c:v>
                </c:pt>
                <c:pt idx="691">
                  <c:v>652.91999999999996</c:v>
                </c:pt>
                <c:pt idx="692">
                  <c:v>653.84</c:v>
                </c:pt>
                <c:pt idx="693">
                  <c:v>650.98</c:v>
                </c:pt>
                <c:pt idx="694">
                  <c:v>648.30999999999995</c:v>
                </c:pt>
                <c:pt idx="695">
                  <c:v>649.91999999999996</c:v>
                </c:pt>
                <c:pt idx="696">
                  <c:v>648.87</c:v>
                </c:pt>
                <c:pt idx="697">
                  <c:v>646.19000000000005</c:v>
                </c:pt>
                <c:pt idx="698">
                  <c:v>646.97</c:v>
                </c:pt>
                <c:pt idx="699">
                  <c:v>643.17999999999995</c:v>
                </c:pt>
                <c:pt idx="700">
                  <c:v>641.79999999999995</c:v>
                </c:pt>
                <c:pt idx="701">
                  <c:v>639.35</c:v>
                </c:pt>
                <c:pt idx="702">
                  <c:v>646.05999999999995</c:v>
                </c:pt>
                <c:pt idx="703">
                  <c:v>646.58000000000004</c:v>
                </c:pt>
                <c:pt idx="704">
                  <c:v>646.82000000000005</c:v>
                </c:pt>
                <c:pt idx="705">
                  <c:v>642.62</c:v>
                </c:pt>
                <c:pt idx="706">
                  <c:v>642.4</c:v>
                </c:pt>
                <c:pt idx="707">
                  <c:v>641.89</c:v>
                </c:pt>
                <c:pt idx="708">
                  <c:v>639.92999999999995</c:v>
                </c:pt>
                <c:pt idx="709">
                  <c:v>638.35</c:v>
                </c:pt>
                <c:pt idx="710">
                  <c:v>643.49</c:v>
                </c:pt>
                <c:pt idx="711">
                  <c:v>642.21</c:v>
                </c:pt>
                <c:pt idx="712">
                  <c:v>643.63</c:v>
                </c:pt>
                <c:pt idx="713">
                  <c:v>641.51</c:v>
                </c:pt>
                <c:pt idx="714">
                  <c:v>640.36</c:v>
                </c:pt>
                <c:pt idx="715">
                  <c:v>645.66</c:v>
                </c:pt>
                <c:pt idx="716">
                  <c:v>645.19000000000005</c:v>
                </c:pt>
                <c:pt idx="717">
                  <c:v>648.88</c:v>
                </c:pt>
                <c:pt idx="718">
                  <c:v>650.98</c:v>
                </c:pt>
                <c:pt idx="719">
                  <c:v>654.11</c:v>
                </c:pt>
                <c:pt idx="720">
                  <c:v>655.57</c:v>
                </c:pt>
                <c:pt idx="721">
                  <c:v>658.71</c:v>
                </c:pt>
                <c:pt idx="722">
                  <c:v>660.02</c:v>
                </c:pt>
                <c:pt idx="723">
                  <c:v>661.65</c:v>
                </c:pt>
                <c:pt idx="724">
                  <c:v>664.84</c:v>
                </c:pt>
                <c:pt idx="725">
                  <c:v>663.4</c:v>
                </c:pt>
                <c:pt idx="726">
                  <c:v>665.43</c:v>
                </c:pt>
                <c:pt idx="727">
                  <c:v>669.07</c:v>
                </c:pt>
                <c:pt idx="728">
                  <c:v>669.52</c:v>
                </c:pt>
                <c:pt idx="729">
                  <c:v>661.2</c:v>
                </c:pt>
                <c:pt idx="730">
                  <c:v>661.15</c:v>
                </c:pt>
                <c:pt idx="731">
                  <c:v>662.35</c:v>
                </c:pt>
                <c:pt idx="732">
                  <c:v>657.83</c:v>
                </c:pt>
                <c:pt idx="733">
                  <c:v>662.84</c:v>
                </c:pt>
                <c:pt idx="734">
                  <c:v>662.42</c:v>
                </c:pt>
                <c:pt idx="735">
                  <c:v>661.64</c:v>
                </c:pt>
                <c:pt idx="736">
                  <c:v>663.74</c:v>
                </c:pt>
                <c:pt idx="737">
                  <c:v>666.04</c:v>
                </c:pt>
                <c:pt idx="738">
                  <c:v>663.61</c:v>
                </c:pt>
                <c:pt idx="739">
                  <c:v>662.66</c:v>
                </c:pt>
                <c:pt idx="740">
                  <c:v>663.97</c:v>
                </c:pt>
                <c:pt idx="741">
                  <c:v>658.16</c:v>
                </c:pt>
                <c:pt idx="742">
                  <c:v>661.42</c:v>
                </c:pt>
                <c:pt idx="743">
                  <c:v>657.74</c:v>
                </c:pt>
                <c:pt idx="744">
                  <c:v>656.51</c:v>
                </c:pt>
                <c:pt idx="745">
                  <c:v>656.47</c:v>
                </c:pt>
                <c:pt idx="746">
                  <c:v>654.22</c:v>
                </c:pt>
                <c:pt idx="747">
                  <c:v>652.79999999999995</c:v>
                </c:pt>
                <c:pt idx="748">
                  <c:v>653.65</c:v>
                </c:pt>
                <c:pt idx="749">
                  <c:v>653.65</c:v>
                </c:pt>
                <c:pt idx="750">
                  <c:v>650</c:v>
                </c:pt>
                <c:pt idx="751">
                  <c:v>647.47</c:v>
                </c:pt>
                <c:pt idx="752">
                  <c:v>647.47</c:v>
                </c:pt>
                <c:pt idx="753">
                  <c:v>647.67999999999995</c:v>
                </c:pt>
                <c:pt idx="754">
                  <c:v>649.26</c:v>
                </c:pt>
                <c:pt idx="755">
                  <c:v>650.65</c:v>
                </c:pt>
                <c:pt idx="756">
                  <c:v>653.71</c:v>
                </c:pt>
                <c:pt idx="757">
                  <c:v>660.04</c:v>
                </c:pt>
                <c:pt idx="758">
                  <c:v>665.35</c:v>
                </c:pt>
                <c:pt idx="759">
                  <c:v>664.28</c:v>
                </c:pt>
                <c:pt idx="760">
                  <c:v>664.28</c:v>
                </c:pt>
                <c:pt idx="761">
                  <c:v>665.41</c:v>
                </c:pt>
                <c:pt idx="762">
                  <c:v>666.95</c:v>
                </c:pt>
                <c:pt idx="763">
                  <c:v>668.98</c:v>
                </c:pt>
                <c:pt idx="764">
                  <c:v>673.89</c:v>
                </c:pt>
                <c:pt idx="765">
                  <c:v>674.88</c:v>
                </c:pt>
                <c:pt idx="766">
                  <c:v>676.32</c:v>
                </c:pt>
                <c:pt idx="767">
                  <c:v>679.05</c:v>
                </c:pt>
                <c:pt idx="768">
                  <c:v>672.92</c:v>
                </c:pt>
                <c:pt idx="769">
                  <c:v>671.55</c:v>
                </c:pt>
                <c:pt idx="770">
                  <c:v>671.03</c:v>
                </c:pt>
                <c:pt idx="771">
                  <c:v>668.03</c:v>
                </c:pt>
                <c:pt idx="772">
                  <c:v>666.26</c:v>
                </c:pt>
                <c:pt idx="773">
                  <c:v>668.62</c:v>
                </c:pt>
                <c:pt idx="774">
                  <c:v>675.8</c:v>
                </c:pt>
                <c:pt idx="775">
                  <c:v>670.3</c:v>
                </c:pt>
                <c:pt idx="776">
                  <c:v>668.21</c:v>
                </c:pt>
                <c:pt idx="777">
                  <c:v>672.4</c:v>
                </c:pt>
                <c:pt idx="778">
                  <c:v>674.27</c:v>
                </c:pt>
                <c:pt idx="779">
                  <c:v>669.42</c:v>
                </c:pt>
                <c:pt idx="780">
                  <c:v>670.25</c:v>
                </c:pt>
                <c:pt idx="781">
                  <c:v>674.02</c:v>
                </c:pt>
                <c:pt idx="782">
                  <c:v>675.31</c:v>
                </c:pt>
                <c:pt idx="783">
                  <c:v>672.35</c:v>
                </c:pt>
                <c:pt idx="784">
                  <c:v>672.37</c:v>
                </c:pt>
                <c:pt idx="785">
                  <c:v>670.41</c:v>
                </c:pt>
                <c:pt idx="786">
                  <c:v>668.89</c:v>
                </c:pt>
                <c:pt idx="787">
                  <c:v>668.7</c:v>
                </c:pt>
                <c:pt idx="788">
                  <c:v>668.36</c:v>
                </c:pt>
                <c:pt idx="789">
                  <c:v>666.28</c:v>
                </c:pt>
                <c:pt idx="790">
                  <c:v>664.47</c:v>
                </c:pt>
                <c:pt idx="791">
                  <c:v>661.63</c:v>
                </c:pt>
                <c:pt idx="792">
                  <c:v>662.19</c:v>
                </c:pt>
                <c:pt idx="793">
                  <c:v>659.46</c:v>
                </c:pt>
                <c:pt idx="794">
                  <c:v>665.23</c:v>
                </c:pt>
                <c:pt idx="795">
                  <c:v>663.73</c:v>
                </c:pt>
                <c:pt idx="796">
                  <c:v>662.47</c:v>
                </c:pt>
                <c:pt idx="797">
                  <c:v>663.76</c:v>
                </c:pt>
                <c:pt idx="798">
                  <c:v>664.54</c:v>
                </c:pt>
                <c:pt idx="799">
                  <c:v>664</c:v>
                </c:pt>
                <c:pt idx="800">
                  <c:v>664</c:v>
                </c:pt>
                <c:pt idx="801">
                  <c:v>661.72</c:v>
                </c:pt>
                <c:pt idx="802">
                  <c:v>662.09</c:v>
                </c:pt>
                <c:pt idx="803">
                  <c:v>662.36</c:v>
                </c:pt>
                <c:pt idx="804">
                  <c:v>663.21</c:v>
                </c:pt>
                <c:pt idx="805">
                  <c:v>664.29</c:v>
                </c:pt>
                <c:pt idx="806">
                  <c:v>661.95</c:v>
                </c:pt>
                <c:pt idx="807">
                  <c:v>663.36</c:v>
                </c:pt>
                <c:pt idx="808">
                  <c:v>665.94</c:v>
                </c:pt>
                <c:pt idx="809">
                  <c:v>666.22</c:v>
                </c:pt>
                <c:pt idx="810">
                  <c:v>666.61</c:v>
                </c:pt>
                <c:pt idx="811">
                  <c:v>666.53</c:v>
                </c:pt>
                <c:pt idx="812">
                  <c:v>666.59</c:v>
                </c:pt>
                <c:pt idx="813">
                  <c:v>663.46</c:v>
                </c:pt>
                <c:pt idx="814">
                  <c:v>660.71</c:v>
                </c:pt>
                <c:pt idx="815">
                  <c:v>658.18</c:v>
                </c:pt>
                <c:pt idx="816">
                  <c:v>656.92</c:v>
                </c:pt>
                <c:pt idx="817">
                  <c:v>656.01</c:v>
                </c:pt>
                <c:pt idx="818">
                  <c:v>653.71</c:v>
                </c:pt>
                <c:pt idx="819">
                  <c:v>651.55999999999995</c:v>
                </c:pt>
                <c:pt idx="820">
                  <c:v>651.82000000000005</c:v>
                </c:pt>
                <c:pt idx="821">
                  <c:v>650.65</c:v>
                </c:pt>
                <c:pt idx="822">
                  <c:v>648.77</c:v>
                </c:pt>
                <c:pt idx="823">
                  <c:v>648.75</c:v>
                </c:pt>
                <c:pt idx="824">
                  <c:v>647.99</c:v>
                </c:pt>
                <c:pt idx="825">
                  <c:v>651.58000000000004</c:v>
                </c:pt>
                <c:pt idx="826">
                  <c:v>652.23</c:v>
                </c:pt>
                <c:pt idx="827">
                  <c:v>651.92999999999995</c:v>
                </c:pt>
                <c:pt idx="828">
                  <c:v>652.77</c:v>
                </c:pt>
                <c:pt idx="829">
                  <c:v>650.16999999999996</c:v>
                </c:pt>
                <c:pt idx="830">
                  <c:v>649.88</c:v>
                </c:pt>
                <c:pt idx="831">
                  <c:v>650.52</c:v>
                </c:pt>
                <c:pt idx="832">
                  <c:v>649.53</c:v>
                </c:pt>
                <c:pt idx="833">
                  <c:v>649.5</c:v>
                </c:pt>
                <c:pt idx="834">
                  <c:v>647.41999999999996</c:v>
                </c:pt>
                <c:pt idx="835">
                  <c:v>647.77</c:v>
                </c:pt>
                <c:pt idx="836">
                  <c:v>647.77</c:v>
                </c:pt>
                <c:pt idx="837">
                  <c:v>647.59</c:v>
                </c:pt>
                <c:pt idx="838">
                  <c:v>645.86</c:v>
                </c:pt>
                <c:pt idx="839">
                  <c:v>645.29</c:v>
                </c:pt>
                <c:pt idx="840">
                  <c:v>646.57000000000005</c:v>
                </c:pt>
                <c:pt idx="841">
                  <c:v>642.73</c:v>
                </c:pt>
                <c:pt idx="842">
                  <c:v>641.47</c:v>
                </c:pt>
                <c:pt idx="843">
                  <c:v>641.47</c:v>
                </c:pt>
                <c:pt idx="844">
                  <c:v>638.64</c:v>
                </c:pt>
                <c:pt idx="845">
                  <c:v>636.61</c:v>
                </c:pt>
                <c:pt idx="846">
                  <c:v>630.33000000000004</c:v>
                </c:pt>
                <c:pt idx="847">
                  <c:v>626.67999999999995</c:v>
                </c:pt>
                <c:pt idx="848">
                  <c:v>628.36</c:v>
                </c:pt>
                <c:pt idx="849">
                  <c:v>628.89</c:v>
                </c:pt>
                <c:pt idx="850">
                  <c:v>624.20000000000005</c:v>
                </c:pt>
                <c:pt idx="851">
                  <c:v>624.67999999999995</c:v>
                </c:pt>
                <c:pt idx="852">
                  <c:v>621.54999999999995</c:v>
                </c:pt>
                <c:pt idx="853">
                  <c:v>620.59</c:v>
                </c:pt>
                <c:pt idx="854">
                  <c:v>615.58000000000004</c:v>
                </c:pt>
                <c:pt idx="855">
                  <c:v>618.36</c:v>
                </c:pt>
                <c:pt idx="856">
                  <c:v>621.69000000000005</c:v>
                </c:pt>
                <c:pt idx="857">
                  <c:v>624.30999999999995</c:v>
                </c:pt>
                <c:pt idx="858">
                  <c:v>626.12</c:v>
                </c:pt>
                <c:pt idx="859">
                  <c:v>627.26</c:v>
                </c:pt>
                <c:pt idx="860">
                  <c:v>627.26</c:v>
                </c:pt>
                <c:pt idx="861">
                  <c:v>627.26</c:v>
                </c:pt>
                <c:pt idx="862">
                  <c:v>625.53</c:v>
                </c:pt>
                <c:pt idx="863">
                  <c:v>621.87</c:v>
                </c:pt>
                <c:pt idx="864">
                  <c:v>623.94000000000005</c:v>
                </c:pt>
                <c:pt idx="865">
                  <c:v>623.85</c:v>
                </c:pt>
                <c:pt idx="866">
                  <c:v>628.37</c:v>
                </c:pt>
                <c:pt idx="867">
                  <c:v>633.37</c:v>
                </c:pt>
                <c:pt idx="868">
                  <c:v>638.28</c:v>
                </c:pt>
                <c:pt idx="869">
                  <c:v>636.85</c:v>
                </c:pt>
                <c:pt idx="870">
                  <c:v>637.92999999999995</c:v>
                </c:pt>
                <c:pt idx="871">
                  <c:v>640.52</c:v>
                </c:pt>
                <c:pt idx="872">
                  <c:v>635.79</c:v>
                </c:pt>
                <c:pt idx="873">
                  <c:v>630.66999999999996</c:v>
                </c:pt>
                <c:pt idx="874">
                  <c:v>628.84</c:v>
                </c:pt>
                <c:pt idx="875">
                  <c:v>628.84</c:v>
                </c:pt>
                <c:pt idx="876">
                  <c:v>633.32000000000005</c:v>
                </c:pt>
                <c:pt idx="877">
                  <c:v>628.79999999999995</c:v>
                </c:pt>
                <c:pt idx="878">
                  <c:v>626.77</c:v>
                </c:pt>
                <c:pt idx="879">
                  <c:v>624.99</c:v>
                </c:pt>
                <c:pt idx="880">
                  <c:v>622.13</c:v>
                </c:pt>
                <c:pt idx="881">
                  <c:v>619.67999999999995</c:v>
                </c:pt>
                <c:pt idx="882">
                  <c:v>622.07000000000005</c:v>
                </c:pt>
                <c:pt idx="883">
                  <c:v>625.03</c:v>
                </c:pt>
                <c:pt idx="884">
                  <c:v>625.54999999999995</c:v>
                </c:pt>
                <c:pt idx="885">
                  <c:v>628.67999999999995</c:v>
                </c:pt>
                <c:pt idx="886">
                  <c:v>630.97</c:v>
                </c:pt>
                <c:pt idx="887">
                  <c:v>631.96</c:v>
                </c:pt>
                <c:pt idx="888">
                  <c:v>631.12</c:v>
                </c:pt>
                <c:pt idx="889">
                  <c:v>631.12</c:v>
                </c:pt>
                <c:pt idx="890">
                  <c:v>629.62</c:v>
                </c:pt>
                <c:pt idx="891">
                  <c:v>636.49</c:v>
                </c:pt>
                <c:pt idx="892">
                  <c:v>636.49</c:v>
                </c:pt>
                <c:pt idx="893">
                  <c:v>636.79999999999995</c:v>
                </c:pt>
                <c:pt idx="894">
                  <c:v>631.97</c:v>
                </c:pt>
                <c:pt idx="895">
                  <c:v>630.80999999999995</c:v>
                </c:pt>
                <c:pt idx="896">
                  <c:v>632.97</c:v>
                </c:pt>
                <c:pt idx="897">
                  <c:v>633.72</c:v>
                </c:pt>
                <c:pt idx="898">
                  <c:v>631.79999999999995</c:v>
                </c:pt>
                <c:pt idx="899">
                  <c:v>631.46</c:v>
                </c:pt>
                <c:pt idx="900">
                  <c:v>630.61</c:v>
                </c:pt>
                <c:pt idx="901">
                  <c:v>632.42999999999995</c:v>
                </c:pt>
                <c:pt idx="902">
                  <c:v>630.59</c:v>
                </c:pt>
                <c:pt idx="903">
                  <c:v>631.9</c:v>
                </c:pt>
                <c:pt idx="904">
                  <c:v>630.41</c:v>
                </c:pt>
                <c:pt idx="905">
                  <c:v>629.21</c:v>
                </c:pt>
                <c:pt idx="906">
                  <c:v>636.71</c:v>
                </c:pt>
                <c:pt idx="907">
                  <c:v>635.72</c:v>
                </c:pt>
                <c:pt idx="908">
                  <c:v>634.82000000000005</c:v>
                </c:pt>
                <c:pt idx="909">
                  <c:v>634.23</c:v>
                </c:pt>
                <c:pt idx="910">
                  <c:v>633.66</c:v>
                </c:pt>
                <c:pt idx="911">
                  <c:v>635.79999999999995</c:v>
                </c:pt>
                <c:pt idx="912">
                  <c:v>641.09</c:v>
                </c:pt>
                <c:pt idx="913">
                  <c:v>642.41</c:v>
                </c:pt>
                <c:pt idx="914">
                  <c:v>645.32000000000005</c:v>
                </c:pt>
                <c:pt idx="915">
                  <c:v>648.78</c:v>
                </c:pt>
                <c:pt idx="916">
                  <c:v>648.21</c:v>
                </c:pt>
                <c:pt idx="917">
                  <c:v>652.52</c:v>
                </c:pt>
                <c:pt idx="918">
                  <c:v>653.82000000000005</c:v>
                </c:pt>
                <c:pt idx="919">
                  <c:v>653.82000000000005</c:v>
                </c:pt>
                <c:pt idx="920">
                  <c:v>655.27</c:v>
                </c:pt>
                <c:pt idx="921">
                  <c:v>655.53</c:v>
                </c:pt>
                <c:pt idx="922">
                  <c:v>655.74</c:v>
                </c:pt>
                <c:pt idx="923">
                  <c:v>649.4</c:v>
                </c:pt>
                <c:pt idx="924">
                  <c:v>641.04999999999995</c:v>
                </c:pt>
                <c:pt idx="925">
                  <c:v>638.37</c:v>
                </c:pt>
                <c:pt idx="926">
                  <c:v>622.86</c:v>
                </c:pt>
                <c:pt idx="927">
                  <c:v>620.62</c:v>
                </c:pt>
                <c:pt idx="928">
                  <c:v>620.58000000000004</c:v>
                </c:pt>
                <c:pt idx="929">
                  <c:v>620.54</c:v>
                </c:pt>
                <c:pt idx="930">
                  <c:v>620.54</c:v>
                </c:pt>
                <c:pt idx="931">
                  <c:v>622.11</c:v>
                </c:pt>
                <c:pt idx="932">
                  <c:v>619.03</c:v>
                </c:pt>
                <c:pt idx="933">
                  <c:v>616.58000000000004</c:v>
                </c:pt>
                <c:pt idx="934">
                  <c:v>615.22</c:v>
                </c:pt>
                <c:pt idx="935">
                  <c:v>615.22</c:v>
                </c:pt>
                <c:pt idx="936">
                  <c:v>614.75</c:v>
                </c:pt>
                <c:pt idx="937">
                  <c:v>609.49</c:v>
                </c:pt>
                <c:pt idx="938">
                  <c:v>604.84</c:v>
                </c:pt>
                <c:pt idx="939">
                  <c:v>604</c:v>
                </c:pt>
                <c:pt idx="940">
                  <c:v>606.04</c:v>
                </c:pt>
                <c:pt idx="941">
                  <c:v>606.29</c:v>
                </c:pt>
                <c:pt idx="942">
                  <c:v>607.25</c:v>
                </c:pt>
                <c:pt idx="943">
                  <c:v>609.16999999999996</c:v>
                </c:pt>
                <c:pt idx="944">
                  <c:v>608.04</c:v>
                </c:pt>
                <c:pt idx="945">
                  <c:v>604.09</c:v>
                </c:pt>
                <c:pt idx="946">
                  <c:v>601.69000000000005</c:v>
                </c:pt>
                <c:pt idx="947">
                  <c:v>601.69000000000005</c:v>
                </c:pt>
                <c:pt idx="948">
                  <c:v>604.99</c:v>
                </c:pt>
                <c:pt idx="949">
                  <c:v>605.45000000000005</c:v>
                </c:pt>
                <c:pt idx="950">
                  <c:v>606.54999999999995</c:v>
                </c:pt>
                <c:pt idx="951">
                  <c:v>606.28</c:v>
                </c:pt>
                <c:pt idx="952">
                  <c:v>608.15</c:v>
                </c:pt>
                <c:pt idx="953">
                  <c:v>604.12</c:v>
                </c:pt>
                <c:pt idx="954">
                  <c:v>599.33000000000004</c:v>
                </c:pt>
                <c:pt idx="955">
                  <c:v>600.37</c:v>
                </c:pt>
                <c:pt idx="956">
                  <c:v>604.63</c:v>
                </c:pt>
                <c:pt idx="957">
                  <c:v>604.41999999999996</c:v>
                </c:pt>
                <c:pt idx="958">
                  <c:v>603.25</c:v>
                </c:pt>
                <c:pt idx="959">
                  <c:v>599.19000000000005</c:v>
                </c:pt>
                <c:pt idx="960">
                  <c:v>601.26</c:v>
                </c:pt>
                <c:pt idx="961">
                  <c:v>603.07000000000005</c:v>
                </c:pt>
                <c:pt idx="962">
                  <c:v>601.23</c:v>
                </c:pt>
                <c:pt idx="963">
                  <c:v>596.53</c:v>
                </c:pt>
                <c:pt idx="964">
                  <c:v>600.74</c:v>
                </c:pt>
                <c:pt idx="965">
                  <c:v>603.07000000000005</c:v>
                </c:pt>
                <c:pt idx="966">
                  <c:v>600.35</c:v>
                </c:pt>
                <c:pt idx="967">
                  <c:v>596.99</c:v>
                </c:pt>
                <c:pt idx="968">
                  <c:v>596.66</c:v>
                </c:pt>
                <c:pt idx="969">
                  <c:v>592.66</c:v>
                </c:pt>
                <c:pt idx="970">
                  <c:v>593.15</c:v>
                </c:pt>
                <c:pt idx="971">
                  <c:v>594.58000000000004</c:v>
                </c:pt>
                <c:pt idx="972">
                  <c:v>595.63</c:v>
                </c:pt>
                <c:pt idx="973">
                  <c:v>594.70000000000005</c:v>
                </c:pt>
                <c:pt idx="974">
                  <c:v>594.73</c:v>
                </c:pt>
                <c:pt idx="975">
                  <c:v>591.55999999999995</c:v>
                </c:pt>
                <c:pt idx="976">
                  <c:v>588.28</c:v>
                </c:pt>
                <c:pt idx="977">
                  <c:v>589.15</c:v>
                </c:pt>
                <c:pt idx="978">
                  <c:v>593.61</c:v>
                </c:pt>
                <c:pt idx="979">
                  <c:v>596.15</c:v>
                </c:pt>
                <c:pt idx="980">
                  <c:v>598.04</c:v>
                </c:pt>
                <c:pt idx="981">
                  <c:v>600.51</c:v>
                </c:pt>
                <c:pt idx="982">
                  <c:v>595.92999999999995</c:v>
                </c:pt>
                <c:pt idx="983">
                  <c:v>601.91</c:v>
                </c:pt>
                <c:pt idx="984">
                  <c:v>605.22</c:v>
                </c:pt>
                <c:pt idx="985">
                  <c:v>603.55999999999995</c:v>
                </c:pt>
                <c:pt idx="986">
                  <c:v>603.85</c:v>
                </c:pt>
                <c:pt idx="987">
                  <c:v>602.19000000000005</c:v>
                </c:pt>
                <c:pt idx="988">
                  <c:v>601.16</c:v>
                </c:pt>
                <c:pt idx="989">
                  <c:v>603.54</c:v>
                </c:pt>
                <c:pt idx="990">
                  <c:v>607.6</c:v>
                </c:pt>
                <c:pt idx="991">
                  <c:v>609.39</c:v>
                </c:pt>
                <c:pt idx="992">
                  <c:v>609.58000000000004</c:v>
                </c:pt>
                <c:pt idx="993">
                  <c:v>607.23</c:v>
                </c:pt>
                <c:pt idx="994">
                  <c:v>607.76</c:v>
                </c:pt>
                <c:pt idx="995">
                  <c:v>608.14</c:v>
                </c:pt>
                <c:pt idx="996">
                  <c:v>606.07000000000005</c:v>
                </c:pt>
                <c:pt idx="997">
                  <c:v>605.65</c:v>
                </c:pt>
                <c:pt idx="998">
                  <c:v>605.26</c:v>
                </c:pt>
                <c:pt idx="999">
                  <c:v>605.26</c:v>
                </c:pt>
                <c:pt idx="1000">
                  <c:v>603.39</c:v>
                </c:pt>
                <c:pt idx="1001">
                  <c:v>604.05999999999995</c:v>
                </c:pt>
                <c:pt idx="1002">
                  <c:v>603.66</c:v>
                </c:pt>
                <c:pt idx="1003">
                  <c:v>604.80999999999995</c:v>
                </c:pt>
                <c:pt idx="1004">
                  <c:v>602.71</c:v>
                </c:pt>
                <c:pt idx="1005">
                  <c:v>605.16999999999996</c:v>
                </c:pt>
                <c:pt idx="1006">
                  <c:v>604.54</c:v>
                </c:pt>
                <c:pt idx="1007">
                  <c:v>601.99</c:v>
                </c:pt>
                <c:pt idx="1008">
                  <c:v>599.20000000000005</c:v>
                </c:pt>
                <c:pt idx="1009">
                  <c:v>596.96</c:v>
                </c:pt>
                <c:pt idx="1010">
                  <c:v>595.45000000000005</c:v>
                </c:pt>
                <c:pt idx="1011">
                  <c:v>595.99</c:v>
                </c:pt>
                <c:pt idx="1012">
                  <c:v>595.82000000000005</c:v>
                </c:pt>
                <c:pt idx="1013">
                  <c:v>594.41</c:v>
                </c:pt>
                <c:pt idx="1014">
                  <c:v>594.41999999999996</c:v>
                </c:pt>
                <c:pt idx="1015">
                  <c:v>596.26</c:v>
                </c:pt>
                <c:pt idx="1016">
                  <c:v>600.58000000000004</c:v>
                </c:pt>
                <c:pt idx="1017">
                  <c:v>599.87</c:v>
                </c:pt>
                <c:pt idx="1018">
                  <c:v>603.16</c:v>
                </c:pt>
                <c:pt idx="1019">
                  <c:v>603.30999999999995</c:v>
                </c:pt>
                <c:pt idx="1020">
                  <c:v>605.74</c:v>
                </c:pt>
                <c:pt idx="1021">
                  <c:v>605.74</c:v>
                </c:pt>
                <c:pt idx="1022">
                  <c:v>610.98</c:v>
                </c:pt>
                <c:pt idx="1023">
                  <c:v>617.69000000000005</c:v>
                </c:pt>
                <c:pt idx="1024">
                  <c:v>619.17999999999995</c:v>
                </c:pt>
                <c:pt idx="1025">
                  <c:v>621.36</c:v>
                </c:pt>
                <c:pt idx="1026">
                  <c:v>627.08000000000004</c:v>
                </c:pt>
                <c:pt idx="1027">
                  <c:v>636</c:v>
                </c:pt>
                <c:pt idx="1028">
                  <c:v>632.91999999999996</c:v>
                </c:pt>
                <c:pt idx="1029">
                  <c:v>626.82000000000005</c:v>
                </c:pt>
                <c:pt idx="1030">
                  <c:v>618.5</c:v>
                </c:pt>
                <c:pt idx="1031">
                  <c:v>622.94000000000005</c:v>
                </c:pt>
                <c:pt idx="1032">
                  <c:v>632.73</c:v>
                </c:pt>
                <c:pt idx="1033">
                  <c:v>630.89</c:v>
                </c:pt>
                <c:pt idx="1034">
                  <c:v>632.36</c:v>
                </c:pt>
                <c:pt idx="1035">
                  <c:v>632.36</c:v>
                </c:pt>
                <c:pt idx="1036">
                  <c:v>637.03</c:v>
                </c:pt>
                <c:pt idx="1037">
                  <c:v>627.16999999999996</c:v>
                </c:pt>
                <c:pt idx="1038">
                  <c:v>625.01</c:v>
                </c:pt>
                <c:pt idx="1039">
                  <c:v>624.30999999999995</c:v>
                </c:pt>
                <c:pt idx="1040">
                  <c:v>625.29</c:v>
                </c:pt>
                <c:pt idx="1041">
                  <c:v>624.39</c:v>
                </c:pt>
                <c:pt idx="1042">
                  <c:v>627.52</c:v>
                </c:pt>
                <c:pt idx="1043">
                  <c:v>628.33000000000004</c:v>
                </c:pt>
                <c:pt idx="1044">
                  <c:v>631.29</c:v>
                </c:pt>
                <c:pt idx="1045">
                  <c:v>631.86</c:v>
                </c:pt>
                <c:pt idx="1046">
                  <c:v>630.38</c:v>
                </c:pt>
                <c:pt idx="1047">
                  <c:v>633.91999999999996</c:v>
                </c:pt>
                <c:pt idx="1048">
                  <c:v>629.21</c:v>
                </c:pt>
                <c:pt idx="1049">
                  <c:v>630.63</c:v>
                </c:pt>
                <c:pt idx="1050">
                  <c:v>630.45000000000005</c:v>
                </c:pt>
                <c:pt idx="1051">
                  <c:v>632.80999999999995</c:v>
                </c:pt>
                <c:pt idx="1052">
                  <c:v>634.16999999999996</c:v>
                </c:pt>
                <c:pt idx="1053">
                  <c:v>634.57000000000005</c:v>
                </c:pt>
                <c:pt idx="1054">
                  <c:v>633.99</c:v>
                </c:pt>
                <c:pt idx="1055">
                  <c:v>636.35</c:v>
                </c:pt>
                <c:pt idx="1056">
                  <c:v>637.35</c:v>
                </c:pt>
                <c:pt idx="1057">
                  <c:v>641.51</c:v>
                </c:pt>
                <c:pt idx="1058">
                  <c:v>639.03</c:v>
                </c:pt>
                <c:pt idx="1059">
                  <c:v>640.69000000000005</c:v>
                </c:pt>
                <c:pt idx="1060">
                  <c:v>637.45000000000005</c:v>
                </c:pt>
                <c:pt idx="1061">
                  <c:v>639.38</c:v>
                </c:pt>
                <c:pt idx="1062">
                  <c:v>640.21</c:v>
                </c:pt>
                <c:pt idx="1063">
                  <c:v>645.87</c:v>
                </c:pt>
                <c:pt idx="1064">
                  <c:v>647.95000000000005</c:v>
                </c:pt>
                <c:pt idx="1065">
                  <c:v>647.95000000000005</c:v>
                </c:pt>
                <c:pt idx="1066">
                  <c:v>651.21</c:v>
                </c:pt>
                <c:pt idx="1067">
                  <c:v>652.04999999999995</c:v>
                </c:pt>
                <c:pt idx="1068">
                  <c:v>653.20000000000005</c:v>
                </c:pt>
                <c:pt idx="1069">
                  <c:v>655.29</c:v>
                </c:pt>
                <c:pt idx="1070">
                  <c:v>657.33</c:v>
                </c:pt>
                <c:pt idx="1071">
                  <c:v>651.74</c:v>
                </c:pt>
                <c:pt idx="1072">
                  <c:v>650.42999999999995</c:v>
                </c:pt>
                <c:pt idx="1073">
                  <c:v>652.37</c:v>
                </c:pt>
                <c:pt idx="1074">
                  <c:v>648.04999999999995</c:v>
                </c:pt>
                <c:pt idx="1075">
                  <c:v>648.04999999999995</c:v>
                </c:pt>
                <c:pt idx="1076">
                  <c:v>648.59</c:v>
                </c:pt>
                <c:pt idx="1077">
                  <c:v>653.89</c:v>
                </c:pt>
                <c:pt idx="1078">
                  <c:v>655.52</c:v>
                </c:pt>
                <c:pt idx="1079">
                  <c:v>661.71</c:v>
                </c:pt>
                <c:pt idx="1080">
                  <c:v>659.09</c:v>
                </c:pt>
                <c:pt idx="1081">
                  <c:v>662.43</c:v>
                </c:pt>
                <c:pt idx="1082">
                  <c:v>655.72</c:v>
                </c:pt>
                <c:pt idx="1083">
                  <c:v>649.14</c:v>
                </c:pt>
                <c:pt idx="1084">
                  <c:v>648.4</c:v>
                </c:pt>
                <c:pt idx="1085">
                  <c:v>643.19000000000005</c:v>
                </c:pt>
                <c:pt idx="1086">
                  <c:v>638.79</c:v>
                </c:pt>
                <c:pt idx="1087">
                  <c:v>639.20000000000005</c:v>
                </c:pt>
                <c:pt idx="1088">
                  <c:v>641.04999999999995</c:v>
                </c:pt>
                <c:pt idx="1089">
                  <c:v>644.32000000000005</c:v>
                </c:pt>
                <c:pt idx="1090">
                  <c:v>643.83000000000004</c:v>
                </c:pt>
                <c:pt idx="1091">
                  <c:v>646.78</c:v>
                </c:pt>
                <c:pt idx="1092">
                  <c:v>642.11</c:v>
                </c:pt>
                <c:pt idx="1093">
                  <c:v>644.1</c:v>
                </c:pt>
                <c:pt idx="1094">
                  <c:v>645.95000000000005</c:v>
                </c:pt>
                <c:pt idx="1095">
                  <c:v>653.98</c:v>
                </c:pt>
                <c:pt idx="1096">
                  <c:v>658.7</c:v>
                </c:pt>
                <c:pt idx="1097">
                  <c:v>661.75</c:v>
                </c:pt>
                <c:pt idx="1098">
                  <c:v>661.75</c:v>
                </c:pt>
                <c:pt idx="1099">
                  <c:v>666.13</c:v>
                </c:pt>
                <c:pt idx="1100">
                  <c:v>668.44</c:v>
                </c:pt>
                <c:pt idx="1101">
                  <c:v>669.82</c:v>
                </c:pt>
                <c:pt idx="1102">
                  <c:v>665.02</c:v>
                </c:pt>
                <c:pt idx="1103">
                  <c:v>660.67</c:v>
                </c:pt>
                <c:pt idx="1104">
                  <c:v>665.58</c:v>
                </c:pt>
                <c:pt idx="1105">
                  <c:v>662.64</c:v>
                </c:pt>
                <c:pt idx="1106">
                  <c:v>656.81</c:v>
                </c:pt>
                <c:pt idx="1107">
                  <c:v>658.45</c:v>
                </c:pt>
                <c:pt idx="1108">
                  <c:v>666.81</c:v>
                </c:pt>
                <c:pt idx="1109">
                  <c:v>675.38</c:v>
                </c:pt>
                <c:pt idx="1110">
                  <c:v>680.48</c:v>
                </c:pt>
                <c:pt idx="1111">
                  <c:v>684.13</c:v>
                </c:pt>
                <c:pt idx="1112">
                  <c:v>693.13</c:v>
                </c:pt>
                <c:pt idx="1113">
                  <c:v>691.05</c:v>
                </c:pt>
                <c:pt idx="1114">
                  <c:v>684.97</c:v>
                </c:pt>
                <c:pt idx="1115">
                  <c:v>688.44</c:v>
                </c:pt>
                <c:pt idx="1116">
                  <c:v>692.62</c:v>
                </c:pt>
                <c:pt idx="1117">
                  <c:v>698.43</c:v>
                </c:pt>
                <c:pt idx="1118">
                  <c:v>691.06</c:v>
                </c:pt>
                <c:pt idx="1119">
                  <c:v>682.79</c:v>
                </c:pt>
                <c:pt idx="1120">
                  <c:v>682.79</c:v>
                </c:pt>
                <c:pt idx="1121">
                  <c:v>682.79</c:v>
                </c:pt>
                <c:pt idx="1122">
                  <c:v>682.79</c:v>
                </c:pt>
                <c:pt idx="1123">
                  <c:v>684.86</c:v>
                </c:pt>
                <c:pt idx="1124">
                  <c:v>673.74</c:v>
                </c:pt>
                <c:pt idx="1125">
                  <c:v>666.44</c:v>
                </c:pt>
                <c:pt idx="1126">
                  <c:v>667.17</c:v>
                </c:pt>
                <c:pt idx="1127">
                  <c:v>670.84</c:v>
                </c:pt>
                <c:pt idx="1128">
                  <c:v>663.9</c:v>
                </c:pt>
                <c:pt idx="1129">
                  <c:v>661.5</c:v>
                </c:pt>
                <c:pt idx="1130">
                  <c:v>660.42</c:v>
                </c:pt>
                <c:pt idx="1131">
                  <c:v>656.25</c:v>
                </c:pt>
                <c:pt idx="1132">
                  <c:v>658.91</c:v>
                </c:pt>
                <c:pt idx="1133">
                  <c:v>659.3</c:v>
                </c:pt>
                <c:pt idx="1134">
                  <c:v>670.4</c:v>
                </c:pt>
                <c:pt idx="1135">
                  <c:v>672.6</c:v>
                </c:pt>
                <c:pt idx="1136">
                  <c:v>680.67</c:v>
                </c:pt>
                <c:pt idx="1137">
                  <c:v>683.49</c:v>
                </c:pt>
                <c:pt idx="1138">
                  <c:v>683.57</c:v>
                </c:pt>
                <c:pt idx="1139">
                  <c:v>683.7</c:v>
                </c:pt>
                <c:pt idx="1140">
                  <c:v>683.7</c:v>
                </c:pt>
                <c:pt idx="1141">
                  <c:v>678.21</c:v>
                </c:pt>
                <c:pt idx="1142">
                  <c:v>670.45</c:v>
                </c:pt>
                <c:pt idx="1143">
                  <c:v>670.08</c:v>
                </c:pt>
                <c:pt idx="1144">
                  <c:v>674.68</c:v>
                </c:pt>
                <c:pt idx="1145">
                  <c:v>676.89</c:v>
                </c:pt>
                <c:pt idx="1146">
                  <c:v>680.21</c:v>
                </c:pt>
                <c:pt idx="1147">
                  <c:v>685.09</c:v>
                </c:pt>
                <c:pt idx="1148">
                  <c:v>686.88</c:v>
                </c:pt>
                <c:pt idx="1149">
                  <c:v>687.48</c:v>
                </c:pt>
                <c:pt idx="1150">
                  <c:v>690.01</c:v>
                </c:pt>
                <c:pt idx="1151">
                  <c:v>687.9</c:v>
                </c:pt>
                <c:pt idx="1152">
                  <c:v>693.31</c:v>
                </c:pt>
                <c:pt idx="1153">
                  <c:v>698.56</c:v>
                </c:pt>
                <c:pt idx="1154">
                  <c:v>698.56</c:v>
                </c:pt>
                <c:pt idx="1155">
                  <c:v>698.56</c:v>
                </c:pt>
                <c:pt idx="1156">
                  <c:v>682.78</c:v>
                </c:pt>
                <c:pt idx="1157">
                  <c:v>680.03</c:v>
                </c:pt>
                <c:pt idx="1158">
                  <c:v>676.13</c:v>
                </c:pt>
                <c:pt idx="1159">
                  <c:v>675.94</c:v>
                </c:pt>
                <c:pt idx="1160">
                  <c:v>681.41</c:v>
                </c:pt>
                <c:pt idx="1161">
                  <c:v>685.46</c:v>
                </c:pt>
                <c:pt idx="1162">
                  <c:v>688.76</c:v>
                </c:pt>
                <c:pt idx="1163">
                  <c:v>687</c:v>
                </c:pt>
                <c:pt idx="1164">
                  <c:v>678.49</c:v>
                </c:pt>
                <c:pt idx="1165">
                  <c:v>672.41</c:v>
                </c:pt>
                <c:pt idx="1166">
                  <c:v>670.05</c:v>
                </c:pt>
                <c:pt idx="1167">
                  <c:v>671.35</c:v>
                </c:pt>
                <c:pt idx="1168">
                  <c:v>669.45</c:v>
                </c:pt>
                <c:pt idx="1169">
                  <c:v>667.46</c:v>
                </c:pt>
                <c:pt idx="1170">
                  <c:v>673.31</c:v>
                </c:pt>
                <c:pt idx="1171">
                  <c:v>675.89</c:v>
                </c:pt>
                <c:pt idx="1172">
                  <c:v>675.97</c:v>
                </c:pt>
                <c:pt idx="1173">
                  <c:v>672.36</c:v>
                </c:pt>
                <c:pt idx="1174">
                  <c:v>669.43</c:v>
                </c:pt>
                <c:pt idx="1175">
                  <c:v>671.09</c:v>
                </c:pt>
                <c:pt idx="1176">
                  <c:v>666.49</c:v>
                </c:pt>
                <c:pt idx="1177">
                  <c:v>669.02</c:v>
                </c:pt>
                <c:pt idx="1178">
                  <c:v>671.79</c:v>
                </c:pt>
                <c:pt idx="1179">
                  <c:v>677.78</c:v>
                </c:pt>
                <c:pt idx="1180">
                  <c:v>674.04</c:v>
                </c:pt>
                <c:pt idx="1181">
                  <c:v>677</c:v>
                </c:pt>
                <c:pt idx="1182">
                  <c:v>679.9</c:v>
                </c:pt>
                <c:pt idx="1183">
                  <c:v>678.77</c:v>
                </c:pt>
                <c:pt idx="1184">
                  <c:v>681.17</c:v>
                </c:pt>
                <c:pt idx="1185">
                  <c:v>686.44</c:v>
                </c:pt>
                <c:pt idx="1186">
                  <c:v>685.13</c:v>
                </c:pt>
                <c:pt idx="1187">
                  <c:v>688.53</c:v>
                </c:pt>
                <c:pt idx="1188">
                  <c:v>688.46</c:v>
                </c:pt>
                <c:pt idx="1189">
                  <c:v>688.11</c:v>
                </c:pt>
                <c:pt idx="1190">
                  <c:v>691.87</c:v>
                </c:pt>
                <c:pt idx="1191">
                  <c:v>691.87</c:v>
                </c:pt>
                <c:pt idx="1192">
                  <c:v>692.69</c:v>
                </c:pt>
                <c:pt idx="1193">
                  <c:v>693.78</c:v>
                </c:pt>
                <c:pt idx="1194">
                  <c:v>695.69</c:v>
                </c:pt>
                <c:pt idx="1195">
                  <c:v>695.69</c:v>
                </c:pt>
                <c:pt idx="1196">
                  <c:v>695.69</c:v>
                </c:pt>
                <c:pt idx="1197">
                  <c:v>694.77</c:v>
                </c:pt>
                <c:pt idx="1198">
                  <c:v>697.09</c:v>
                </c:pt>
                <c:pt idx="1199">
                  <c:v>697.64</c:v>
                </c:pt>
                <c:pt idx="1200">
                  <c:v>688.42</c:v>
                </c:pt>
                <c:pt idx="1201">
                  <c:v>679.69</c:v>
                </c:pt>
                <c:pt idx="1202">
                  <c:v>680.1</c:v>
                </c:pt>
                <c:pt idx="1203">
                  <c:v>678.09</c:v>
                </c:pt>
                <c:pt idx="1204">
                  <c:v>677.58</c:v>
                </c:pt>
                <c:pt idx="1205">
                  <c:v>675.15</c:v>
                </c:pt>
                <c:pt idx="1206">
                  <c:v>674.95</c:v>
                </c:pt>
                <c:pt idx="1207">
                  <c:v>673.76</c:v>
                </c:pt>
                <c:pt idx="1208">
                  <c:v>672.73</c:v>
                </c:pt>
                <c:pt idx="1209">
                  <c:v>671.37</c:v>
                </c:pt>
                <c:pt idx="1210">
                  <c:v>670.1</c:v>
                </c:pt>
                <c:pt idx="1211">
                  <c:v>672.42</c:v>
                </c:pt>
                <c:pt idx="1212">
                  <c:v>672.26</c:v>
                </c:pt>
                <c:pt idx="1213">
                  <c:v>672.41</c:v>
                </c:pt>
                <c:pt idx="1214">
                  <c:v>672.14</c:v>
                </c:pt>
                <c:pt idx="1215">
                  <c:v>667.04</c:v>
                </c:pt>
                <c:pt idx="1216">
                  <c:v>671.29</c:v>
                </c:pt>
                <c:pt idx="1217">
                  <c:v>669.6</c:v>
                </c:pt>
                <c:pt idx="1218">
                  <c:v>666.76</c:v>
                </c:pt>
                <c:pt idx="1219">
                  <c:v>657.81</c:v>
                </c:pt>
                <c:pt idx="1220">
                  <c:v>655.39</c:v>
                </c:pt>
                <c:pt idx="1221">
                  <c:v>653.79999999999995</c:v>
                </c:pt>
                <c:pt idx="1222">
                  <c:v>652.78</c:v>
                </c:pt>
                <c:pt idx="1223">
                  <c:v>653.9</c:v>
                </c:pt>
                <c:pt idx="1224">
                  <c:v>654.44000000000005</c:v>
                </c:pt>
                <c:pt idx="1225">
                  <c:v>656.46</c:v>
                </c:pt>
                <c:pt idx="1226">
                  <c:v>660.82</c:v>
                </c:pt>
                <c:pt idx="1227">
                  <c:v>660.49</c:v>
                </c:pt>
                <c:pt idx="1228">
                  <c:v>661.6</c:v>
                </c:pt>
                <c:pt idx="1229">
                  <c:v>665.9</c:v>
                </c:pt>
                <c:pt idx="1230">
                  <c:v>663.98</c:v>
                </c:pt>
                <c:pt idx="1231">
                  <c:v>660.82</c:v>
                </c:pt>
                <c:pt idx="1232">
                  <c:v>658.75</c:v>
                </c:pt>
                <c:pt idx="1233">
                  <c:v>654.52</c:v>
                </c:pt>
                <c:pt idx="1234">
                  <c:v>654.33000000000004</c:v>
                </c:pt>
                <c:pt idx="1235">
                  <c:v>651.36</c:v>
                </c:pt>
                <c:pt idx="1236">
                  <c:v>649.22</c:v>
                </c:pt>
                <c:pt idx="1237">
                  <c:v>649.79999999999995</c:v>
                </c:pt>
                <c:pt idx="1238">
                  <c:v>649.91999999999996</c:v>
                </c:pt>
                <c:pt idx="1239">
                  <c:v>651.79</c:v>
                </c:pt>
                <c:pt idx="1240">
                  <c:v>656.57</c:v>
                </c:pt>
                <c:pt idx="1241">
                  <c:v>659.07</c:v>
                </c:pt>
                <c:pt idx="1242">
                  <c:v>657.49</c:v>
                </c:pt>
                <c:pt idx="1243">
                  <c:v>658.4</c:v>
                </c:pt>
                <c:pt idx="1244">
                  <c:v>662.19</c:v>
                </c:pt>
                <c:pt idx="1245">
                  <c:v>670.83</c:v>
                </c:pt>
                <c:pt idx="1246">
                  <c:v>669.37</c:v>
                </c:pt>
                <c:pt idx="1247">
                  <c:v>667.09</c:v>
                </c:pt>
                <c:pt idx="1248">
                  <c:v>665.68</c:v>
                </c:pt>
                <c:pt idx="1249">
                  <c:v>670.62</c:v>
                </c:pt>
                <c:pt idx="1250">
                  <c:v>669.39</c:v>
                </c:pt>
                <c:pt idx="1251">
                  <c:v>667.21</c:v>
                </c:pt>
                <c:pt idx="1252">
                  <c:v>664.78</c:v>
                </c:pt>
                <c:pt idx="1253">
                  <c:v>666.13</c:v>
                </c:pt>
                <c:pt idx="1254">
                  <c:v>665.12</c:v>
                </c:pt>
                <c:pt idx="1255">
                  <c:v>676.6</c:v>
                </c:pt>
                <c:pt idx="1256">
                  <c:v>679.08</c:v>
                </c:pt>
                <c:pt idx="1257">
                  <c:v>679.02</c:v>
                </c:pt>
                <c:pt idx="1258">
                  <c:v>683.73</c:v>
                </c:pt>
                <c:pt idx="1259">
                  <c:v>681.09</c:v>
                </c:pt>
                <c:pt idx="1260">
                  <c:v>678.53</c:v>
                </c:pt>
                <c:pt idx="1261">
                  <c:v>672.56</c:v>
                </c:pt>
                <c:pt idx="1262">
                  <c:v>670.05</c:v>
                </c:pt>
                <c:pt idx="1263">
                  <c:v>667.55</c:v>
                </c:pt>
                <c:pt idx="1264">
                  <c:v>666.32</c:v>
                </c:pt>
                <c:pt idx="1265">
                  <c:v>664.17</c:v>
                </c:pt>
                <c:pt idx="1266">
                  <c:v>663.01</c:v>
                </c:pt>
                <c:pt idx="1267">
                  <c:v>663.15</c:v>
                </c:pt>
                <c:pt idx="1268">
                  <c:v>662.92</c:v>
                </c:pt>
                <c:pt idx="1269">
                  <c:v>664.19</c:v>
                </c:pt>
                <c:pt idx="1270">
                  <c:v>660.67</c:v>
                </c:pt>
                <c:pt idx="1271">
                  <c:v>662.86</c:v>
                </c:pt>
                <c:pt idx="1272">
                  <c:v>663.98</c:v>
                </c:pt>
                <c:pt idx="1273">
                  <c:v>660.48</c:v>
                </c:pt>
                <c:pt idx="1274">
                  <c:v>660.48</c:v>
                </c:pt>
                <c:pt idx="1275">
                  <c:v>662.27</c:v>
                </c:pt>
                <c:pt idx="1276">
                  <c:v>663.91</c:v>
                </c:pt>
                <c:pt idx="1277">
                  <c:v>668.19</c:v>
                </c:pt>
                <c:pt idx="1278">
                  <c:v>672.83</c:v>
                </c:pt>
                <c:pt idx="1279">
                  <c:v>676.21</c:v>
                </c:pt>
                <c:pt idx="1280">
                  <c:v>673.86</c:v>
                </c:pt>
                <c:pt idx="1281">
                  <c:v>677.67</c:v>
                </c:pt>
                <c:pt idx="1282">
                  <c:v>677.67</c:v>
                </c:pt>
                <c:pt idx="1283">
                  <c:v>678.71</c:v>
                </c:pt>
                <c:pt idx="1284">
                  <c:v>683.31</c:v>
                </c:pt>
                <c:pt idx="1285">
                  <c:v>678.68</c:v>
                </c:pt>
                <c:pt idx="1286">
                  <c:v>681.09</c:v>
                </c:pt>
                <c:pt idx="1287">
                  <c:v>683.49</c:v>
                </c:pt>
                <c:pt idx="1288">
                  <c:v>684.51</c:v>
                </c:pt>
                <c:pt idx="1289">
                  <c:v>686.43</c:v>
                </c:pt>
                <c:pt idx="1290">
                  <c:v>685.67</c:v>
                </c:pt>
                <c:pt idx="1291">
                  <c:v>693.04</c:v>
                </c:pt>
                <c:pt idx="1292">
                  <c:v>692.33</c:v>
                </c:pt>
                <c:pt idx="1293">
                  <c:v>692.62</c:v>
                </c:pt>
                <c:pt idx="1294">
                  <c:v>692.79</c:v>
                </c:pt>
                <c:pt idx="1295">
                  <c:v>696.61</c:v>
                </c:pt>
                <c:pt idx="1296">
                  <c:v>696.61</c:v>
                </c:pt>
                <c:pt idx="1297">
                  <c:v>697.23</c:v>
                </c:pt>
                <c:pt idx="1298">
                  <c:v>696.7</c:v>
                </c:pt>
                <c:pt idx="1299">
                  <c:v>698.03</c:v>
                </c:pt>
                <c:pt idx="1300">
                  <c:v>694.84</c:v>
                </c:pt>
                <c:pt idx="1301">
                  <c:v>696.46</c:v>
                </c:pt>
                <c:pt idx="1302">
                  <c:v>703.48</c:v>
                </c:pt>
                <c:pt idx="1303">
                  <c:v>708.2</c:v>
                </c:pt>
                <c:pt idx="1304">
                  <c:v>707.86</c:v>
                </c:pt>
                <c:pt idx="1305">
                  <c:v>709.8</c:v>
                </c:pt>
                <c:pt idx="1306">
                  <c:v>704.59</c:v>
                </c:pt>
                <c:pt idx="1307">
                  <c:v>696.78</c:v>
                </c:pt>
                <c:pt idx="1308">
                  <c:v>693.25</c:v>
                </c:pt>
                <c:pt idx="1309">
                  <c:v>692.21</c:v>
                </c:pt>
                <c:pt idx="1310">
                  <c:v>692.28</c:v>
                </c:pt>
                <c:pt idx="1311">
                  <c:v>697.34</c:v>
                </c:pt>
                <c:pt idx="1312">
                  <c:v>693.6</c:v>
                </c:pt>
                <c:pt idx="1313">
                  <c:v>694.89</c:v>
                </c:pt>
                <c:pt idx="1314">
                  <c:v>696.25</c:v>
                </c:pt>
                <c:pt idx="1315">
                  <c:v>698.72</c:v>
                </c:pt>
                <c:pt idx="1316">
                  <c:v>699.52</c:v>
                </c:pt>
                <c:pt idx="1317">
                  <c:v>696.81</c:v>
                </c:pt>
                <c:pt idx="1318">
                  <c:v>693.99</c:v>
                </c:pt>
                <c:pt idx="1319">
                  <c:v>684.19</c:v>
                </c:pt>
                <c:pt idx="1320">
                  <c:v>683.41</c:v>
                </c:pt>
                <c:pt idx="1321">
                  <c:v>682.31</c:v>
                </c:pt>
                <c:pt idx="1322">
                  <c:v>678.32</c:v>
                </c:pt>
                <c:pt idx="1323">
                  <c:v>680.06</c:v>
                </c:pt>
                <c:pt idx="1324">
                  <c:v>679.86</c:v>
                </c:pt>
                <c:pt idx="1325">
                  <c:v>679.15</c:v>
                </c:pt>
                <c:pt idx="1326">
                  <c:v>677.62</c:v>
                </c:pt>
                <c:pt idx="1327">
                  <c:v>681.3</c:v>
                </c:pt>
                <c:pt idx="1328">
                  <c:v>680.48</c:v>
                </c:pt>
                <c:pt idx="1329">
                  <c:v>677.64</c:v>
                </c:pt>
                <c:pt idx="1330">
                  <c:v>683.12</c:v>
                </c:pt>
                <c:pt idx="1331">
                  <c:v>685.83</c:v>
                </c:pt>
                <c:pt idx="1332">
                  <c:v>688.88</c:v>
                </c:pt>
                <c:pt idx="1333">
                  <c:v>685.4</c:v>
                </c:pt>
                <c:pt idx="1334">
                  <c:v>683.38</c:v>
                </c:pt>
                <c:pt idx="1335">
                  <c:v>681.07</c:v>
                </c:pt>
                <c:pt idx="1336">
                  <c:v>681.07</c:v>
                </c:pt>
                <c:pt idx="1337">
                  <c:v>679.48</c:v>
                </c:pt>
                <c:pt idx="1338">
                  <c:v>681.69</c:v>
                </c:pt>
                <c:pt idx="1339">
                  <c:v>683.27</c:v>
                </c:pt>
                <c:pt idx="1340">
                  <c:v>685.81</c:v>
                </c:pt>
                <c:pt idx="1341">
                  <c:v>688.28</c:v>
                </c:pt>
                <c:pt idx="1342">
                  <c:v>691.57</c:v>
                </c:pt>
                <c:pt idx="1343">
                  <c:v>691.36</c:v>
                </c:pt>
                <c:pt idx="1344">
                  <c:v>694.16</c:v>
                </c:pt>
                <c:pt idx="1345">
                  <c:v>696.62</c:v>
                </c:pt>
                <c:pt idx="1346">
                  <c:v>697.22</c:v>
                </c:pt>
                <c:pt idx="1347">
                  <c:v>699.98</c:v>
                </c:pt>
                <c:pt idx="1348">
                  <c:v>700.82</c:v>
                </c:pt>
                <c:pt idx="1349">
                  <c:v>704.88</c:v>
                </c:pt>
                <c:pt idx="1350">
                  <c:v>711.13</c:v>
                </c:pt>
                <c:pt idx="1351">
                  <c:v>721.7</c:v>
                </c:pt>
                <c:pt idx="1352">
                  <c:v>716.35</c:v>
                </c:pt>
                <c:pt idx="1353">
                  <c:v>718.55</c:v>
                </c:pt>
                <c:pt idx="1354">
                  <c:v>710.98</c:v>
                </c:pt>
                <c:pt idx="1355">
                  <c:v>712.04</c:v>
                </c:pt>
                <c:pt idx="1356">
                  <c:v>716.69</c:v>
                </c:pt>
                <c:pt idx="1357">
                  <c:v>708.37</c:v>
                </c:pt>
                <c:pt idx="1358">
                  <c:v>708.37</c:v>
                </c:pt>
                <c:pt idx="1359">
                  <c:v>710.14</c:v>
                </c:pt>
                <c:pt idx="1360">
                  <c:v>709.26</c:v>
                </c:pt>
                <c:pt idx="1361">
                  <c:v>711.94</c:v>
                </c:pt>
                <c:pt idx="1362">
                  <c:v>710.63</c:v>
                </c:pt>
                <c:pt idx="1363">
                  <c:v>709.52</c:v>
                </c:pt>
                <c:pt idx="1364">
                  <c:v>713.22</c:v>
                </c:pt>
                <c:pt idx="1365">
                  <c:v>716.4</c:v>
                </c:pt>
                <c:pt idx="1366">
                  <c:v>718.75</c:v>
                </c:pt>
                <c:pt idx="1367">
                  <c:v>721.55</c:v>
                </c:pt>
                <c:pt idx="1368">
                  <c:v>724.2</c:v>
                </c:pt>
                <c:pt idx="1369">
                  <c:v>720.65</c:v>
                </c:pt>
                <c:pt idx="1370">
                  <c:v>720.2</c:v>
                </c:pt>
                <c:pt idx="1371">
                  <c:v>724.72</c:v>
                </c:pt>
                <c:pt idx="1372">
                  <c:v>725.69</c:v>
                </c:pt>
                <c:pt idx="1373">
                  <c:v>723.3</c:v>
                </c:pt>
                <c:pt idx="1374">
                  <c:v>717.52</c:v>
                </c:pt>
                <c:pt idx="1375">
                  <c:v>711.22</c:v>
                </c:pt>
                <c:pt idx="1376">
                  <c:v>713.72</c:v>
                </c:pt>
                <c:pt idx="1377">
                  <c:v>714.77</c:v>
                </c:pt>
                <c:pt idx="1378">
                  <c:v>714.39</c:v>
                </c:pt>
                <c:pt idx="1379">
                  <c:v>711.29</c:v>
                </c:pt>
                <c:pt idx="1380">
                  <c:v>707.07</c:v>
                </c:pt>
                <c:pt idx="1381">
                  <c:v>709.81</c:v>
                </c:pt>
                <c:pt idx="1382">
                  <c:v>709.81</c:v>
                </c:pt>
                <c:pt idx="1383">
                  <c:v>709.81</c:v>
                </c:pt>
                <c:pt idx="1384">
                  <c:v>709.81</c:v>
                </c:pt>
                <c:pt idx="1385">
                  <c:v>715.24</c:v>
                </c:pt>
                <c:pt idx="1386">
                  <c:v>722.17</c:v>
                </c:pt>
                <c:pt idx="1387">
                  <c:v>721.92</c:v>
                </c:pt>
                <c:pt idx="1388">
                  <c:v>727.08</c:v>
                </c:pt>
                <c:pt idx="1389">
                  <c:v>726.17</c:v>
                </c:pt>
                <c:pt idx="1390">
                  <c:v>725.68</c:v>
                </c:pt>
                <c:pt idx="1391">
                  <c:v>728.21</c:v>
                </c:pt>
                <c:pt idx="1392">
                  <c:v>729.38</c:v>
                </c:pt>
                <c:pt idx="1393">
                  <c:v>727.8</c:v>
                </c:pt>
                <c:pt idx="1394">
                  <c:v>719.53</c:v>
                </c:pt>
                <c:pt idx="1395">
                  <c:v>715.53</c:v>
                </c:pt>
                <c:pt idx="1396">
                  <c:v>717.05</c:v>
                </c:pt>
                <c:pt idx="1397">
                  <c:v>722.28</c:v>
                </c:pt>
                <c:pt idx="1398">
                  <c:v>724.27</c:v>
                </c:pt>
                <c:pt idx="1399">
                  <c:v>720.61</c:v>
                </c:pt>
                <c:pt idx="1400">
                  <c:v>712.98</c:v>
                </c:pt>
                <c:pt idx="1401">
                  <c:v>712.04</c:v>
                </c:pt>
                <c:pt idx="1402">
                  <c:v>715.48</c:v>
                </c:pt>
                <c:pt idx="1403">
                  <c:v>718.69</c:v>
                </c:pt>
                <c:pt idx="1404">
                  <c:v>713.23</c:v>
                </c:pt>
                <c:pt idx="1405">
                  <c:v>709.71</c:v>
                </c:pt>
                <c:pt idx="1406">
                  <c:v>723.52</c:v>
                </c:pt>
                <c:pt idx="1407">
                  <c:v>726.24</c:v>
                </c:pt>
                <c:pt idx="1408">
                  <c:v>726.15</c:v>
                </c:pt>
                <c:pt idx="1409">
                  <c:v>723.43</c:v>
                </c:pt>
                <c:pt idx="1410">
                  <c:v>725.87</c:v>
                </c:pt>
                <c:pt idx="1411">
                  <c:v>724.37</c:v>
                </c:pt>
                <c:pt idx="1412">
                  <c:v>726.34</c:v>
                </c:pt>
                <c:pt idx="1413">
                  <c:v>726.34</c:v>
                </c:pt>
                <c:pt idx="1414">
                  <c:v>726.34</c:v>
                </c:pt>
                <c:pt idx="1415">
                  <c:v>735.05</c:v>
                </c:pt>
                <c:pt idx="1416">
                  <c:v>736.66</c:v>
                </c:pt>
                <c:pt idx="1417">
                  <c:v>745.85</c:v>
                </c:pt>
                <c:pt idx="1418">
                  <c:v>743.65</c:v>
                </c:pt>
                <c:pt idx="1419">
                  <c:v>740.23</c:v>
                </c:pt>
                <c:pt idx="1420">
                  <c:v>746.23</c:v>
                </c:pt>
                <c:pt idx="1421">
                  <c:v>756.08</c:v>
                </c:pt>
                <c:pt idx="1422">
                  <c:v>783.72</c:v>
                </c:pt>
                <c:pt idx="1423">
                  <c:v>794.51</c:v>
                </c:pt>
                <c:pt idx="1424">
                  <c:v>801.83</c:v>
                </c:pt>
                <c:pt idx="1425">
                  <c:v>782.82</c:v>
                </c:pt>
                <c:pt idx="1426">
                  <c:v>773.81</c:v>
                </c:pt>
                <c:pt idx="1427">
                  <c:v>782.71</c:v>
                </c:pt>
                <c:pt idx="1428">
                  <c:v>797.17</c:v>
                </c:pt>
                <c:pt idx="1429">
                  <c:v>795.14</c:v>
                </c:pt>
                <c:pt idx="1430">
                  <c:v>795.94</c:v>
                </c:pt>
                <c:pt idx="1431">
                  <c:v>791.16</c:v>
                </c:pt>
                <c:pt idx="1432">
                  <c:v>793.49</c:v>
                </c:pt>
                <c:pt idx="1433">
                  <c:v>806.3</c:v>
                </c:pt>
                <c:pt idx="1434">
                  <c:v>828.25</c:v>
                </c:pt>
                <c:pt idx="1435">
                  <c:v>812.13</c:v>
                </c:pt>
                <c:pt idx="1436">
                  <c:v>804.29</c:v>
                </c:pt>
                <c:pt idx="1437">
                  <c:v>802.44</c:v>
                </c:pt>
                <c:pt idx="1438">
                  <c:v>796.75</c:v>
                </c:pt>
                <c:pt idx="1439">
                  <c:v>784.25</c:v>
                </c:pt>
                <c:pt idx="1440">
                  <c:v>779.04</c:v>
                </c:pt>
                <c:pt idx="1441">
                  <c:v>771.29</c:v>
                </c:pt>
                <c:pt idx="1442">
                  <c:v>778.14</c:v>
                </c:pt>
                <c:pt idx="1443">
                  <c:v>772.93</c:v>
                </c:pt>
                <c:pt idx="1444">
                  <c:v>768.69</c:v>
                </c:pt>
                <c:pt idx="1445">
                  <c:v>766.76</c:v>
                </c:pt>
                <c:pt idx="1446">
                  <c:v>762.83</c:v>
                </c:pt>
                <c:pt idx="1447">
                  <c:v>756.95</c:v>
                </c:pt>
                <c:pt idx="1448">
                  <c:v>752.3</c:v>
                </c:pt>
                <c:pt idx="1449">
                  <c:v>752.6</c:v>
                </c:pt>
                <c:pt idx="1450">
                  <c:v>749.83</c:v>
                </c:pt>
                <c:pt idx="1451">
                  <c:v>754.27</c:v>
                </c:pt>
                <c:pt idx="1452">
                  <c:v>754.27</c:v>
                </c:pt>
                <c:pt idx="1453">
                  <c:v>751.04</c:v>
                </c:pt>
                <c:pt idx="1454">
                  <c:v>746.66</c:v>
                </c:pt>
                <c:pt idx="1455">
                  <c:v>744.62</c:v>
                </c:pt>
                <c:pt idx="1456">
                  <c:v>744.62</c:v>
                </c:pt>
                <c:pt idx="1457">
                  <c:v>744.62</c:v>
                </c:pt>
                <c:pt idx="1458">
                  <c:v>748.74</c:v>
                </c:pt>
                <c:pt idx="1459">
                  <c:v>754.16</c:v>
                </c:pt>
                <c:pt idx="1460">
                  <c:v>758.49</c:v>
                </c:pt>
                <c:pt idx="1461">
                  <c:v>771.82</c:v>
                </c:pt>
                <c:pt idx="1462">
                  <c:v>773.12</c:v>
                </c:pt>
                <c:pt idx="1463">
                  <c:v>766.83</c:v>
                </c:pt>
                <c:pt idx="1464">
                  <c:v>764.69</c:v>
                </c:pt>
                <c:pt idx="1465">
                  <c:v>770.56</c:v>
                </c:pt>
                <c:pt idx="1466">
                  <c:v>777.66</c:v>
                </c:pt>
                <c:pt idx="1467">
                  <c:v>772.29</c:v>
                </c:pt>
                <c:pt idx="1468">
                  <c:v>772.01</c:v>
                </c:pt>
                <c:pt idx="1469">
                  <c:v>773.36</c:v>
                </c:pt>
                <c:pt idx="1470">
                  <c:v>771.38</c:v>
                </c:pt>
                <c:pt idx="1471">
                  <c:v>769.93</c:v>
                </c:pt>
                <c:pt idx="1472">
                  <c:v>770.5</c:v>
                </c:pt>
                <c:pt idx="1473">
                  <c:v>772.12</c:v>
                </c:pt>
                <c:pt idx="1474">
                  <c:v>771.94</c:v>
                </c:pt>
                <c:pt idx="1475">
                  <c:v>776.52</c:v>
                </c:pt>
                <c:pt idx="1476">
                  <c:v>787.86</c:v>
                </c:pt>
                <c:pt idx="1477">
                  <c:v>788.13</c:v>
                </c:pt>
                <c:pt idx="1478">
                  <c:v>788.18</c:v>
                </c:pt>
                <c:pt idx="1479">
                  <c:v>797.96</c:v>
                </c:pt>
                <c:pt idx="1480">
                  <c:v>799.11</c:v>
                </c:pt>
                <c:pt idx="1481">
                  <c:v>790.92</c:v>
                </c:pt>
                <c:pt idx="1482">
                  <c:v>781.78</c:v>
                </c:pt>
                <c:pt idx="1483">
                  <c:v>776.99</c:v>
                </c:pt>
                <c:pt idx="1484">
                  <c:v>779.12</c:v>
                </c:pt>
                <c:pt idx="1485">
                  <c:v>788.8</c:v>
                </c:pt>
                <c:pt idx="1486">
                  <c:v>795.88</c:v>
                </c:pt>
                <c:pt idx="1487">
                  <c:v>792.48</c:v>
                </c:pt>
                <c:pt idx="1488">
                  <c:v>788.33</c:v>
                </c:pt>
                <c:pt idx="1489">
                  <c:v>795.12</c:v>
                </c:pt>
                <c:pt idx="1490">
                  <c:v>792.73</c:v>
                </c:pt>
                <c:pt idx="1491">
                  <c:v>791.95</c:v>
                </c:pt>
                <c:pt idx="1492">
                  <c:v>796.9</c:v>
                </c:pt>
                <c:pt idx="1493">
                  <c:v>797.4</c:v>
                </c:pt>
                <c:pt idx="1494">
                  <c:v>804.74</c:v>
                </c:pt>
                <c:pt idx="1495">
                  <c:v>809.82</c:v>
                </c:pt>
                <c:pt idx="1496">
                  <c:v>810.2</c:v>
                </c:pt>
                <c:pt idx="1497">
                  <c:v>807.96</c:v>
                </c:pt>
                <c:pt idx="1498">
                  <c:v>811.1</c:v>
                </c:pt>
                <c:pt idx="1499">
                  <c:v>816.26</c:v>
                </c:pt>
                <c:pt idx="1500">
                  <c:v>818.32</c:v>
                </c:pt>
                <c:pt idx="1501">
                  <c:v>817.45</c:v>
                </c:pt>
                <c:pt idx="1502">
                  <c:v>809.81</c:v>
                </c:pt>
                <c:pt idx="1503">
                  <c:v>812.19</c:v>
                </c:pt>
                <c:pt idx="1504">
                  <c:v>823.28</c:v>
                </c:pt>
                <c:pt idx="1505">
                  <c:v>828.95</c:v>
                </c:pt>
                <c:pt idx="1506">
                  <c:v>841.06</c:v>
                </c:pt>
                <c:pt idx="1507">
                  <c:v>834.22</c:v>
                </c:pt>
                <c:pt idx="1508">
                  <c:v>835.48</c:v>
                </c:pt>
                <c:pt idx="1509">
                  <c:v>852.06</c:v>
                </c:pt>
                <c:pt idx="1510">
                  <c:v>836.66</c:v>
                </c:pt>
                <c:pt idx="1511">
                  <c:v>850.51</c:v>
                </c:pt>
                <c:pt idx="1512">
                  <c:v>855.09</c:v>
                </c:pt>
                <c:pt idx="1513">
                  <c:v>862.69</c:v>
                </c:pt>
                <c:pt idx="1514">
                  <c:v>867.83</c:v>
                </c:pt>
                <c:pt idx="1515">
                  <c:v>851.01</c:v>
                </c:pt>
                <c:pt idx="1516">
                  <c:v>861.07</c:v>
                </c:pt>
                <c:pt idx="1517">
                  <c:v>847.04</c:v>
                </c:pt>
                <c:pt idx="1518">
                  <c:v>843.96</c:v>
                </c:pt>
                <c:pt idx="1519">
                  <c:v>836.05</c:v>
                </c:pt>
                <c:pt idx="1520">
                  <c:v>835.23</c:v>
                </c:pt>
                <c:pt idx="1521">
                  <c:v>846.3</c:v>
                </c:pt>
                <c:pt idx="1522">
                  <c:v>852.03</c:v>
                </c:pt>
                <c:pt idx="1523">
                  <c:v>863.81</c:v>
                </c:pt>
                <c:pt idx="1524">
                  <c:v>861.89</c:v>
                </c:pt>
                <c:pt idx="1525">
                  <c:v>863.99</c:v>
                </c:pt>
                <c:pt idx="1526">
                  <c:v>853.91</c:v>
                </c:pt>
                <c:pt idx="1527">
                  <c:v>842.05</c:v>
                </c:pt>
                <c:pt idx="1528">
                  <c:v>851.9</c:v>
                </c:pt>
                <c:pt idx="1529">
                  <c:v>851.9</c:v>
                </c:pt>
                <c:pt idx="1530">
                  <c:v>839.49</c:v>
                </c:pt>
                <c:pt idx="1531">
                  <c:v>844.57</c:v>
                </c:pt>
                <c:pt idx="1532">
                  <c:v>848.63</c:v>
                </c:pt>
                <c:pt idx="1533">
                  <c:v>859.31</c:v>
                </c:pt>
                <c:pt idx="1534">
                  <c:v>852.52</c:v>
                </c:pt>
                <c:pt idx="1535">
                  <c:v>849.45</c:v>
                </c:pt>
                <c:pt idx="1536">
                  <c:v>856.23</c:v>
                </c:pt>
                <c:pt idx="1537">
                  <c:v>862.06</c:v>
                </c:pt>
                <c:pt idx="1538">
                  <c:v>856.51</c:v>
                </c:pt>
                <c:pt idx="1539">
                  <c:v>858.87</c:v>
                </c:pt>
                <c:pt idx="1540">
                  <c:v>859.95</c:v>
                </c:pt>
                <c:pt idx="1541">
                  <c:v>856.76</c:v>
                </c:pt>
                <c:pt idx="1542">
                  <c:v>850.41</c:v>
                </c:pt>
                <c:pt idx="1543">
                  <c:v>836.62</c:v>
                </c:pt>
                <c:pt idx="1544">
                  <c:v>836.62</c:v>
                </c:pt>
                <c:pt idx="1545">
                  <c:v>837.92</c:v>
                </c:pt>
                <c:pt idx="1546">
                  <c:v>838.74</c:v>
                </c:pt>
                <c:pt idx="1547">
                  <c:v>832.84</c:v>
                </c:pt>
                <c:pt idx="1548">
                  <c:v>839.08</c:v>
                </c:pt>
                <c:pt idx="1549">
                  <c:v>836.27</c:v>
                </c:pt>
                <c:pt idx="1550">
                  <c:v>827.65</c:v>
                </c:pt>
                <c:pt idx="1551">
                  <c:v>826.05</c:v>
                </c:pt>
                <c:pt idx="1552">
                  <c:v>821.88</c:v>
                </c:pt>
                <c:pt idx="1553">
                  <c:v>820.38</c:v>
                </c:pt>
                <c:pt idx="1554">
                  <c:v>822.93</c:v>
                </c:pt>
                <c:pt idx="1555">
                  <c:v>823.86</c:v>
                </c:pt>
                <c:pt idx="1556">
                  <c:v>820.65</c:v>
                </c:pt>
                <c:pt idx="1557">
                  <c:v>819.08</c:v>
                </c:pt>
                <c:pt idx="1558">
                  <c:v>819.08</c:v>
                </c:pt>
                <c:pt idx="1559">
                  <c:v>806.17</c:v>
                </c:pt>
                <c:pt idx="1560">
                  <c:v>805.75</c:v>
                </c:pt>
                <c:pt idx="1561">
                  <c:v>803.74</c:v>
                </c:pt>
                <c:pt idx="1562">
                  <c:v>802.1</c:v>
                </c:pt>
                <c:pt idx="1563">
                  <c:v>816.47</c:v>
                </c:pt>
                <c:pt idx="1564">
                  <c:v>812.74</c:v>
                </c:pt>
                <c:pt idx="1565">
                  <c:v>806.32</c:v>
                </c:pt>
                <c:pt idx="1566">
                  <c:v>796.46</c:v>
                </c:pt>
                <c:pt idx="1567">
                  <c:v>782.86</c:v>
                </c:pt>
                <c:pt idx="1568">
                  <c:v>769.13</c:v>
                </c:pt>
                <c:pt idx="1569">
                  <c:v>775.58</c:v>
                </c:pt>
                <c:pt idx="1570">
                  <c:v>764.97</c:v>
                </c:pt>
                <c:pt idx="1571">
                  <c:v>769.26</c:v>
                </c:pt>
                <c:pt idx="1572">
                  <c:v>771.96</c:v>
                </c:pt>
                <c:pt idx="1573">
                  <c:v>767.93</c:v>
                </c:pt>
                <c:pt idx="1574">
                  <c:v>784.65</c:v>
                </c:pt>
                <c:pt idx="1575">
                  <c:v>790.73</c:v>
                </c:pt>
                <c:pt idx="1576">
                  <c:v>796.87</c:v>
                </c:pt>
                <c:pt idx="1577">
                  <c:v>779.1</c:v>
                </c:pt>
                <c:pt idx="1578">
                  <c:v>798.53</c:v>
                </c:pt>
                <c:pt idx="1579">
                  <c:v>812.19</c:v>
                </c:pt>
                <c:pt idx="1580">
                  <c:v>817.33</c:v>
                </c:pt>
                <c:pt idx="1581">
                  <c:v>816.02</c:v>
                </c:pt>
                <c:pt idx="1582">
                  <c:v>817.9</c:v>
                </c:pt>
                <c:pt idx="1583">
                  <c:v>820.68</c:v>
                </c:pt>
                <c:pt idx="1584">
                  <c:v>813.25</c:v>
                </c:pt>
                <c:pt idx="1585">
                  <c:v>813.25</c:v>
                </c:pt>
                <c:pt idx="1586">
                  <c:v>816.36</c:v>
                </c:pt>
                <c:pt idx="1587">
                  <c:v>821.23</c:v>
                </c:pt>
                <c:pt idx="1588">
                  <c:v>816.29</c:v>
                </c:pt>
                <c:pt idx="1589">
                  <c:v>803.98</c:v>
                </c:pt>
                <c:pt idx="1590">
                  <c:v>801.46</c:v>
                </c:pt>
                <c:pt idx="1591">
                  <c:v>798.79</c:v>
                </c:pt>
                <c:pt idx="1592">
                  <c:v>793.88</c:v>
                </c:pt>
                <c:pt idx="1593">
                  <c:v>786.18</c:v>
                </c:pt>
                <c:pt idx="1594">
                  <c:v>781.74</c:v>
                </c:pt>
                <c:pt idx="1595">
                  <c:v>790.82</c:v>
                </c:pt>
                <c:pt idx="1596">
                  <c:v>788.22</c:v>
                </c:pt>
                <c:pt idx="1597">
                  <c:v>787.87</c:v>
                </c:pt>
                <c:pt idx="1598">
                  <c:v>787.87</c:v>
                </c:pt>
                <c:pt idx="1599">
                  <c:v>787.5</c:v>
                </c:pt>
                <c:pt idx="1600">
                  <c:v>787.26</c:v>
                </c:pt>
                <c:pt idx="1601">
                  <c:v>786.04</c:v>
                </c:pt>
                <c:pt idx="1602">
                  <c:v>777.66</c:v>
                </c:pt>
                <c:pt idx="1603">
                  <c:v>769.06</c:v>
                </c:pt>
                <c:pt idx="1604">
                  <c:v>767.17</c:v>
                </c:pt>
                <c:pt idx="1605">
                  <c:v>768.63</c:v>
                </c:pt>
                <c:pt idx="1606">
                  <c:v>768.81</c:v>
                </c:pt>
                <c:pt idx="1607">
                  <c:v>767.82</c:v>
                </c:pt>
                <c:pt idx="1608">
                  <c:v>759.18</c:v>
                </c:pt>
                <c:pt idx="1609">
                  <c:v>754.45</c:v>
                </c:pt>
                <c:pt idx="1610">
                  <c:v>757.06</c:v>
                </c:pt>
                <c:pt idx="1611">
                  <c:v>761.34</c:v>
                </c:pt>
                <c:pt idx="1612">
                  <c:v>767.98</c:v>
                </c:pt>
                <c:pt idx="1613">
                  <c:v>774.82</c:v>
                </c:pt>
                <c:pt idx="1614">
                  <c:v>777.18</c:v>
                </c:pt>
                <c:pt idx="1615">
                  <c:v>784.28</c:v>
                </c:pt>
                <c:pt idx="1616">
                  <c:v>796.58</c:v>
                </c:pt>
                <c:pt idx="1617">
                  <c:v>793.61</c:v>
                </c:pt>
                <c:pt idx="1618">
                  <c:v>792.69</c:v>
                </c:pt>
                <c:pt idx="1619">
                  <c:v>793.32</c:v>
                </c:pt>
                <c:pt idx="1620">
                  <c:v>796.73</c:v>
                </c:pt>
                <c:pt idx="1621">
                  <c:v>803.4</c:v>
                </c:pt>
                <c:pt idx="1622">
                  <c:v>796.23</c:v>
                </c:pt>
                <c:pt idx="1623">
                  <c:v>784.25</c:v>
                </c:pt>
                <c:pt idx="1624">
                  <c:v>785.84</c:v>
                </c:pt>
                <c:pt idx="1625">
                  <c:v>790.88</c:v>
                </c:pt>
                <c:pt idx="1626">
                  <c:v>786.17</c:v>
                </c:pt>
                <c:pt idx="1627">
                  <c:v>784.44</c:v>
                </c:pt>
                <c:pt idx="1628">
                  <c:v>786.91</c:v>
                </c:pt>
                <c:pt idx="1629">
                  <c:v>784.27</c:v>
                </c:pt>
                <c:pt idx="1630">
                  <c:v>779.92</c:v>
                </c:pt>
                <c:pt idx="1631">
                  <c:v>776.46</c:v>
                </c:pt>
                <c:pt idx="1632">
                  <c:v>770.59</c:v>
                </c:pt>
                <c:pt idx="1633">
                  <c:v>771.45</c:v>
                </c:pt>
                <c:pt idx="1634">
                  <c:v>773.71</c:v>
                </c:pt>
                <c:pt idx="1635">
                  <c:v>773.76</c:v>
                </c:pt>
                <c:pt idx="1636">
                  <c:v>773.24</c:v>
                </c:pt>
                <c:pt idx="1637">
                  <c:v>776.65</c:v>
                </c:pt>
                <c:pt idx="1638">
                  <c:v>767.87</c:v>
                </c:pt>
                <c:pt idx="1639">
                  <c:v>764.99</c:v>
                </c:pt>
                <c:pt idx="1640">
                  <c:v>768.34</c:v>
                </c:pt>
                <c:pt idx="1641">
                  <c:v>767.01</c:v>
                </c:pt>
                <c:pt idx="1642">
                  <c:v>760.01</c:v>
                </c:pt>
                <c:pt idx="1643">
                  <c:v>761.54</c:v>
                </c:pt>
                <c:pt idx="1644">
                  <c:v>761.54</c:v>
                </c:pt>
                <c:pt idx="1645">
                  <c:v>764.34</c:v>
                </c:pt>
                <c:pt idx="1646">
                  <c:v>772.83</c:v>
                </c:pt>
                <c:pt idx="1647">
                  <c:v>773.4</c:v>
                </c:pt>
                <c:pt idx="1648">
                  <c:v>781.44</c:v>
                </c:pt>
                <c:pt idx="1649">
                  <c:v>788.02</c:v>
                </c:pt>
                <c:pt idx="1650">
                  <c:v>787.15</c:v>
                </c:pt>
                <c:pt idx="1651">
                  <c:v>784.19</c:v>
                </c:pt>
                <c:pt idx="1652">
                  <c:v>784.46</c:v>
                </c:pt>
                <c:pt idx="1653">
                  <c:v>788.15</c:v>
                </c:pt>
                <c:pt idx="1654">
                  <c:v>785.04</c:v>
                </c:pt>
                <c:pt idx="1655">
                  <c:v>790.81</c:v>
                </c:pt>
                <c:pt idx="1656">
                  <c:v>794.34</c:v>
                </c:pt>
                <c:pt idx="1657">
                  <c:v>797.35</c:v>
                </c:pt>
                <c:pt idx="1658">
                  <c:v>795.05</c:v>
                </c:pt>
                <c:pt idx="1659">
                  <c:v>797.25</c:v>
                </c:pt>
                <c:pt idx="1660">
                  <c:v>796.05</c:v>
                </c:pt>
                <c:pt idx="1661">
                  <c:v>796.05</c:v>
                </c:pt>
                <c:pt idx="1662">
                  <c:v>797.66</c:v>
                </c:pt>
                <c:pt idx="1663">
                  <c:v>798.56</c:v>
                </c:pt>
                <c:pt idx="1664">
                  <c:v>801.91</c:v>
                </c:pt>
                <c:pt idx="1665">
                  <c:v>795.68</c:v>
                </c:pt>
                <c:pt idx="1666">
                  <c:v>788.27</c:v>
                </c:pt>
                <c:pt idx="1667">
                  <c:v>786.66</c:v>
                </c:pt>
                <c:pt idx="1668">
                  <c:v>784.07</c:v>
                </c:pt>
                <c:pt idx="1669">
                  <c:v>781.41</c:v>
                </c:pt>
                <c:pt idx="1670">
                  <c:v>777.72</c:v>
                </c:pt>
                <c:pt idx="1671">
                  <c:v>779.57</c:v>
                </c:pt>
                <c:pt idx="1672">
                  <c:v>772.05</c:v>
                </c:pt>
                <c:pt idx="1673">
                  <c:v>775.56</c:v>
                </c:pt>
                <c:pt idx="1674">
                  <c:v>770.45</c:v>
                </c:pt>
                <c:pt idx="1675">
                  <c:v>771.92</c:v>
                </c:pt>
                <c:pt idx="1676">
                  <c:v>769.17</c:v>
                </c:pt>
                <c:pt idx="1677">
                  <c:v>758.53</c:v>
                </c:pt>
                <c:pt idx="1678">
                  <c:v>757.16</c:v>
                </c:pt>
                <c:pt idx="1679">
                  <c:v>752.01</c:v>
                </c:pt>
                <c:pt idx="1680">
                  <c:v>759.25</c:v>
                </c:pt>
                <c:pt idx="1681">
                  <c:v>753.75</c:v>
                </c:pt>
                <c:pt idx="1682">
                  <c:v>760.9</c:v>
                </c:pt>
                <c:pt idx="1683">
                  <c:v>757.42</c:v>
                </c:pt>
                <c:pt idx="1684">
                  <c:v>757.43</c:v>
                </c:pt>
                <c:pt idx="1685">
                  <c:v>766.7</c:v>
                </c:pt>
                <c:pt idx="1686">
                  <c:v>767.86</c:v>
                </c:pt>
                <c:pt idx="1687">
                  <c:v>767.05</c:v>
                </c:pt>
                <c:pt idx="1688">
                  <c:v>758.1</c:v>
                </c:pt>
                <c:pt idx="1689">
                  <c:v>758.62</c:v>
                </c:pt>
                <c:pt idx="1690">
                  <c:v>761.55</c:v>
                </c:pt>
                <c:pt idx="1691">
                  <c:v>765.96</c:v>
                </c:pt>
                <c:pt idx="1692">
                  <c:v>772.83</c:v>
                </c:pt>
                <c:pt idx="1693">
                  <c:v>771.68</c:v>
                </c:pt>
                <c:pt idx="1694">
                  <c:v>766</c:v>
                </c:pt>
                <c:pt idx="1695">
                  <c:v>766.69</c:v>
                </c:pt>
                <c:pt idx="1696">
                  <c:v>767.29</c:v>
                </c:pt>
                <c:pt idx="1697">
                  <c:v>760.16</c:v>
                </c:pt>
                <c:pt idx="1698">
                  <c:v>755.34</c:v>
                </c:pt>
                <c:pt idx="1699">
                  <c:v>752.03</c:v>
                </c:pt>
                <c:pt idx="1700">
                  <c:v>747.61</c:v>
                </c:pt>
                <c:pt idx="1701">
                  <c:v>747.61</c:v>
                </c:pt>
                <c:pt idx="1702">
                  <c:v>744.82</c:v>
                </c:pt>
                <c:pt idx="1703">
                  <c:v>739.45</c:v>
                </c:pt>
                <c:pt idx="1704">
                  <c:v>738.17</c:v>
                </c:pt>
                <c:pt idx="1705">
                  <c:v>733.55</c:v>
                </c:pt>
                <c:pt idx="1706">
                  <c:v>731.58</c:v>
                </c:pt>
                <c:pt idx="1707">
                  <c:v>734.23</c:v>
                </c:pt>
                <c:pt idx="1708">
                  <c:v>735.09</c:v>
                </c:pt>
                <c:pt idx="1709">
                  <c:v>723.44</c:v>
                </c:pt>
                <c:pt idx="1710">
                  <c:v>723.85</c:v>
                </c:pt>
                <c:pt idx="1711">
                  <c:v>730.7</c:v>
                </c:pt>
                <c:pt idx="1712">
                  <c:v>728.96</c:v>
                </c:pt>
                <c:pt idx="1713">
                  <c:v>716.25</c:v>
                </c:pt>
                <c:pt idx="1714">
                  <c:v>716.25</c:v>
                </c:pt>
                <c:pt idx="1715">
                  <c:v>710.26</c:v>
                </c:pt>
                <c:pt idx="1716">
                  <c:v>710.64</c:v>
                </c:pt>
                <c:pt idx="1717">
                  <c:v>711.24</c:v>
                </c:pt>
                <c:pt idx="1718">
                  <c:v>711.24</c:v>
                </c:pt>
                <c:pt idx="1719">
                  <c:v>711.24</c:v>
                </c:pt>
                <c:pt idx="1720">
                  <c:v>710.95</c:v>
                </c:pt>
                <c:pt idx="1721">
                  <c:v>702.93</c:v>
                </c:pt>
                <c:pt idx="1722">
                  <c:v>702.29</c:v>
                </c:pt>
                <c:pt idx="1723">
                  <c:v>696.18</c:v>
                </c:pt>
                <c:pt idx="1724">
                  <c:v>709.99</c:v>
                </c:pt>
                <c:pt idx="1725">
                  <c:v>713.28</c:v>
                </c:pt>
                <c:pt idx="1726">
                  <c:v>718.89</c:v>
                </c:pt>
                <c:pt idx="1727">
                  <c:v>725.24</c:v>
                </c:pt>
                <c:pt idx="1728">
                  <c:v>739.72</c:v>
                </c:pt>
                <c:pt idx="1729">
                  <c:v>735.35</c:v>
                </c:pt>
                <c:pt idx="1730">
                  <c:v>735.06</c:v>
                </c:pt>
                <c:pt idx="1731">
                  <c:v>736.11</c:v>
                </c:pt>
                <c:pt idx="1732">
                  <c:v>733.73</c:v>
                </c:pt>
                <c:pt idx="1733">
                  <c:v>730.38</c:v>
                </c:pt>
                <c:pt idx="1734">
                  <c:v>715.56</c:v>
                </c:pt>
                <c:pt idx="1735">
                  <c:v>724.26</c:v>
                </c:pt>
                <c:pt idx="1736">
                  <c:v>731.92</c:v>
                </c:pt>
                <c:pt idx="1737">
                  <c:v>731</c:v>
                </c:pt>
                <c:pt idx="1738">
                  <c:v>736.88</c:v>
                </c:pt>
                <c:pt idx="1739">
                  <c:v>741.4</c:v>
                </c:pt>
                <c:pt idx="1740">
                  <c:v>734.62</c:v>
                </c:pt>
                <c:pt idx="1741">
                  <c:v>731.66</c:v>
                </c:pt>
                <c:pt idx="1742">
                  <c:v>734.86</c:v>
                </c:pt>
                <c:pt idx="1743">
                  <c:v>730.53</c:v>
                </c:pt>
                <c:pt idx="1744">
                  <c:v>737.23</c:v>
                </c:pt>
                <c:pt idx="1745">
                  <c:v>736.65</c:v>
                </c:pt>
                <c:pt idx="1746">
                  <c:v>735.07</c:v>
                </c:pt>
                <c:pt idx="1747">
                  <c:v>733.13</c:v>
                </c:pt>
                <c:pt idx="1748">
                  <c:v>728.9</c:v>
                </c:pt>
                <c:pt idx="1749">
                  <c:v>722.52</c:v>
                </c:pt>
                <c:pt idx="1750">
                  <c:v>724.39</c:v>
                </c:pt>
                <c:pt idx="1751">
                  <c:v>718.45</c:v>
                </c:pt>
                <c:pt idx="1752">
                  <c:v>717.38</c:v>
                </c:pt>
                <c:pt idx="1753">
                  <c:v>719.78</c:v>
                </c:pt>
                <c:pt idx="1754">
                  <c:v>712.14</c:v>
                </c:pt>
                <c:pt idx="1755">
                  <c:v>707.12</c:v>
                </c:pt>
                <c:pt idx="1756">
                  <c:v>709.65</c:v>
                </c:pt>
                <c:pt idx="1757">
                  <c:v>706.76</c:v>
                </c:pt>
                <c:pt idx="1758">
                  <c:v>703.65</c:v>
                </c:pt>
                <c:pt idx="1759">
                  <c:v>708.04</c:v>
                </c:pt>
                <c:pt idx="1760">
                  <c:v>719.91</c:v>
                </c:pt>
                <c:pt idx="1761">
                  <c:v>721.2</c:v>
                </c:pt>
                <c:pt idx="1762">
                  <c:v>726.74</c:v>
                </c:pt>
                <c:pt idx="1763">
                  <c:v>731.3</c:v>
                </c:pt>
                <c:pt idx="1764">
                  <c:v>729.15</c:v>
                </c:pt>
                <c:pt idx="1765">
                  <c:v>733.11</c:v>
                </c:pt>
                <c:pt idx="1766">
                  <c:v>738.46</c:v>
                </c:pt>
                <c:pt idx="1767">
                  <c:v>733.42</c:v>
                </c:pt>
                <c:pt idx="1768">
                  <c:v>728.89</c:v>
                </c:pt>
                <c:pt idx="1769">
                  <c:v>718.4</c:v>
                </c:pt>
                <c:pt idx="1770">
                  <c:v>718.37</c:v>
                </c:pt>
                <c:pt idx="1771">
                  <c:v>721.49</c:v>
                </c:pt>
                <c:pt idx="1772">
                  <c:v>723.47</c:v>
                </c:pt>
                <c:pt idx="1773">
                  <c:v>730.93</c:v>
                </c:pt>
                <c:pt idx="1774">
                  <c:v>724.59</c:v>
                </c:pt>
                <c:pt idx="1775">
                  <c:v>717.96</c:v>
                </c:pt>
                <c:pt idx="1776">
                  <c:v>716.46</c:v>
                </c:pt>
                <c:pt idx="1777">
                  <c:v>720.62</c:v>
                </c:pt>
                <c:pt idx="1778">
                  <c:v>723.35</c:v>
                </c:pt>
                <c:pt idx="1779">
                  <c:v>730.82</c:v>
                </c:pt>
                <c:pt idx="1780">
                  <c:v>729.5</c:v>
                </c:pt>
                <c:pt idx="1781">
                  <c:v>736.17</c:v>
                </c:pt>
                <c:pt idx="1782">
                  <c:v>732.11</c:v>
                </c:pt>
                <c:pt idx="1783">
                  <c:v>721.82</c:v>
                </c:pt>
                <c:pt idx="1784">
                  <c:v>721.82</c:v>
                </c:pt>
                <c:pt idx="1785">
                  <c:v>717.12</c:v>
                </c:pt>
                <c:pt idx="1786">
                  <c:v>717.9</c:v>
                </c:pt>
                <c:pt idx="1787">
                  <c:v>718.17</c:v>
                </c:pt>
                <c:pt idx="1788">
                  <c:v>714.21</c:v>
                </c:pt>
                <c:pt idx="1789">
                  <c:v>708.09</c:v>
                </c:pt>
                <c:pt idx="1790">
                  <c:v>711.23</c:v>
                </c:pt>
                <c:pt idx="1791">
                  <c:v>709.51</c:v>
                </c:pt>
                <c:pt idx="1792">
                  <c:v>708.71</c:v>
                </c:pt>
                <c:pt idx="1793">
                  <c:v>707.25</c:v>
                </c:pt>
                <c:pt idx="1794">
                  <c:v>701.98</c:v>
                </c:pt>
                <c:pt idx="1795">
                  <c:v>701.55</c:v>
                </c:pt>
                <c:pt idx="1796">
                  <c:v>700.96</c:v>
                </c:pt>
                <c:pt idx="1797">
                  <c:v>697.19</c:v>
                </c:pt>
                <c:pt idx="1798">
                  <c:v>696.8</c:v>
                </c:pt>
                <c:pt idx="1799">
                  <c:v>705.41</c:v>
                </c:pt>
                <c:pt idx="1800">
                  <c:v>712.54</c:v>
                </c:pt>
                <c:pt idx="1801">
                  <c:v>707.05</c:v>
                </c:pt>
                <c:pt idx="1802">
                  <c:v>702.02</c:v>
                </c:pt>
                <c:pt idx="1803">
                  <c:v>700.15</c:v>
                </c:pt>
                <c:pt idx="1804">
                  <c:v>705.09</c:v>
                </c:pt>
                <c:pt idx="1805">
                  <c:v>711.06</c:v>
                </c:pt>
                <c:pt idx="1806">
                  <c:v>706.29</c:v>
                </c:pt>
                <c:pt idx="1807">
                  <c:v>705.25</c:v>
                </c:pt>
                <c:pt idx="1808">
                  <c:v>703.09</c:v>
                </c:pt>
                <c:pt idx="1809">
                  <c:v>701.27</c:v>
                </c:pt>
                <c:pt idx="1810">
                  <c:v>694.47</c:v>
                </c:pt>
                <c:pt idx="1811">
                  <c:v>693.74</c:v>
                </c:pt>
                <c:pt idx="1812">
                  <c:v>700.04</c:v>
                </c:pt>
                <c:pt idx="1813">
                  <c:v>707.19</c:v>
                </c:pt>
                <c:pt idx="1814">
                  <c:v>708.64</c:v>
                </c:pt>
                <c:pt idx="1815">
                  <c:v>703.17</c:v>
                </c:pt>
                <c:pt idx="1816">
                  <c:v>715.62</c:v>
                </c:pt>
                <c:pt idx="1817">
                  <c:v>713.63</c:v>
                </c:pt>
                <c:pt idx="1818">
                  <c:v>715.31</c:v>
                </c:pt>
                <c:pt idx="1819">
                  <c:v>715.31</c:v>
                </c:pt>
                <c:pt idx="1820">
                  <c:v>716.41</c:v>
                </c:pt>
                <c:pt idx="1821">
                  <c:v>727.09</c:v>
                </c:pt>
                <c:pt idx="1822">
                  <c:v>734.75</c:v>
                </c:pt>
                <c:pt idx="1823">
                  <c:v>732.82</c:v>
                </c:pt>
                <c:pt idx="1824">
                  <c:v>730.43</c:v>
                </c:pt>
                <c:pt idx="1825">
                  <c:v>724.92</c:v>
                </c:pt>
                <c:pt idx="1826">
                  <c:v>722.11</c:v>
                </c:pt>
                <c:pt idx="1827">
                  <c:v>721.52</c:v>
                </c:pt>
                <c:pt idx="1828">
                  <c:v>720.44</c:v>
                </c:pt>
                <c:pt idx="1829">
                  <c:v>719.93</c:v>
                </c:pt>
                <c:pt idx="1830">
                  <c:v>717.12</c:v>
                </c:pt>
                <c:pt idx="1831">
                  <c:v>716.06</c:v>
                </c:pt>
                <c:pt idx="1832">
                  <c:v>717.82</c:v>
                </c:pt>
                <c:pt idx="1833">
                  <c:v>718.98</c:v>
                </c:pt>
                <c:pt idx="1834">
                  <c:v>720.77</c:v>
                </c:pt>
                <c:pt idx="1835">
                  <c:v>720.28</c:v>
                </c:pt>
                <c:pt idx="1836">
                  <c:v>719.17</c:v>
                </c:pt>
                <c:pt idx="1837">
                  <c:v>725.11</c:v>
                </c:pt>
                <c:pt idx="1838">
                  <c:v>726.62</c:v>
                </c:pt>
                <c:pt idx="1839">
                  <c:v>735.69</c:v>
                </c:pt>
                <c:pt idx="1840">
                  <c:v>735.69</c:v>
                </c:pt>
                <c:pt idx="1841">
                  <c:v>746.17</c:v>
                </c:pt>
                <c:pt idx="1842">
                  <c:v>749.34</c:v>
                </c:pt>
                <c:pt idx="1843">
                  <c:v>735.13</c:v>
                </c:pt>
                <c:pt idx="1844">
                  <c:v>731.1</c:v>
                </c:pt>
                <c:pt idx="1845">
                  <c:v>731.1</c:v>
                </c:pt>
                <c:pt idx="1846">
                  <c:v>732.25</c:v>
                </c:pt>
                <c:pt idx="1847">
                  <c:v>735.28</c:v>
                </c:pt>
                <c:pt idx="1848">
                  <c:v>727.76</c:v>
                </c:pt>
                <c:pt idx="1849">
                  <c:v>737.79</c:v>
                </c:pt>
                <c:pt idx="1850">
                  <c:v>735.06</c:v>
                </c:pt>
                <c:pt idx="1851">
                  <c:v>734.66</c:v>
                </c:pt>
                <c:pt idx="1852">
                  <c:v>743.25</c:v>
                </c:pt>
                <c:pt idx="1853">
                  <c:v>751.36</c:v>
                </c:pt>
                <c:pt idx="1854">
                  <c:v>753.67</c:v>
                </c:pt>
                <c:pt idx="1855">
                  <c:v>748.7</c:v>
                </c:pt>
                <c:pt idx="1856">
                  <c:v>744.1</c:v>
                </c:pt>
                <c:pt idx="1857">
                  <c:v>746.56</c:v>
                </c:pt>
                <c:pt idx="1858">
                  <c:v>747.93</c:v>
                </c:pt>
                <c:pt idx="1859">
                  <c:v>747.93</c:v>
                </c:pt>
                <c:pt idx="1860">
                  <c:v>754.17</c:v>
                </c:pt>
                <c:pt idx="1861">
                  <c:v>759.71</c:v>
                </c:pt>
                <c:pt idx="1862">
                  <c:v>758.85</c:v>
                </c:pt>
                <c:pt idx="1863">
                  <c:v>755.37</c:v>
                </c:pt>
                <c:pt idx="1864">
                  <c:v>750.81</c:v>
                </c:pt>
                <c:pt idx="1865">
                  <c:v>758.44</c:v>
                </c:pt>
                <c:pt idx="1866">
                  <c:v>764.21</c:v>
                </c:pt>
                <c:pt idx="1867">
                  <c:v>761.03</c:v>
                </c:pt>
                <c:pt idx="1868">
                  <c:v>767.29</c:v>
                </c:pt>
                <c:pt idx="1869">
                  <c:v>758.53</c:v>
                </c:pt>
                <c:pt idx="1870">
                  <c:v>760.2</c:v>
                </c:pt>
                <c:pt idx="1871">
                  <c:v>761.39</c:v>
                </c:pt>
                <c:pt idx="1872">
                  <c:v>774.54</c:v>
                </c:pt>
                <c:pt idx="1873">
                  <c:v>775.54</c:v>
                </c:pt>
                <c:pt idx="1874">
                  <c:v>776.69</c:v>
                </c:pt>
                <c:pt idx="1875">
                  <c:v>784.5</c:v>
                </c:pt>
                <c:pt idx="1876">
                  <c:v>787.4</c:v>
                </c:pt>
                <c:pt idx="1877">
                  <c:v>780.08</c:v>
                </c:pt>
                <c:pt idx="1878">
                  <c:v>773.01</c:v>
                </c:pt>
                <c:pt idx="1879">
                  <c:v>772.78</c:v>
                </c:pt>
                <c:pt idx="1880">
                  <c:v>774.25</c:v>
                </c:pt>
                <c:pt idx="1881">
                  <c:v>784.18</c:v>
                </c:pt>
                <c:pt idx="1882">
                  <c:v>789.62</c:v>
                </c:pt>
                <c:pt idx="1883">
                  <c:v>787.71</c:v>
                </c:pt>
                <c:pt idx="1884">
                  <c:v>789.98</c:v>
                </c:pt>
                <c:pt idx="1885">
                  <c:v>786.43</c:v>
                </c:pt>
                <c:pt idx="1886">
                  <c:v>783.3</c:v>
                </c:pt>
                <c:pt idx="1887">
                  <c:v>782.17</c:v>
                </c:pt>
                <c:pt idx="1888">
                  <c:v>783.03</c:v>
                </c:pt>
                <c:pt idx="1889">
                  <c:v>785.06</c:v>
                </c:pt>
                <c:pt idx="1890">
                  <c:v>784.39</c:v>
                </c:pt>
                <c:pt idx="1891">
                  <c:v>779.97</c:v>
                </c:pt>
                <c:pt idx="1892">
                  <c:v>775.14</c:v>
                </c:pt>
                <c:pt idx="1893">
                  <c:v>767.1</c:v>
                </c:pt>
                <c:pt idx="1894">
                  <c:v>768.36</c:v>
                </c:pt>
                <c:pt idx="1895">
                  <c:v>766.53</c:v>
                </c:pt>
                <c:pt idx="1896">
                  <c:v>770.33</c:v>
                </c:pt>
                <c:pt idx="1897">
                  <c:v>777.94</c:v>
                </c:pt>
                <c:pt idx="1898">
                  <c:v>787.51</c:v>
                </c:pt>
                <c:pt idx="1899">
                  <c:v>791.28</c:v>
                </c:pt>
                <c:pt idx="1900">
                  <c:v>789.91</c:v>
                </c:pt>
                <c:pt idx="1901">
                  <c:v>784.26</c:v>
                </c:pt>
                <c:pt idx="1902">
                  <c:v>783.25</c:v>
                </c:pt>
                <c:pt idx="1903">
                  <c:v>781.85</c:v>
                </c:pt>
                <c:pt idx="1904">
                  <c:v>781.85</c:v>
                </c:pt>
                <c:pt idx="1905">
                  <c:v>780.59</c:v>
                </c:pt>
                <c:pt idx="1906">
                  <c:v>788.05</c:v>
                </c:pt>
                <c:pt idx="1907">
                  <c:v>785.1</c:v>
                </c:pt>
                <c:pt idx="1908">
                  <c:v>785.03</c:v>
                </c:pt>
                <c:pt idx="1909">
                  <c:v>787.24</c:v>
                </c:pt>
                <c:pt idx="1910">
                  <c:v>788.98</c:v>
                </c:pt>
                <c:pt idx="1911">
                  <c:v>795.48</c:v>
                </c:pt>
                <c:pt idx="1912">
                  <c:v>798.63</c:v>
                </c:pt>
                <c:pt idx="1913">
                  <c:v>803.59</c:v>
                </c:pt>
                <c:pt idx="1914">
                  <c:v>811.9</c:v>
                </c:pt>
                <c:pt idx="1915">
                  <c:v>803.9</c:v>
                </c:pt>
                <c:pt idx="1916">
                  <c:v>805.89</c:v>
                </c:pt>
                <c:pt idx="1917">
                  <c:v>810.63</c:v>
                </c:pt>
                <c:pt idx="1918">
                  <c:v>816.28</c:v>
                </c:pt>
                <c:pt idx="1919">
                  <c:v>813.62</c:v>
                </c:pt>
                <c:pt idx="1920">
                  <c:v>813.62</c:v>
                </c:pt>
                <c:pt idx="1921">
                  <c:v>820.18</c:v>
                </c:pt>
                <c:pt idx="1922">
                  <c:v>827.56</c:v>
                </c:pt>
                <c:pt idx="1923">
                  <c:v>820.19</c:v>
                </c:pt>
                <c:pt idx="1924">
                  <c:v>816.81</c:v>
                </c:pt>
                <c:pt idx="1925">
                  <c:v>826.19</c:v>
                </c:pt>
                <c:pt idx="1926">
                  <c:v>820.29</c:v>
                </c:pt>
                <c:pt idx="1927">
                  <c:v>813.33</c:v>
                </c:pt>
                <c:pt idx="1928">
                  <c:v>811.55</c:v>
                </c:pt>
                <c:pt idx="1929">
                  <c:v>817.61</c:v>
                </c:pt>
                <c:pt idx="1930">
                  <c:v>816.58</c:v>
                </c:pt>
                <c:pt idx="1931">
                  <c:v>810.16</c:v>
                </c:pt>
                <c:pt idx="1932">
                  <c:v>806.55</c:v>
                </c:pt>
                <c:pt idx="1933">
                  <c:v>804.32</c:v>
                </c:pt>
                <c:pt idx="1934">
                  <c:v>805.47</c:v>
                </c:pt>
                <c:pt idx="1935">
                  <c:v>805.47</c:v>
                </c:pt>
                <c:pt idx="1936">
                  <c:v>810.91</c:v>
                </c:pt>
                <c:pt idx="1937">
                  <c:v>814.42</c:v>
                </c:pt>
                <c:pt idx="1938">
                  <c:v>815.52</c:v>
                </c:pt>
                <c:pt idx="1939">
                  <c:v>815.58</c:v>
                </c:pt>
                <c:pt idx="1940">
                  <c:v>812.4</c:v>
                </c:pt>
                <c:pt idx="1941">
                  <c:v>806.61</c:v>
                </c:pt>
                <c:pt idx="1942">
                  <c:v>797.78</c:v>
                </c:pt>
                <c:pt idx="1943">
                  <c:v>791.71</c:v>
                </c:pt>
                <c:pt idx="1944">
                  <c:v>791.3</c:v>
                </c:pt>
                <c:pt idx="1945">
                  <c:v>797.8</c:v>
                </c:pt>
                <c:pt idx="1946">
                  <c:v>801.96</c:v>
                </c:pt>
                <c:pt idx="1947">
                  <c:v>806.24</c:v>
                </c:pt>
                <c:pt idx="1948">
                  <c:v>819.56</c:v>
                </c:pt>
                <c:pt idx="1949">
                  <c:v>834.57</c:v>
                </c:pt>
                <c:pt idx="1950">
                  <c:v>832.72</c:v>
                </c:pt>
                <c:pt idx="1951">
                  <c:v>808.14</c:v>
                </c:pt>
                <c:pt idx="1952">
                  <c:v>809.94</c:v>
                </c:pt>
                <c:pt idx="1953">
                  <c:v>811.7</c:v>
                </c:pt>
                <c:pt idx="1954">
                  <c:v>819.59</c:v>
                </c:pt>
                <c:pt idx="1955">
                  <c:v>829.94</c:v>
                </c:pt>
                <c:pt idx="1956">
                  <c:v>836.73</c:v>
                </c:pt>
                <c:pt idx="1957">
                  <c:v>837.55</c:v>
                </c:pt>
                <c:pt idx="1958">
                  <c:v>828.17</c:v>
                </c:pt>
                <c:pt idx="1959">
                  <c:v>837.72</c:v>
                </c:pt>
                <c:pt idx="1960">
                  <c:v>837.69</c:v>
                </c:pt>
                <c:pt idx="1961">
                  <c:v>842.32</c:v>
                </c:pt>
                <c:pt idx="1962">
                  <c:v>842.32</c:v>
                </c:pt>
                <c:pt idx="1963">
                  <c:v>839.53</c:v>
                </c:pt>
                <c:pt idx="1964">
                  <c:v>841.32</c:v>
                </c:pt>
                <c:pt idx="1965">
                  <c:v>849.16</c:v>
                </c:pt>
                <c:pt idx="1966">
                  <c:v>843.43</c:v>
                </c:pt>
                <c:pt idx="1967">
                  <c:v>846.43</c:v>
                </c:pt>
                <c:pt idx="1968">
                  <c:v>848.52</c:v>
                </c:pt>
                <c:pt idx="1969">
                  <c:v>849.65</c:v>
                </c:pt>
                <c:pt idx="1970">
                  <c:v>846.64</c:v>
                </c:pt>
                <c:pt idx="1971">
                  <c:v>863.21</c:v>
                </c:pt>
                <c:pt idx="1972">
                  <c:v>868.76</c:v>
                </c:pt>
                <c:pt idx="1973">
                  <c:v>866.25</c:v>
                </c:pt>
                <c:pt idx="1974">
                  <c:v>857.14</c:v>
                </c:pt>
                <c:pt idx="1975">
                  <c:v>863.29</c:v>
                </c:pt>
                <c:pt idx="1976">
                  <c:v>858.59</c:v>
                </c:pt>
                <c:pt idx="1977">
                  <c:v>855.94</c:v>
                </c:pt>
                <c:pt idx="1978">
                  <c:v>850.25</c:v>
                </c:pt>
                <c:pt idx="1979">
                  <c:v>850.25</c:v>
                </c:pt>
                <c:pt idx="1980">
                  <c:v>844.69</c:v>
                </c:pt>
                <c:pt idx="1981">
                  <c:v>851.43</c:v>
                </c:pt>
                <c:pt idx="1982">
                  <c:v>852.03</c:v>
                </c:pt>
                <c:pt idx="1983">
                  <c:v>841.63</c:v>
                </c:pt>
                <c:pt idx="1984">
                  <c:v>838.88</c:v>
                </c:pt>
                <c:pt idx="1985">
                  <c:v>831.59</c:v>
                </c:pt>
                <c:pt idx="1986">
                  <c:v>831.39</c:v>
                </c:pt>
                <c:pt idx="1987">
                  <c:v>832.6</c:v>
                </c:pt>
                <c:pt idx="1988">
                  <c:v>826.51</c:v>
                </c:pt>
                <c:pt idx="1989">
                  <c:v>821.87</c:v>
                </c:pt>
                <c:pt idx="1990">
                  <c:v>815.39</c:v>
                </c:pt>
                <c:pt idx="1991">
                  <c:v>822</c:v>
                </c:pt>
                <c:pt idx="1992">
                  <c:v>820.6</c:v>
                </c:pt>
                <c:pt idx="1993">
                  <c:v>813.46</c:v>
                </c:pt>
                <c:pt idx="1994">
                  <c:v>805.25</c:v>
                </c:pt>
                <c:pt idx="1995">
                  <c:v>799.23</c:v>
                </c:pt>
                <c:pt idx="1996">
                  <c:v>800.31</c:v>
                </c:pt>
                <c:pt idx="1997">
                  <c:v>806.06</c:v>
                </c:pt>
                <c:pt idx="1998">
                  <c:v>798.86</c:v>
                </c:pt>
                <c:pt idx="1999">
                  <c:v>799.15</c:v>
                </c:pt>
                <c:pt idx="2000">
                  <c:v>810.12</c:v>
                </c:pt>
                <c:pt idx="2001">
                  <c:v>803.88</c:v>
                </c:pt>
                <c:pt idx="2002">
                  <c:v>801.52</c:v>
                </c:pt>
                <c:pt idx="2003">
                  <c:v>805.95</c:v>
                </c:pt>
                <c:pt idx="2004">
                  <c:v>817.29</c:v>
                </c:pt>
                <c:pt idx="2005">
                  <c:v>825.58</c:v>
                </c:pt>
                <c:pt idx="2006">
                  <c:v>826.93</c:v>
                </c:pt>
                <c:pt idx="2007">
                  <c:v>824.33</c:v>
                </c:pt>
                <c:pt idx="2008">
                  <c:v>820.79</c:v>
                </c:pt>
                <c:pt idx="2009">
                  <c:v>804.2</c:v>
                </c:pt>
                <c:pt idx="2010">
                  <c:v>806.24</c:v>
                </c:pt>
                <c:pt idx="2011">
                  <c:v>812.24</c:v>
                </c:pt>
                <c:pt idx="2012">
                  <c:v>804.17</c:v>
                </c:pt>
                <c:pt idx="2013">
                  <c:v>799.55</c:v>
                </c:pt>
                <c:pt idx="2014">
                  <c:v>798.98</c:v>
                </c:pt>
                <c:pt idx="2015">
                  <c:v>793.91</c:v>
                </c:pt>
                <c:pt idx="2016">
                  <c:v>799.99</c:v>
                </c:pt>
                <c:pt idx="2017">
                  <c:v>796.25</c:v>
                </c:pt>
                <c:pt idx="2018">
                  <c:v>787.05</c:v>
                </c:pt>
                <c:pt idx="2019">
                  <c:v>807.26</c:v>
                </c:pt>
                <c:pt idx="2020">
                  <c:v>805.25</c:v>
                </c:pt>
                <c:pt idx="2021">
                  <c:v>798.01</c:v>
                </c:pt>
                <c:pt idx="2022">
                  <c:v>803.27</c:v>
                </c:pt>
                <c:pt idx="2023">
                  <c:v>807.31</c:v>
                </c:pt>
                <c:pt idx="2024">
                  <c:v>800.97</c:v>
                </c:pt>
                <c:pt idx="2025">
                  <c:v>806.89</c:v>
                </c:pt>
                <c:pt idx="2026">
                  <c:v>808.6</c:v>
                </c:pt>
                <c:pt idx="2027">
                  <c:v>812.03</c:v>
                </c:pt>
                <c:pt idx="2028">
                  <c:v>803.57</c:v>
                </c:pt>
                <c:pt idx="2029">
                  <c:v>806.03</c:v>
                </c:pt>
              </c:numCache>
            </c:numRef>
          </c:val>
          <c:smooth val="0"/>
          <c:extLst>
            <c:ext xmlns:c16="http://schemas.microsoft.com/office/drawing/2014/chart" uri="{C3380CC4-5D6E-409C-BE32-E72D297353CC}">
              <c16:uniqueId val="{00000000-0AE0-4543-B3E7-E6506F2121A0}"/>
            </c:ext>
          </c:extLst>
        </c:ser>
        <c:dLbls>
          <c:showLegendKey val="0"/>
          <c:showVal val="0"/>
          <c:showCatName val="0"/>
          <c:showSerName val="0"/>
          <c:showPercent val="0"/>
          <c:showBubbleSize val="0"/>
        </c:dLbls>
        <c:smooth val="0"/>
        <c:axId val="1497698255"/>
        <c:axId val="1497705327"/>
      </c:lineChart>
      <c:dateAx>
        <c:axId val="1497698255"/>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1497705327"/>
        <c:crosses val="autoZero"/>
        <c:auto val="1"/>
        <c:lblOffset val="100"/>
        <c:baseTimeUnit val="days"/>
        <c:majorUnit val="7"/>
        <c:majorTimeUnit val="months"/>
      </c:dateAx>
      <c:valAx>
        <c:axId val="1497705327"/>
        <c:scaling>
          <c:orientation val="minMax"/>
          <c:min val="500"/>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14976982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sz="1800" dirty="0"/>
              <a:t>Impuesto Específico, Componente Variable</a:t>
            </a:r>
            <a:r>
              <a:rPr lang="es-CL" dirty="0"/>
              <a:t>
</a:t>
            </a:r>
            <a:r>
              <a:rPr lang="es-CL" sz="1400" b="0" dirty="0"/>
              <a:t>(valores negativos representan menor recaudo, $/litro)</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lineChart>
        <c:grouping val="standard"/>
        <c:varyColors val="0"/>
        <c:ser>
          <c:idx val="0"/>
          <c:order val="0"/>
          <c:tx>
            <c:v>G93</c:v>
          </c:tx>
          <c:spPr>
            <a:ln w="28575" cap="rnd">
              <a:solidFill>
                <a:srgbClr val="0070C0"/>
              </a:solidFill>
              <a:round/>
            </a:ln>
            <a:effectLst/>
          </c:spPr>
          <c:marker>
            <c:symbol val="none"/>
          </c:marker>
          <c:cat>
            <c:numRef>
              <c:f>MEPCO!$D$466:$D$862</c:f>
              <c:numCache>
                <c:formatCode>d\-mmm\-yy</c:formatCode>
                <c:ptCount val="397"/>
                <c:pt idx="0">
                  <c:v>41862</c:v>
                </c:pt>
                <c:pt idx="1">
                  <c:v>41869</c:v>
                </c:pt>
                <c:pt idx="2">
                  <c:v>41876</c:v>
                </c:pt>
                <c:pt idx="3">
                  <c:v>41883</c:v>
                </c:pt>
                <c:pt idx="4">
                  <c:v>41890</c:v>
                </c:pt>
                <c:pt idx="5">
                  <c:v>41897</c:v>
                </c:pt>
                <c:pt idx="6">
                  <c:v>41904</c:v>
                </c:pt>
                <c:pt idx="7">
                  <c:v>41911</c:v>
                </c:pt>
                <c:pt idx="8">
                  <c:v>41918</c:v>
                </c:pt>
                <c:pt idx="9">
                  <c:v>41925</c:v>
                </c:pt>
                <c:pt idx="10">
                  <c:v>41932</c:v>
                </c:pt>
                <c:pt idx="11">
                  <c:v>41939</c:v>
                </c:pt>
                <c:pt idx="12">
                  <c:v>41946</c:v>
                </c:pt>
                <c:pt idx="13">
                  <c:v>41953</c:v>
                </c:pt>
                <c:pt idx="14">
                  <c:v>41960</c:v>
                </c:pt>
                <c:pt idx="15">
                  <c:v>41967</c:v>
                </c:pt>
                <c:pt idx="16">
                  <c:v>41974</c:v>
                </c:pt>
                <c:pt idx="17">
                  <c:v>41981</c:v>
                </c:pt>
                <c:pt idx="18">
                  <c:v>41988</c:v>
                </c:pt>
                <c:pt idx="19">
                  <c:v>41995</c:v>
                </c:pt>
                <c:pt idx="20">
                  <c:v>42002</c:v>
                </c:pt>
                <c:pt idx="21">
                  <c:v>42009</c:v>
                </c:pt>
                <c:pt idx="22">
                  <c:v>42016</c:v>
                </c:pt>
                <c:pt idx="23">
                  <c:v>42023</c:v>
                </c:pt>
                <c:pt idx="24">
                  <c:v>42030</c:v>
                </c:pt>
                <c:pt idx="25">
                  <c:v>42037</c:v>
                </c:pt>
                <c:pt idx="26">
                  <c:v>42044</c:v>
                </c:pt>
                <c:pt idx="27">
                  <c:v>42051</c:v>
                </c:pt>
                <c:pt idx="28">
                  <c:v>42058</c:v>
                </c:pt>
                <c:pt idx="29">
                  <c:v>42065</c:v>
                </c:pt>
                <c:pt idx="30">
                  <c:v>42072</c:v>
                </c:pt>
                <c:pt idx="31">
                  <c:v>42079</c:v>
                </c:pt>
                <c:pt idx="32">
                  <c:v>42086</c:v>
                </c:pt>
                <c:pt idx="33">
                  <c:v>42093</c:v>
                </c:pt>
                <c:pt idx="34">
                  <c:v>42100</c:v>
                </c:pt>
                <c:pt idx="35">
                  <c:v>42107</c:v>
                </c:pt>
                <c:pt idx="36">
                  <c:v>42114</c:v>
                </c:pt>
                <c:pt idx="37">
                  <c:v>42121</c:v>
                </c:pt>
                <c:pt idx="38">
                  <c:v>42128</c:v>
                </c:pt>
                <c:pt idx="39">
                  <c:v>42135</c:v>
                </c:pt>
                <c:pt idx="40">
                  <c:v>42142</c:v>
                </c:pt>
                <c:pt idx="41">
                  <c:v>42149</c:v>
                </c:pt>
                <c:pt idx="42">
                  <c:v>42156</c:v>
                </c:pt>
                <c:pt idx="43">
                  <c:v>42163</c:v>
                </c:pt>
                <c:pt idx="44">
                  <c:v>42170</c:v>
                </c:pt>
                <c:pt idx="45">
                  <c:v>42177</c:v>
                </c:pt>
                <c:pt idx="46">
                  <c:v>42184</c:v>
                </c:pt>
                <c:pt idx="47">
                  <c:v>42191</c:v>
                </c:pt>
                <c:pt idx="48">
                  <c:v>42198</c:v>
                </c:pt>
                <c:pt idx="49">
                  <c:v>42205</c:v>
                </c:pt>
                <c:pt idx="50">
                  <c:v>42212</c:v>
                </c:pt>
                <c:pt idx="51">
                  <c:v>42219</c:v>
                </c:pt>
                <c:pt idx="52">
                  <c:v>42226</c:v>
                </c:pt>
                <c:pt idx="53">
                  <c:v>42233</c:v>
                </c:pt>
                <c:pt idx="54">
                  <c:v>42240</c:v>
                </c:pt>
                <c:pt idx="55">
                  <c:v>42247</c:v>
                </c:pt>
                <c:pt idx="56">
                  <c:v>42254</c:v>
                </c:pt>
                <c:pt idx="57">
                  <c:v>42261</c:v>
                </c:pt>
                <c:pt idx="58">
                  <c:v>42268</c:v>
                </c:pt>
                <c:pt idx="59">
                  <c:v>42275</c:v>
                </c:pt>
                <c:pt idx="60">
                  <c:v>42282</c:v>
                </c:pt>
                <c:pt idx="61">
                  <c:v>42289</c:v>
                </c:pt>
                <c:pt idx="62">
                  <c:v>42296</c:v>
                </c:pt>
                <c:pt idx="63">
                  <c:v>42303</c:v>
                </c:pt>
                <c:pt idx="64">
                  <c:v>42310</c:v>
                </c:pt>
                <c:pt idx="65">
                  <c:v>42317</c:v>
                </c:pt>
                <c:pt idx="66">
                  <c:v>42324</c:v>
                </c:pt>
                <c:pt idx="67">
                  <c:v>42331</c:v>
                </c:pt>
                <c:pt idx="68">
                  <c:v>42338</c:v>
                </c:pt>
                <c:pt idx="69">
                  <c:v>42345</c:v>
                </c:pt>
                <c:pt idx="70">
                  <c:v>42352</c:v>
                </c:pt>
                <c:pt idx="71">
                  <c:v>42359</c:v>
                </c:pt>
                <c:pt idx="72">
                  <c:v>42366</c:v>
                </c:pt>
                <c:pt idx="73">
                  <c:v>42373</c:v>
                </c:pt>
                <c:pt idx="74">
                  <c:v>42380</c:v>
                </c:pt>
                <c:pt idx="75">
                  <c:v>42387</c:v>
                </c:pt>
                <c:pt idx="76">
                  <c:v>42394</c:v>
                </c:pt>
                <c:pt idx="77">
                  <c:v>42401</c:v>
                </c:pt>
                <c:pt idx="78">
                  <c:v>42408</c:v>
                </c:pt>
                <c:pt idx="79">
                  <c:v>42415</c:v>
                </c:pt>
                <c:pt idx="80">
                  <c:v>42422</c:v>
                </c:pt>
                <c:pt idx="81">
                  <c:v>42429</c:v>
                </c:pt>
                <c:pt idx="82">
                  <c:v>42436</c:v>
                </c:pt>
                <c:pt idx="83">
                  <c:v>42443</c:v>
                </c:pt>
                <c:pt idx="84">
                  <c:v>42450</c:v>
                </c:pt>
                <c:pt idx="85">
                  <c:v>42457</c:v>
                </c:pt>
                <c:pt idx="86">
                  <c:v>42464</c:v>
                </c:pt>
                <c:pt idx="87">
                  <c:v>42471</c:v>
                </c:pt>
                <c:pt idx="88">
                  <c:v>42478</c:v>
                </c:pt>
                <c:pt idx="89">
                  <c:v>42485</c:v>
                </c:pt>
                <c:pt idx="90">
                  <c:v>42492</c:v>
                </c:pt>
                <c:pt idx="91">
                  <c:v>42499</c:v>
                </c:pt>
                <c:pt idx="92">
                  <c:v>42506</c:v>
                </c:pt>
                <c:pt idx="93">
                  <c:v>42513</c:v>
                </c:pt>
                <c:pt idx="94">
                  <c:v>42520</c:v>
                </c:pt>
                <c:pt idx="95">
                  <c:v>42527</c:v>
                </c:pt>
                <c:pt idx="96">
                  <c:v>42534</c:v>
                </c:pt>
                <c:pt idx="97">
                  <c:v>42541</c:v>
                </c:pt>
                <c:pt idx="98">
                  <c:v>42548</c:v>
                </c:pt>
                <c:pt idx="99">
                  <c:v>42555</c:v>
                </c:pt>
                <c:pt idx="100">
                  <c:v>42562</c:v>
                </c:pt>
                <c:pt idx="101">
                  <c:v>42569</c:v>
                </c:pt>
                <c:pt idx="102">
                  <c:v>42576</c:v>
                </c:pt>
                <c:pt idx="103">
                  <c:v>42583</c:v>
                </c:pt>
                <c:pt idx="104">
                  <c:v>42590</c:v>
                </c:pt>
                <c:pt idx="105">
                  <c:v>42597</c:v>
                </c:pt>
                <c:pt idx="106">
                  <c:v>42604</c:v>
                </c:pt>
                <c:pt idx="107">
                  <c:v>42611</c:v>
                </c:pt>
                <c:pt idx="108">
                  <c:v>42618</c:v>
                </c:pt>
                <c:pt idx="109">
                  <c:v>42625</c:v>
                </c:pt>
                <c:pt idx="110">
                  <c:v>42632</c:v>
                </c:pt>
                <c:pt idx="111">
                  <c:v>42639</c:v>
                </c:pt>
                <c:pt idx="112">
                  <c:v>42646</c:v>
                </c:pt>
                <c:pt idx="113">
                  <c:v>42653</c:v>
                </c:pt>
                <c:pt idx="114">
                  <c:v>42660</c:v>
                </c:pt>
                <c:pt idx="115">
                  <c:v>42667</c:v>
                </c:pt>
                <c:pt idx="116">
                  <c:v>42674</c:v>
                </c:pt>
                <c:pt idx="117">
                  <c:v>42681</c:v>
                </c:pt>
                <c:pt idx="118">
                  <c:v>42688</c:v>
                </c:pt>
                <c:pt idx="119">
                  <c:v>42695</c:v>
                </c:pt>
                <c:pt idx="120">
                  <c:v>42702</c:v>
                </c:pt>
                <c:pt idx="121">
                  <c:v>42709</c:v>
                </c:pt>
                <c:pt idx="122">
                  <c:v>42716</c:v>
                </c:pt>
                <c:pt idx="123">
                  <c:v>42723</c:v>
                </c:pt>
                <c:pt idx="124">
                  <c:v>42730</c:v>
                </c:pt>
                <c:pt idx="125">
                  <c:v>42737</c:v>
                </c:pt>
                <c:pt idx="126">
                  <c:v>42744</c:v>
                </c:pt>
                <c:pt idx="127">
                  <c:v>42751</c:v>
                </c:pt>
                <c:pt idx="128">
                  <c:v>42758</c:v>
                </c:pt>
                <c:pt idx="129">
                  <c:v>42765</c:v>
                </c:pt>
                <c:pt idx="130">
                  <c:v>42772</c:v>
                </c:pt>
                <c:pt idx="131">
                  <c:v>42779</c:v>
                </c:pt>
                <c:pt idx="132">
                  <c:v>42786</c:v>
                </c:pt>
                <c:pt idx="133">
                  <c:v>42793</c:v>
                </c:pt>
                <c:pt idx="134">
                  <c:v>42800</c:v>
                </c:pt>
                <c:pt idx="135">
                  <c:v>42807</c:v>
                </c:pt>
                <c:pt idx="136">
                  <c:v>42814</c:v>
                </c:pt>
                <c:pt idx="137">
                  <c:v>42821</c:v>
                </c:pt>
                <c:pt idx="138">
                  <c:v>42828</c:v>
                </c:pt>
                <c:pt idx="139">
                  <c:v>42835</c:v>
                </c:pt>
                <c:pt idx="140">
                  <c:v>42842</c:v>
                </c:pt>
                <c:pt idx="141">
                  <c:v>42849</c:v>
                </c:pt>
                <c:pt idx="142">
                  <c:v>42856</c:v>
                </c:pt>
                <c:pt idx="143">
                  <c:v>42863</c:v>
                </c:pt>
                <c:pt idx="144">
                  <c:v>42870</c:v>
                </c:pt>
                <c:pt idx="145">
                  <c:v>42877</c:v>
                </c:pt>
                <c:pt idx="146">
                  <c:v>42884</c:v>
                </c:pt>
                <c:pt idx="147">
                  <c:v>42891</c:v>
                </c:pt>
                <c:pt idx="148">
                  <c:v>42898</c:v>
                </c:pt>
                <c:pt idx="149">
                  <c:v>42905</c:v>
                </c:pt>
                <c:pt idx="150">
                  <c:v>42912</c:v>
                </c:pt>
                <c:pt idx="151">
                  <c:v>42919</c:v>
                </c:pt>
                <c:pt idx="152">
                  <c:v>42926</c:v>
                </c:pt>
                <c:pt idx="153">
                  <c:v>42933</c:v>
                </c:pt>
                <c:pt idx="154">
                  <c:v>42940</c:v>
                </c:pt>
                <c:pt idx="155">
                  <c:v>42947</c:v>
                </c:pt>
                <c:pt idx="156">
                  <c:v>42954</c:v>
                </c:pt>
                <c:pt idx="157">
                  <c:v>42961</c:v>
                </c:pt>
                <c:pt idx="158">
                  <c:v>42968</c:v>
                </c:pt>
                <c:pt idx="159">
                  <c:v>42975</c:v>
                </c:pt>
                <c:pt idx="160">
                  <c:v>42982</c:v>
                </c:pt>
                <c:pt idx="161">
                  <c:v>42989</c:v>
                </c:pt>
                <c:pt idx="162">
                  <c:v>42996</c:v>
                </c:pt>
                <c:pt idx="163">
                  <c:v>43003</c:v>
                </c:pt>
                <c:pt idx="164">
                  <c:v>43010</c:v>
                </c:pt>
                <c:pt idx="165">
                  <c:v>43017</c:v>
                </c:pt>
                <c:pt idx="166">
                  <c:v>43024</c:v>
                </c:pt>
                <c:pt idx="167">
                  <c:v>43031</c:v>
                </c:pt>
                <c:pt idx="168">
                  <c:v>43038</c:v>
                </c:pt>
                <c:pt idx="169">
                  <c:v>43045</c:v>
                </c:pt>
                <c:pt idx="170">
                  <c:v>43052</c:v>
                </c:pt>
                <c:pt idx="171">
                  <c:v>43059</c:v>
                </c:pt>
                <c:pt idx="172">
                  <c:v>43066</c:v>
                </c:pt>
                <c:pt idx="173">
                  <c:v>43073</c:v>
                </c:pt>
                <c:pt idx="174">
                  <c:v>43080</c:v>
                </c:pt>
                <c:pt idx="175">
                  <c:v>43087</c:v>
                </c:pt>
                <c:pt idx="176">
                  <c:v>43094</c:v>
                </c:pt>
                <c:pt idx="177">
                  <c:v>43101</c:v>
                </c:pt>
                <c:pt idx="178">
                  <c:v>43108</c:v>
                </c:pt>
                <c:pt idx="179">
                  <c:v>43115</c:v>
                </c:pt>
                <c:pt idx="180">
                  <c:v>43122</c:v>
                </c:pt>
                <c:pt idx="181">
                  <c:v>43129</c:v>
                </c:pt>
                <c:pt idx="182">
                  <c:v>43136</c:v>
                </c:pt>
                <c:pt idx="183">
                  <c:v>43143</c:v>
                </c:pt>
                <c:pt idx="184">
                  <c:v>43150</c:v>
                </c:pt>
                <c:pt idx="185">
                  <c:v>43157</c:v>
                </c:pt>
                <c:pt idx="186">
                  <c:v>43164</c:v>
                </c:pt>
                <c:pt idx="187">
                  <c:v>43171</c:v>
                </c:pt>
                <c:pt idx="188">
                  <c:v>43178</c:v>
                </c:pt>
                <c:pt idx="189">
                  <c:v>43185</c:v>
                </c:pt>
                <c:pt idx="190">
                  <c:v>43192</c:v>
                </c:pt>
                <c:pt idx="191">
                  <c:v>43199</c:v>
                </c:pt>
                <c:pt idx="192">
                  <c:v>43206</c:v>
                </c:pt>
                <c:pt idx="193">
                  <c:v>43213</c:v>
                </c:pt>
                <c:pt idx="194">
                  <c:v>43220</c:v>
                </c:pt>
                <c:pt idx="195">
                  <c:v>43227</c:v>
                </c:pt>
                <c:pt idx="196">
                  <c:v>43234</c:v>
                </c:pt>
                <c:pt idx="197">
                  <c:v>43241</c:v>
                </c:pt>
                <c:pt idx="198">
                  <c:v>43248</c:v>
                </c:pt>
                <c:pt idx="199">
                  <c:v>43255</c:v>
                </c:pt>
                <c:pt idx="200">
                  <c:v>43262</c:v>
                </c:pt>
                <c:pt idx="201">
                  <c:v>43269</c:v>
                </c:pt>
                <c:pt idx="202">
                  <c:v>43276</c:v>
                </c:pt>
                <c:pt idx="203">
                  <c:v>43283</c:v>
                </c:pt>
                <c:pt idx="204">
                  <c:v>43290</c:v>
                </c:pt>
                <c:pt idx="205">
                  <c:v>43297</c:v>
                </c:pt>
                <c:pt idx="206">
                  <c:v>43304</c:v>
                </c:pt>
                <c:pt idx="207">
                  <c:v>43311</c:v>
                </c:pt>
                <c:pt idx="208">
                  <c:v>43318</c:v>
                </c:pt>
                <c:pt idx="209">
                  <c:v>43325</c:v>
                </c:pt>
                <c:pt idx="210">
                  <c:v>43332</c:v>
                </c:pt>
                <c:pt idx="211">
                  <c:v>43339</c:v>
                </c:pt>
                <c:pt idx="212">
                  <c:v>43346</c:v>
                </c:pt>
                <c:pt idx="213">
                  <c:v>43353</c:v>
                </c:pt>
                <c:pt idx="214">
                  <c:v>43360</c:v>
                </c:pt>
                <c:pt idx="215">
                  <c:v>43367</c:v>
                </c:pt>
                <c:pt idx="216">
                  <c:v>43374</c:v>
                </c:pt>
                <c:pt idx="217">
                  <c:v>43381</c:v>
                </c:pt>
                <c:pt idx="218">
                  <c:v>43388</c:v>
                </c:pt>
                <c:pt idx="219">
                  <c:v>43395</c:v>
                </c:pt>
                <c:pt idx="220">
                  <c:v>43402</c:v>
                </c:pt>
                <c:pt idx="221">
                  <c:v>43409</c:v>
                </c:pt>
                <c:pt idx="222">
                  <c:v>43416</c:v>
                </c:pt>
                <c:pt idx="223">
                  <c:v>43423</c:v>
                </c:pt>
                <c:pt idx="224">
                  <c:v>43430</c:v>
                </c:pt>
                <c:pt idx="225">
                  <c:v>43437</c:v>
                </c:pt>
                <c:pt idx="226">
                  <c:v>43444</c:v>
                </c:pt>
                <c:pt idx="227">
                  <c:v>43451</c:v>
                </c:pt>
                <c:pt idx="228">
                  <c:v>43458</c:v>
                </c:pt>
                <c:pt idx="229">
                  <c:v>43465</c:v>
                </c:pt>
                <c:pt idx="230">
                  <c:v>43472</c:v>
                </c:pt>
                <c:pt idx="231">
                  <c:v>43479</c:v>
                </c:pt>
                <c:pt idx="232">
                  <c:v>43486</c:v>
                </c:pt>
                <c:pt idx="233">
                  <c:v>43493</c:v>
                </c:pt>
                <c:pt idx="234">
                  <c:v>43500</c:v>
                </c:pt>
                <c:pt idx="235">
                  <c:v>43507</c:v>
                </c:pt>
                <c:pt idx="236">
                  <c:v>43514</c:v>
                </c:pt>
                <c:pt idx="237">
                  <c:v>43521</c:v>
                </c:pt>
                <c:pt idx="238">
                  <c:v>43528</c:v>
                </c:pt>
                <c:pt idx="239">
                  <c:v>43535</c:v>
                </c:pt>
                <c:pt idx="240">
                  <c:v>43542</c:v>
                </c:pt>
                <c:pt idx="241">
                  <c:v>43549</c:v>
                </c:pt>
                <c:pt idx="242">
                  <c:v>43556</c:v>
                </c:pt>
                <c:pt idx="243">
                  <c:v>43563</c:v>
                </c:pt>
                <c:pt idx="244">
                  <c:v>43570</c:v>
                </c:pt>
                <c:pt idx="245">
                  <c:v>43577</c:v>
                </c:pt>
                <c:pt idx="246">
                  <c:v>43584</c:v>
                </c:pt>
                <c:pt idx="247">
                  <c:v>43591</c:v>
                </c:pt>
                <c:pt idx="248">
                  <c:v>43598</c:v>
                </c:pt>
                <c:pt idx="249">
                  <c:v>43605</c:v>
                </c:pt>
                <c:pt idx="250">
                  <c:v>43612</c:v>
                </c:pt>
                <c:pt idx="251">
                  <c:v>43619</c:v>
                </c:pt>
                <c:pt idx="252">
                  <c:v>43626</c:v>
                </c:pt>
                <c:pt idx="253">
                  <c:v>43633</c:v>
                </c:pt>
                <c:pt idx="254">
                  <c:v>43640</c:v>
                </c:pt>
                <c:pt idx="255">
                  <c:v>43647</c:v>
                </c:pt>
                <c:pt idx="256">
                  <c:v>43654</c:v>
                </c:pt>
                <c:pt idx="257">
                  <c:v>43661</c:v>
                </c:pt>
                <c:pt idx="258">
                  <c:v>43668</c:v>
                </c:pt>
                <c:pt idx="259">
                  <c:v>43675</c:v>
                </c:pt>
                <c:pt idx="260">
                  <c:v>43682</c:v>
                </c:pt>
                <c:pt idx="261">
                  <c:v>43689</c:v>
                </c:pt>
                <c:pt idx="262">
                  <c:v>43696</c:v>
                </c:pt>
                <c:pt idx="263">
                  <c:v>43703</c:v>
                </c:pt>
                <c:pt idx="264">
                  <c:v>43710</c:v>
                </c:pt>
                <c:pt idx="265">
                  <c:v>43717</c:v>
                </c:pt>
                <c:pt idx="266">
                  <c:v>43724</c:v>
                </c:pt>
                <c:pt idx="267">
                  <c:v>43731</c:v>
                </c:pt>
                <c:pt idx="268">
                  <c:v>43738</c:v>
                </c:pt>
                <c:pt idx="269">
                  <c:v>43745</c:v>
                </c:pt>
                <c:pt idx="270">
                  <c:v>43752</c:v>
                </c:pt>
                <c:pt idx="271">
                  <c:v>43759</c:v>
                </c:pt>
                <c:pt idx="272">
                  <c:v>43766</c:v>
                </c:pt>
                <c:pt idx="273">
                  <c:v>43773</c:v>
                </c:pt>
                <c:pt idx="274">
                  <c:v>43780</c:v>
                </c:pt>
                <c:pt idx="275">
                  <c:v>43787</c:v>
                </c:pt>
                <c:pt idx="276">
                  <c:v>43794</c:v>
                </c:pt>
                <c:pt idx="277">
                  <c:v>43801</c:v>
                </c:pt>
                <c:pt idx="278">
                  <c:v>43808</c:v>
                </c:pt>
                <c:pt idx="279">
                  <c:v>43815</c:v>
                </c:pt>
                <c:pt idx="280">
                  <c:v>43822</c:v>
                </c:pt>
                <c:pt idx="281">
                  <c:v>43829</c:v>
                </c:pt>
                <c:pt idx="282">
                  <c:v>43836</c:v>
                </c:pt>
                <c:pt idx="283">
                  <c:v>43843</c:v>
                </c:pt>
                <c:pt idx="284">
                  <c:v>43850</c:v>
                </c:pt>
                <c:pt idx="285">
                  <c:v>43857</c:v>
                </c:pt>
                <c:pt idx="286">
                  <c:v>43864</c:v>
                </c:pt>
                <c:pt idx="287">
                  <c:v>43871</c:v>
                </c:pt>
                <c:pt idx="288">
                  <c:v>43878</c:v>
                </c:pt>
                <c:pt idx="289">
                  <c:v>43885</c:v>
                </c:pt>
                <c:pt idx="290">
                  <c:v>43892</c:v>
                </c:pt>
                <c:pt idx="291">
                  <c:v>43899</c:v>
                </c:pt>
                <c:pt idx="292">
                  <c:v>43906</c:v>
                </c:pt>
                <c:pt idx="293">
                  <c:v>43913</c:v>
                </c:pt>
                <c:pt idx="294">
                  <c:v>43920</c:v>
                </c:pt>
                <c:pt idx="295">
                  <c:v>43927</c:v>
                </c:pt>
                <c:pt idx="296">
                  <c:v>43934</c:v>
                </c:pt>
                <c:pt idx="297">
                  <c:v>43941</c:v>
                </c:pt>
                <c:pt idx="298">
                  <c:v>43948</c:v>
                </c:pt>
                <c:pt idx="299">
                  <c:v>43955</c:v>
                </c:pt>
                <c:pt idx="300">
                  <c:v>43962</c:v>
                </c:pt>
                <c:pt idx="301">
                  <c:v>43969</c:v>
                </c:pt>
                <c:pt idx="302">
                  <c:v>43976</c:v>
                </c:pt>
                <c:pt idx="303">
                  <c:v>43983</c:v>
                </c:pt>
                <c:pt idx="304">
                  <c:v>43990</c:v>
                </c:pt>
                <c:pt idx="305">
                  <c:v>43997</c:v>
                </c:pt>
                <c:pt idx="306">
                  <c:v>44004</c:v>
                </c:pt>
                <c:pt idx="307">
                  <c:v>44011</c:v>
                </c:pt>
                <c:pt idx="308">
                  <c:v>44018</c:v>
                </c:pt>
                <c:pt idx="309">
                  <c:v>44025</c:v>
                </c:pt>
                <c:pt idx="310">
                  <c:v>44032</c:v>
                </c:pt>
                <c:pt idx="311">
                  <c:v>44039</c:v>
                </c:pt>
                <c:pt idx="312">
                  <c:v>44046</c:v>
                </c:pt>
                <c:pt idx="313">
                  <c:v>44053</c:v>
                </c:pt>
                <c:pt idx="314">
                  <c:v>44060</c:v>
                </c:pt>
                <c:pt idx="315">
                  <c:v>44067</c:v>
                </c:pt>
                <c:pt idx="316">
                  <c:v>44074</c:v>
                </c:pt>
                <c:pt idx="317">
                  <c:v>44081</c:v>
                </c:pt>
                <c:pt idx="318">
                  <c:v>44088</c:v>
                </c:pt>
                <c:pt idx="319">
                  <c:v>44095</c:v>
                </c:pt>
                <c:pt idx="320">
                  <c:v>44102</c:v>
                </c:pt>
                <c:pt idx="321">
                  <c:v>44109</c:v>
                </c:pt>
                <c:pt idx="322">
                  <c:v>44116</c:v>
                </c:pt>
                <c:pt idx="323">
                  <c:v>44123</c:v>
                </c:pt>
                <c:pt idx="324">
                  <c:v>44130</c:v>
                </c:pt>
                <c:pt idx="325">
                  <c:v>44137</c:v>
                </c:pt>
                <c:pt idx="326">
                  <c:v>44144</c:v>
                </c:pt>
                <c:pt idx="327">
                  <c:v>44151</c:v>
                </c:pt>
                <c:pt idx="328">
                  <c:v>44158</c:v>
                </c:pt>
                <c:pt idx="329">
                  <c:v>44165</c:v>
                </c:pt>
                <c:pt idx="330">
                  <c:v>44172</c:v>
                </c:pt>
                <c:pt idx="331">
                  <c:v>44179</c:v>
                </c:pt>
                <c:pt idx="332">
                  <c:v>44186</c:v>
                </c:pt>
                <c:pt idx="333">
                  <c:v>44193</c:v>
                </c:pt>
                <c:pt idx="334">
                  <c:v>44200</c:v>
                </c:pt>
                <c:pt idx="335">
                  <c:v>44207</c:v>
                </c:pt>
                <c:pt idx="336">
                  <c:v>44214</c:v>
                </c:pt>
                <c:pt idx="337">
                  <c:v>44221</c:v>
                </c:pt>
                <c:pt idx="338">
                  <c:v>44228</c:v>
                </c:pt>
                <c:pt idx="339">
                  <c:v>44235</c:v>
                </c:pt>
                <c:pt idx="340">
                  <c:v>44242</c:v>
                </c:pt>
                <c:pt idx="341">
                  <c:v>44249</c:v>
                </c:pt>
                <c:pt idx="342">
                  <c:v>44256</c:v>
                </c:pt>
                <c:pt idx="343">
                  <c:v>44263</c:v>
                </c:pt>
                <c:pt idx="344">
                  <c:v>44270</c:v>
                </c:pt>
                <c:pt idx="345">
                  <c:v>44277</c:v>
                </c:pt>
                <c:pt idx="346">
                  <c:v>44284</c:v>
                </c:pt>
                <c:pt idx="347">
                  <c:v>44291</c:v>
                </c:pt>
                <c:pt idx="348">
                  <c:v>44298</c:v>
                </c:pt>
                <c:pt idx="349">
                  <c:v>44305</c:v>
                </c:pt>
                <c:pt idx="350">
                  <c:v>44312</c:v>
                </c:pt>
                <c:pt idx="351">
                  <c:v>44319</c:v>
                </c:pt>
                <c:pt idx="352">
                  <c:v>44326</c:v>
                </c:pt>
                <c:pt idx="353">
                  <c:v>44333</c:v>
                </c:pt>
                <c:pt idx="354">
                  <c:v>44340</c:v>
                </c:pt>
                <c:pt idx="355">
                  <c:v>44347</c:v>
                </c:pt>
                <c:pt idx="356">
                  <c:v>44354</c:v>
                </c:pt>
                <c:pt idx="357">
                  <c:v>44361</c:v>
                </c:pt>
                <c:pt idx="358">
                  <c:v>44368</c:v>
                </c:pt>
                <c:pt idx="359">
                  <c:v>44375</c:v>
                </c:pt>
                <c:pt idx="360">
                  <c:v>44382</c:v>
                </c:pt>
                <c:pt idx="361">
                  <c:v>44389</c:v>
                </c:pt>
                <c:pt idx="362">
                  <c:v>44396</c:v>
                </c:pt>
                <c:pt idx="363">
                  <c:v>44403</c:v>
                </c:pt>
                <c:pt idx="364">
                  <c:v>44410</c:v>
                </c:pt>
                <c:pt idx="365">
                  <c:v>44417</c:v>
                </c:pt>
                <c:pt idx="366">
                  <c:v>44424</c:v>
                </c:pt>
                <c:pt idx="367">
                  <c:v>44431</c:v>
                </c:pt>
                <c:pt idx="368">
                  <c:v>44438</c:v>
                </c:pt>
                <c:pt idx="369">
                  <c:v>44445</c:v>
                </c:pt>
                <c:pt idx="370">
                  <c:v>44452</c:v>
                </c:pt>
                <c:pt idx="371">
                  <c:v>44459</c:v>
                </c:pt>
                <c:pt idx="372">
                  <c:v>44466</c:v>
                </c:pt>
                <c:pt idx="373">
                  <c:v>44473</c:v>
                </c:pt>
                <c:pt idx="374">
                  <c:v>44480</c:v>
                </c:pt>
                <c:pt idx="375">
                  <c:v>44487</c:v>
                </c:pt>
                <c:pt idx="376">
                  <c:v>44494</c:v>
                </c:pt>
                <c:pt idx="377">
                  <c:v>44501</c:v>
                </c:pt>
                <c:pt idx="378">
                  <c:v>44508</c:v>
                </c:pt>
                <c:pt idx="379">
                  <c:v>44515</c:v>
                </c:pt>
                <c:pt idx="380">
                  <c:v>44522</c:v>
                </c:pt>
                <c:pt idx="381">
                  <c:v>44529</c:v>
                </c:pt>
                <c:pt idx="382">
                  <c:v>44536</c:v>
                </c:pt>
                <c:pt idx="383">
                  <c:v>44543</c:v>
                </c:pt>
                <c:pt idx="384">
                  <c:v>44550</c:v>
                </c:pt>
                <c:pt idx="385">
                  <c:v>44557</c:v>
                </c:pt>
                <c:pt idx="386">
                  <c:v>44564</c:v>
                </c:pt>
                <c:pt idx="387">
                  <c:v>44571</c:v>
                </c:pt>
                <c:pt idx="388">
                  <c:v>44578</c:v>
                </c:pt>
                <c:pt idx="389">
                  <c:v>44585</c:v>
                </c:pt>
                <c:pt idx="390">
                  <c:v>44592</c:v>
                </c:pt>
                <c:pt idx="391">
                  <c:v>44599</c:v>
                </c:pt>
                <c:pt idx="392">
                  <c:v>44606</c:v>
                </c:pt>
                <c:pt idx="393">
                  <c:v>44613</c:v>
                </c:pt>
                <c:pt idx="394">
                  <c:v>44620</c:v>
                </c:pt>
                <c:pt idx="395">
                  <c:v>44627</c:v>
                </c:pt>
                <c:pt idx="396">
                  <c:v>44634</c:v>
                </c:pt>
              </c:numCache>
            </c:numRef>
          </c:cat>
          <c:val>
            <c:numRef>
              <c:f>MEPCO!$AE$466:$AE$862</c:f>
              <c:numCache>
                <c:formatCode>0.0000</c:formatCode>
                <c:ptCount val="397"/>
                <c:pt idx="0">
                  <c:v>0</c:v>
                </c:pt>
                <c:pt idx="1">
                  <c:v>0</c:v>
                </c:pt>
                <c:pt idx="2">
                  <c:v>-2.3336000000000001</c:v>
                </c:pt>
                <c:pt idx="3">
                  <c:v>-4.7234999999999996</c:v>
                </c:pt>
                <c:pt idx="4">
                  <c:v>0</c:v>
                </c:pt>
                <c:pt idx="5">
                  <c:v>5.7234999999999996</c:v>
                </c:pt>
                <c:pt idx="6">
                  <c:v>0.42349999999999999</c:v>
                </c:pt>
                <c:pt idx="7">
                  <c:v>-8.6082999999999998</c:v>
                </c:pt>
                <c:pt idx="8">
                  <c:v>0</c:v>
                </c:pt>
                <c:pt idx="9">
                  <c:v>26.408300000000001</c:v>
                </c:pt>
                <c:pt idx="10">
                  <c:v>61.565300000000001</c:v>
                </c:pt>
                <c:pt idx="11">
                  <c:v>82.593299999999999</c:v>
                </c:pt>
                <c:pt idx="12">
                  <c:v>81.420599999999993</c:v>
                </c:pt>
                <c:pt idx="13">
                  <c:v>68.836600000000004</c:v>
                </c:pt>
                <c:pt idx="14">
                  <c:v>18.5045</c:v>
                </c:pt>
                <c:pt idx="15">
                  <c:v>27.071200000000001</c:v>
                </c:pt>
                <c:pt idx="16">
                  <c:v>28.520199999999999</c:v>
                </c:pt>
                <c:pt idx="17">
                  <c:v>29.796199999999999</c:v>
                </c:pt>
                <c:pt idx="18">
                  <c:v>34.392200000000003</c:v>
                </c:pt>
                <c:pt idx="19">
                  <c:v>35.503799999999998</c:v>
                </c:pt>
                <c:pt idx="20">
                  <c:v>32.8889</c:v>
                </c:pt>
                <c:pt idx="21">
                  <c:v>28.491</c:v>
                </c:pt>
                <c:pt idx="22">
                  <c:v>18.838699999999999</c:v>
                </c:pt>
                <c:pt idx="23">
                  <c:v>12.070399999999999</c:v>
                </c:pt>
                <c:pt idx="24">
                  <c:v>0</c:v>
                </c:pt>
                <c:pt idx="25">
                  <c:v>-1.5660000000000001</c:v>
                </c:pt>
                <c:pt idx="26">
                  <c:v>-16.09</c:v>
                </c:pt>
                <c:pt idx="27">
                  <c:v>-28.106000000000002</c:v>
                </c:pt>
                <c:pt idx="28">
                  <c:v>-25.545000000000002</c:v>
                </c:pt>
                <c:pt idx="29">
                  <c:v>-39.342799999999997</c:v>
                </c:pt>
                <c:pt idx="30">
                  <c:v>-47.771799999999999</c:v>
                </c:pt>
                <c:pt idx="31">
                  <c:v>-45.637799999999999</c:v>
                </c:pt>
                <c:pt idx="32">
                  <c:v>-33.944800000000001</c:v>
                </c:pt>
                <c:pt idx="33">
                  <c:v>-11.0562</c:v>
                </c:pt>
                <c:pt idx="34">
                  <c:v>-5.2451999999999996</c:v>
                </c:pt>
                <c:pt idx="35">
                  <c:v>-0.44429999999999997</c:v>
                </c:pt>
                <c:pt idx="36">
                  <c:v>-8.0381999999999998</c:v>
                </c:pt>
                <c:pt idx="37">
                  <c:v>-19.2971</c:v>
                </c:pt>
                <c:pt idx="38">
                  <c:v>-30.575199999999999</c:v>
                </c:pt>
                <c:pt idx="39">
                  <c:v>-36.572200000000002</c:v>
                </c:pt>
                <c:pt idx="40">
                  <c:v>-37.595999999999997</c:v>
                </c:pt>
                <c:pt idx="41">
                  <c:v>-41.064100000000003</c:v>
                </c:pt>
                <c:pt idx="42">
                  <c:v>-45.778799999999997</c:v>
                </c:pt>
                <c:pt idx="43">
                  <c:v>-54.851799999999997</c:v>
                </c:pt>
                <c:pt idx="44">
                  <c:v>-62.040799999999997</c:v>
                </c:pt>
                <c:pt idx="45">
                  <c:v>-61.405799999999999</c:v>
                </c:pt>
                <c:pt idx="46">
                  <c:v>-51.465200000000003</c:v>
                </c:pt>
                <c:pt idx="47">
                  <c:v>-53.267200000000003</c:v>
                </c:pt>
                <c:pt idx="48">
                  <c:v>-63.981200000000001</c:v>
                </c:pt>
                <c:pt idx="49">
                  <c:v>-44.596200000000003</c:v>
                </c:pt>
                <c:pt idx="50">
                  <c:v>-25.151199999999999</c:v>
                </c:pt>
                <c:pt idx="51">
                  <c:v>-12.074</c:v>
                </c:pt>
                <c:pt idx="52">
                  <c:v>0</c:v>
                </c:pt>
                <c:pt idx="53">
                  <c:v>0</c:v>
                </c:pt>
                <c:pt idx="54">
                  <c:v>0</c:v>
                </c:pt>
                <c:pt idx="55">
                  <c:v>17.841799999999999</c:v>
                </c:pt>
                <c:pt idx="56">
                  <c:v>42.122799999999998</c:v>
                </c:pt>
                <c:pt idx="57">
                  <c:v>44.242800000000003</c:v>
                </c:pt>
                <c:pt idx="58">
                  <c:v>55.841799999999999</c:v>
                </c:pt>
                <c:pt idx="59">
                  <c:v>34.4636</c:v>
                </c:pt>
                <c:pt idx="60">
                  <c:v>20.604600000000001</c:v>
                </c:pt>
                <c:pt idx="61">
                  <c:v>24.207599999999999</c:v>
                </c:pt>
                <c:pt idx="62">
                  <c:v>34.513599999999997</c:v>
                </c:pt>
                <c:pt idx="63">
                  <c:v>42.688600000000001</c:v>
                </c:pt>
                <c:pt idx="64">
                  <c:v>33.2759</c:v>
                </c:pt>
                <c:pt idx="65">
                  <c:v>12.5707</c:v>
                </c:pt>
                <c:pt idx="66">
                  <c:v>5.6459000000000001</c:v>
                </c:pt>
                <c:pt idx="67">
                  <c:v>20.905899999999999</c:v>
                </c:pt>
                <c:pt idx="68">
                  <c:v>14.6534</c:v>
                </c:pt>
                <c:pt idx="69">
                  <c:v>5.2984</c:v>
                </c:pt>
                <c:pt idx="70">
                  <c:v>3.4483999999999999</c:v>
                </c:pt>
                <c:pt idx="71">
                  <c:v>1.2704</c:v>
                </c:pt>
                <c:pt idx="72">
                  <c:v>4.0579000000000001</c:v>
                </c:pt>
                <c:pt idx="73">
                  <c:v>0</c:v>
                </c:pt>
                <c:pt idx="74">
                  <c:v>0</c:v>
                </c:pt>
                <c:pt idx="75">
                  <c:v>9.8173999999999992</c:v>
                </c:pt>
                <c:pt idx="76">
                  <c:v>21.1374</c:v>
                </c:pt>
                <c:pt idx="77">
                  <c:v>18.534400000000002</c:v>
                </c:pt>
                <c:pt idx="78">
                  <c:v>22.526399999999999</c:v>
                </c:pt>
                <c:pt idx="79">
                  <c:v>29.636399999999998</c:v>
                </c:pt>
                <c:pt idx="80">
                  <c:v>33.977400000000003</c:v>
                </c:pt>
                <c:pt idx="81">
                  <c:v>21.378399999999999</c:v>
                </c:pt>
                <c:pt idx="82">
                  <c:v>9.5643999999999991</c:v>
                </c:pt>
                <c:pt idx="83">
                  <c:v>-0.7974</c:v>
                </c:pt>
                <c:pt idx="84">
                  <c:v>-15.1334</c:v>
                </c:pt>
                <c:pt idx="85">
                  <c:v>-22.1584</c:v>
                </c:pt>
                <c:pt idx="86">
                  <c:v>-10.428100000000001</c:v>
                </c:pt>
                <c:pt idx="87">
                  <c:v>0</c:v>
                </c:pt>
                <c:pt idx="88">
                  <c:v>-1.0770999999999999</c:v>
                </c:pt>
                <c:pt idx="89">
                  <c:v>0</c:v>
                </c:pt>
                <c:pt idx="90">
                  <c:v>-9.4543999999999997</c:v>
                </c:pt>
                <c:pt idx="91">
                  <c:v>-6.7644000000000002</c:v>
                </c:pt>
                <c:pt idx="92">
                  <c:v>0</c:v>
                </c:pt>
                <c:pt idx="93">
                  <c:v>-10.493359999999974</c:v>
                </c:pt>
                <c:pt idx="94">
                  <c:v>-13.893039999999914</c:v>
                </c:pt>
                <c:pt idx="95">
                  <c:v>-14.286039999999943</c:v>
                </c:pt>
                <c:pt idx="96">
                  <c:v>-3.2250399999999084</c:v>
                </c:pt>
                <c:pt idx="97">
                  <c:v>0</c:v>
                </c:pt>
                <c:pt idx="98">
                  <c:v>1.901039999999953</c:v>
                </c:pt>
                <c:pt idx="99">
                  <c:v>0</c:v>
                </c:pt>
                <c:pt idx="100">
                  <c:v>11.589120000000023</c:v>
                </c:pt>
                <c:pt idx="101">
                  <c:v>19.852119999999942</c:v>
                </c:pt>
                <c:pt idx="102">
                  <c:v>19.407120000000006</c:v>
                </c:pt>
                <c:pt idx="103">
                  <c:v>13.38416000000003</c:v>
                </c:pt>
                <c:pt idx="104">
                  <c:v>3.4741599999999471</c:v>
                </c:pt>
                <c:pt idx="105">
                  <c:v>0</c:v>
                </c:pt>
                <c:pt idx="106">
                  <c:v>-6.9011600000000817</c:v>
                </c:pt>
                <c:pt idx="107">
                  <c:v>-39.731120000000089</c:v>
                </c:pt>
                <c:pt idx="108">
                  <c:v>-38.167120000000011</c:v>
                </c:pt>
                <c:pt idx="109">
                  <c:v>-11.8941200000001</c:v>
                </c:pt>
                <c:pt idx="110">
                  <c:v>-8.7231200000000513</c:v>
                </c:pt>
                <c:pt idx="111">
                  <c:v>-1.1121200000000622</c:v>
                </c:pt>
                <c:pt idx="112">
                  <c:v>-0.48912000000001488</c:v>
                </c:pt>
                <c:pt idx="113">
                  <c:v>-8.4031200000000013</c:v>
                </c:pt>
                <c:pt idx="114">
                  <c:v>-12.339120000000037</c:v>
                </c:pt>
                <c:pt idx="115">
                  <c:v>-5.215120000000014</c:v>
                </c:pt>
                <c:pt idx="116">
                  <c:v>0</c:v>
                </c:pt>
                <c:pt idx="117">
                  <c:v>2.2400800000000718</c:v>
                </c:pt>
                <c:pt idx="118">
                  <c:v>12.856080000000057</c:v>
                </c:pt>
                <c:pt idx="119">
                  <c:v>11.683080000000055</c:v>
                </c:pt>
                <c:pt idx="120">
                  <c:v>1.0070399999999777</c:v>
                </c:pt>
                <c:pt idx="121">
                  <c:v>-14.454039999999981</c:v>
                </c:pt>
                <c:pt idx="122">
                  <c:v>-13.23903999999995</c:v>
                </c:pt>
                <c:pt idx="123">
                  <c:v>-16.921039999999966</c:v>
                </c:pt>
                <c:pt idx="124">
                  <c:v>-35.495039999999918</c:v>
                </c:pt>
                <c:pt idx="125">
                  <c:v>-32.975520000000024</c:v>
                </c:pt>
                <c:pt idx="126">
                  <c:v>-30.753519999999931</c:v>
                </c:pt>
                <c:pt idx="127">
                  <c:v>-15.235520000000015</c:v>
                </c:pt>
                <c:pt idx="128">
                  <c:v>0</c:v>
                </c:pt>
                <c:pt idx="129">
                  <c:v>9.1245599999999456</c:v>
                </c:pt>
                <c:pt idx="130">
                  <c:v>12.530560000000008</c:v>
                </c:pt>
                <c:pt idx="131">
                  <c:v>11.513559999999956</c:v>
                </c:pt>
                <c:pt idx="132">
                  <c:v>11.936559999999957</c:v>
                </c:pt>
                <c:pt idx="133">
                  <c:v>1.8008400000000089</c:v>
                </c:pt>
                <c:pt idx="134">
                  <c:v>-4.5228399999999889</c:v>
                </c:pt>
                <c:pt idx="135">
                  <c:v>-3.2548400000000735</c:v>
                </c:pt>
                <c:pt idx="136">
                  <c:v>0</c:v>
                </c:pt>
                <c:pt idx="137">
                  <c:v>1.110840000000068</c:v>
                </c:pt>
                <c:pt idx="138">
                  <c:v>0</c:v>
                </c:pt>
                <c:pt idx="139">
                  <c:v>-7.0096800000000368</c:v>
                </c:pt>
                <c:pt idx="140">
                  <c:v>-6.9616799999999213</c:v>
                </c:pt>
                <c:pt idx="141">
                  <c:v>0</c:v>
                </c:pt>
                <c:pt idx="142">
                  <c:v>3.4023600000000007</c:v>
                </c:pt>
                <c:pt idx="143">
                  <c:v>10.644359999999963</c:v>
                </c:pt>
                <c:pt idx="144">
                  <c:v>6.2863599999999016</c:v>
                </c:pt>
                <c:pt idx="145">
                  <c:v>0</c:v>
                </c:pt>
                <c:pt idx="146">
                  <c:v>-3.507199999999985</c:v>
                </c:pt>
                <c:pt idx="147">
                  <c:v>0</c:v>
                </c:pt>
                <c:pt idx="148">
                  <c:v>9.4411999999999541</c:v>
                </c:pt>
                <c:pt idx="149">
                  <c:v>20.404200000000031</c:v>
                </c:pt>
                <c:pt idx="150">
                  <c:v>21.727200000000011</c:v>
                </c:pt>
                <c:pt idx="151">
                  <c:v>13.250560000000011</c:v>
                </c:pt>
                <c:pt idx="152">
                  <c:v>0</c:v>
                </c:pt>
                <c:pt idx="153">
                  <c:v>-1.0765600000000317</c:v>
                </c:pt>
                <c:pt idx="154">
                  <c:v>0</c:v>
                </c:pt>
                <c:pt idx="155">
                  <c:v>0</c:v>
                </c:pt>
                <c:pt idx="156">
                  <c:v>-7.2480000000000322</c:v>
                </c:pt>
                <c:pt idx="157">
                  <c:v>-6.9780000000000504</c:v>
                </c:pt>
                <c:pt idx="158">
                  <c:v>0</c:v>
                </c:pt>
                <c:pt idx="159">
                  <c:v>0</c:v>
                </c:pt>
                <c:pt idx="160">
                  <c:v>-23.343840000000004</c:v>
                </c:pt>
                <c:pt idx="161">
                  <c:v>-41.615840000000048</c:v>
                </c:pt>
                <c:pt idx="162">
                  <c:v>-26.726840000000042</c:v>
                </c:pt>
                <c:pt idx="163">
                  <c:v>0</c:v>
                </c:pt>
                <c:pt idx="164">
                  <c:v>0</c:v>
                </c:pt>
                <c:pt idx="165">
                  <c:v>3.2296799999999379</c:v>
                </c:pt>
                <c:pt idx="166">
                  <c:v>9.5456799999999689</c:v>
                </c:pt>
                <c:pt idx="167">
                  <c:v>1.1346800000000243</c:v>
                </c:pt>
                <c:pt idx="168">
                  <c:v>-13.321959999999955</c:v>
                </c:pt>
                <c:pt idx="169">
                  <c:v>-29.560959999999987</c:v>
                </c:pt>
                <c:pt idx="170">
                  <c:v>-36.030960000000015</c:v>
                </c:pt>
                <c:pt idx="171">
                  <c:v>-22.527959999999972</c:v>
                </c:pt>
                <c:pt idx="172">
                  <c:v>-7.2009599999999736</c:v>
                </c:pt>
                <c:pt idx="173">
                  <c:v>-11.258359999999982</c:v>
                </c:pt>
                <c:pt idx="174">
                  <c:v>-7.2683599999999737</c:v>
                </c:pt>
                <c:pt idx="175">
                  <c:v>0</c:v>
                </c:pt>
                <c:pt idx="176">
                  <c:v>9.5063600000000292</c:v>
                </c:pt>
                <c:pt idx="177">
                  <c:v>2.3707199999999204</c:v>
                </c:pt>
                <c:pt idx="178">
                  <c:v>0</c:v>
                </c:pt>
                <c:pt idx="179">
                  <c:v>-2.1727199999999414</c:v>
                </c:pt>
                <c:pt idx="180">
                  <c:v>-4.7087199999999996</c:v>
                </c:pt>
                <c:pt idx="181">
                  <c:v>-8.0630800000000136</c:v>
                </c:pt>
                <c:pt idx="182">
                  <c:v>-2.772079999999959</c:v>
                </c:pt>
                <c:pt idx="183">
                  <c:v>4.7670800000000773</c:v>
                </c:pt>
                <c:pt idx="184">
                  <c:v>21.886079999999993</c:v>
                </c:pt>
                <c:pt idx="185">
                  <c:v>22.99987999999993</c:v>
                </c:pt>
                <c:pt idx="186">
                  <c:v>11.622880000000091</c:v>
                </c:pt>
                <c:pt idx="187">
                  <c:v>4.9358799999999663</c:v>
                </c:pt>
                <c:pt idx="188">
                  <c:v>3.3808799999999026</c:v>
                </c:pt>
                <c:pt idx="189">
                  <c:v>-5.1168800000000063</c:v>
                </c:pt>
                <c:pt idx="190">
                  <c:v>-0.23988000000005361</c:v>
                </c:pt>
                <c:pt idx="191">
                  <c:v>0</c:v>
                </c:pt>
                <c:pt idx="192">
                  <c:v>0</c:v>
                </c:pt>
                <c:pt idx="193">
                  <c:v>-3.3348800000000809</c:v>
                </c:pt>
                <c:pt idx="194">
                  <c:v>-12.207479999999983</c:v>
                </c:pt>
                <c:pt idx="195">
                  <c:v>-18.685479999999934</c:v>
                </c:pt>
                <c:pt idx="196">
                  <c:v>-25.436480000000024</c:v>
                </c:pt>
                <c:pt idx="197">
                  <c:v>-28.506479999999961</c:v>
                </c:pt>
                <c:pt idx="198">
                  <c:v>-29.521480000000061</c:v>
                </c:pt>
                <c:pt idx="199">
                  <c:v>-18.982440000000011</c:v>
                </c:pt>
                <c:pt idx="200">
                  <c:v>-1.4504399999999729</c:v>
                </c:pt>
                <c:pt idx="201">
                  <c:v>0</c:v>
                </c:pt>
                <c:pt idx="202">
                  <c:v>0</c:v>
                </c:pt>
                <c:pt idx="203">
                  <c:v>0</c:v>
                </c:pt>
                <c:pt idx="204">
                  <c:v>-11.91627999999992</c:v>
                </c:pt>
                <c:pt idx="205">
                  <c:v>-9.0542800000000678</c:v>
                </c:pt>
                <c:pt idx="206">
                  <c:v>0</c:v>
                </c:pt>
                <c:pt idx="207">
                  <c:v>0</c:v>
                </c:pt>
                <c:pt idx="208">
                  <c:v>0</c:v>
                </c:pt>
                <c:pt idx="209">
                  <c:v>0</c:v>
                </c:pt>
                <c:pt idx="210">
                  <c:v>-0.37351999999999919</c:v>
                </c:pt>
                <c:pt idx="211">
                  <c:v>0</c:v>
                </c:pt>
                <c:pt idx="212">
                  <c:v>-5.3195999999999364</c:v>
                </c:pt>
                <c:pt idx="213">
                  <c:v>-14.1006</c:v>
                </c:pt>
                <c:pt idx="214">
                  <c:v>-12.679599999999951</c:v>
                </c:pt>
                <c:pt idx="215">
                  <c:v>-3.9996</c:v>
                </c:pt>
                <c:pt idx="216">
                  <c:v>0</c:v>
                </c:pt>
                <c:pt idx="217">
                  <c:v>-9.6320800000000055</c:v>
                </c:pt>
                <c:pt idx="218">
                  <c:v>-11.19607999999997</c:v>
                </c:pt>
                <c:pt idx="219">
                  <c:v>7.0540799999999173</c:v>
                </c:pt>
                <c:pt idx="220">
                  <c:v>8.0627999999999851</c:v>
                </c:pt>
                <c:pt idx="221">
                  <c:v>11.369800000000001</c:v>
                </c:pt>
                <c:pt idx="222">
                  <c:v>35.637800000000027</c:v>
                </c:pt>
                <c:pt idx="223">
                  <c:v>53.756800000000055</c:v>
                </c:pt>
                <c:pt idx="224">
                  <c:v>69.082799999999963</c:v>
                </c:pt>
                <c:pt idx="225">
                  <c:v>80.073639999999983</c:v>
                </c:pt>
                <c:pt idx="226">
                  <c:v>77.726640000000003</c:v>
                </c:pt>
                <c:pt idx="227">
                  <c:v>67.374640000000028</c:v>
                </c:pt>
                <c:pt idx="228">
                  <c:v>75.191640000000035</c:v>
                </c:pt>
                <c:pt idx="229">
                  <c:v>87.344639999999941</c:v>
                </c:pt>
                <c:pt idx="230">
                  <c:v>85.643640000000033</c:v>
                </c:pt>
                <c:pt idx="231">
                  <c:v>76.093640000000079</c:v>
                </c:pt>
                <c:pt idx="232">
                  <c:v>64.81164000000004</c:v>
                </c:pt>
                <c:pt idx="233">
                  <c:v>54.776640000000064</c:v>
                </c:pt>
                <c:pt idx="234">
                  <c:v>55.54440000000001</c:v>
                </c:pt>
                <c:pt idx="235">
                  <c:v>50.777399999999957</c:v>
                </c:pt>
                <c:pt idx="236">
                  <c:v>26.449400000000097</c:v>
                </c:pt>
                <c:pt idx="237">
                  <c:v>4.556399999999952</c:v>
                </c:pt>
                <c:pt idx="238">
                  <c:v>0</c:v>
                </c:pt>
                <c:pt idx="239">
                  <c:v>-4.1006400000000207</c:v>
                </c:pt>
                <c:pt idx="240">
                  <c:v>-16.978639999999949</c:v>
                </c:pt>
                <c:pt idx="241">
                  <c:v>-26.996639999999978</c:v>
                </c:pt>
                <c:pt idx="242">
                  <c:v>-28.186640000000033</c:v>
                </c:pt>
                <c:pt idx="243">
                  <c:v>-19.832639999999991</c:v>
                </c:pt>
                <c:pt idx="244">
                  <c:v>-22.395639999999979</c:v>
                </c:pt>
                <c:pt idx="245">
                  <c:v>-22.015639999999983</c:v>
                </c:pt>
                <c:pt idx="246">
                  <c:v>-22.892600000000048</c:v>
                </c:pt>
                <c:pt idx="247">
                  <c:v>-20.70460000000006</c:v>
                </c:pt>
                <c:pt idx="248">
                  <c:v>-4.4996000000000178</c:v>
                </c:pt>
                <c:pt idx="249">
                  <c:v>0</c:v>
                </c:pt>
                <c:pt idx="250">
                  <c:v>0</c:v>
                </c:pt>
                <c:pt idx="251">
                  <c:v>0</c:v>
                </c:pt>
                <c:pt idx="252">
                  <c:v>20.002079999999999</c:v>
                </c:pt>
                <c:pt idx="253">
                  <c:v>29.817080000000054</c:v>
                </c:pt>
                <c:pt idx="254">
                  <c:v>25.468080000000008</c:v>
                </c:pt>
                <c:pt idx="255">
                  <c:v>8.2390399999999335</c:v>
                </c:pt>
                <c:pt idx="256">
                  <c:v>-5.5400399999999781</c:v>
                </c:pt>
                <c:pt idx="257">
                  <c:v>-14.829040000000079</c:v>
                </c:pt>
                <c:pt idx="258">
                  <c:v>-0.29703999999992625</c:v>
                </c:pt>
                <c:pt idx="259">
                  <c:v>3.0630400000000026</c:v>
                </c:pt>
                <c:pt idx="260">
                  <c:v>0</c:v>
                </c:pt>
                <c:pt idx="261">
                  <c:v>0</c:v>
                </c:pt>
                <c:pt idx="262">
                  <c:v>11.208039999999984</c:v>
                </c:pt>
                <c:pt idx="263">
                  <c:v>2.6420399999999535</c:v>
                </c:pt>
                <c:pt idx="264">
                  <c:v>0</c:v>
                </c:pt>
                <c:pt idx="265">
                  <c:v>0</c:v>
                </c:pt>
                <c:pt idx="266">
                  <c:v>0</c:v>
                </c:pt>
                <c:pt idx="267">
                  <c:v>-10.70427999999991</c:v>
                </c:pt>
                <c:pt idx="268">
                  <c:v>-17.305519999999966</c:v>
                </c:pt>
                <c:pt idx="269">
                  <c:v>0</c:v>
                </c:pt>
                <c:pt idx="270">
                  <c:v>0</c:v>
                </c:pt>
                <c:pt idx="271">
                  <c:v>0</c:v>
                </c:pt>
                <c:pt idx="272">
                  <c:v>-5.6685200000000222</c:v>
                </c:pt>
                <c:pt idx="273">
                  <c:v>-8.6375199999999595</c:v>
                </c:pt>
                <c:pt idx="274">
                  <c:v>-19.440833427529981</c:v>
                </c:pt>
                <c:pt idx="275">
                  <c:v>-35.992719999999927</c:v>
                </c:pt>
                <c:pt idx="276">
                  <c:v>-36.685519999999961</c:v>
                </c:pt>
                <c:pt idx="277">
                  <c:v>-50.484240000000078</c:v>
                </c:pt>
                <c:pt idx="278">
                  <c:v>-26.424240000000019</c:v>
                </c:pt>
                <c:pt idx="279">
                  <c:v>-1.4932399999999788</c:v>
                </c:pt>
                <c:pt idx="280">
                  <c:v>0</c:v>
                </c:pt>
                <c:pt idx="281">
                  <c:v>-6.2032399999999868</c:v>
                </c:pt>
                <c:pt idx="282">
                  <c:v>-14.270239999999994</c:v>
                </c:pt>
                <c:pt idx="283">
                  <c:v>-15.900239999999989</c:v>
                </c:pt>
                <c:pt idx="284">
                  <c:v>-3.4812400000000068</c:v>
                </c:pt>
                <c:pt idx="285">
                  <c:v>4.714239999999954</c:v>
                </c:pt>
                <c:pt idx="286">
                  <c:v>11.186240000000019</c:v>
                </c:pt>
                <c:pt idx="287">
                  <c:v>28.964239999999926</c:v>
                </c:pt>
                <c:pt idx="288">
                  <c:v>19.296240000000033</c:v>
                </c:pt>
                <c:pt idx="289">
                  <c:v>-3.9132399999999956</c:v>
                </c:pt>
                <c:pt idx="290">
                  <c:v>-6.6844800000000122</c:v>
                </c:pt>
                <c:pt idx="291">
                  <c:v>5.2774799999999731</c:v>
                </c:pt>
                <c:pt idx="292">
                  <c:v>43.260480000000037</c:v>
                </c:pt>
                <c:pt idx="293">
                  <c:v>159.35748000000001</c:v>
                </c:pt>
                <c:pt idx="294">
                  <c:v>223.48880878534996</c:v>
                </c:pt>
                <c:pt idx="295">
                  <c:v>234.08647999999999</c:v>
                </c:pt>
                <c:pt idx="296">
                  <c:v>213.84447999999998</c:v>
                </c:pt>
                <c:pt idx="297">
                  <c:v>194.53548000000001</c:v>
                </c:pt>
                <c:pt idx="298">
                  <c:v>186.97548000000006</c:v>
                </c:pt>
                <c:pt idx="299">
                  <c:v>162.64336</c:v>
                </c:pt>
                <c:pt idx="300">
                  <c:v>137.78136000000003</c:v>
                </c:pt>
                <c:pt idx="301">
                  <c:v>131.48136000000008</c:v>
                </c:pt>
                <c:pt idx="302">
                  <c:v>114.02536000000005</c:v>
                </c:pt>
                <c:pt idx="303">
                  <c:v>96.531360000000021</c:v>
                </c:pt>
                <c:pt idx="304">
                  <c:v>88.190360000000013</c:v>
                </c:pt>
                <c:pt idx="305">
                  <c:v>65.969360000000009</c:v>
                </c:pt>
                <c:pt idx="306">
                  <c:v>40.276360000000025</c:v>
                </c:pt>
                <c:pt idx="307">
                  <c:v>22.432360000000003</c:v>
                </c:pt>
                <c:pt idx="308">
                  <c:v>16.225360000000009</c:v>
                </c:pt>
                <c:pt idx="309">
                  <c:v>10.606359999999983</c:v>
                </c:pt>
                <c:pt idx="310">
                  <c:v>3.3153600000000427</c:v>
                </c:pt>
                <c:pt idx="311">
                  <c:v>3.7933599999999945</c:v>
                </c:pt>
                <c:pt idx="312">
                  <c:v>4.6953600000000657</c:v>
                </c:pt>
                <c:pt idx="313">
                  <c:v>0</c:v>
                </c:pt>
                <c:pt idx="314">
                  <c:v>-10.926359999999946</c:v>
                </c:pt>
                <c:pt idx="315" formatCode="0.000">
                  <c:v>-18.457360000000008</c:v>
                </c:pt>
                <c:pt idx="316">
                  <c:v>-33.24835999999992</c:v>
                </c:pt>
                <c:pt idx="317">
                  <c:v>-20.117359999999948</c:v>
                </c:pt>
                <c:pt idx="318">
                  <c:v>0</c:v>
                </c:pt>
                <c:pt idx="319">
                  <c:v>2.84036000000002</c:v>
                </c:pt>
                <c:pt idx="320">
                  <c:v>-4.7043600000000243</c:v>
                </c:pt>
                <c:pt idx="321">
                  <c:v>-2.9023600000000034</c:v>
                </c:pt>
                <c:pt idx="322">
                  <c:v>-9.901360000000027</c:v>
                </c:pt>
                <c:pt idx="323">
                  <c:v>-1.4133599999999706</c:v>
                </c:pt>
                <c:pt idx="324">
                  <c:v>13.538359999999971</c:v>
                </c:pt>
                <c:pt idx="325">
                  <c:v>24.840120000000049</c:v>
                </c:pt>
                <c:pt idx="326">
                  <c:v>33.807120000000033</c:v>
                </c:pt>
                <c:pt idx="327">
                  <c:v>19.798120000000019</c:v>
                </c:pt>
                <c:pt idx="328">
                  <c:v>2.399119999999904</c:v>
                </c:pt>
                <c:pt idx="329">
                  <c:v>-5.7135199999999893</c:v>
                </c:pt>
                <c:pt idx="330">
                  <c:v>-10.541520000000077</c:v>
                </c:pt>
                <c:pt idx="331">
                  <c:v>0</c:v>
                </c:pt>
                <c:pt idx="332">
                  <c:v>-4.0735200000000029</c:v>
                </c:pt>
                <c:pt idx="333">
                  <c:v>-5.8385199999999893</c:v>
                </c:pt>
                <c:pt idx="334">
                  <c:v>0</c:v>
                </c:pt>
                <c:pt idx="335">
                  <c:v>-3.9286400000000494</c:v>
                </c:pt>
                <c:pt idx="336">
                  <c:v>-32.498639999999988</c:v>
                </c:pt>
                <c:pt idx="337">
                  <c:v>-34.026640000000008</c:v>
                </c:pt>
                <c:pt idx="338">
                  <c:v>-35.164279999999955</c:v>
                </c:pt>
                <c:pt idx="339">
                  <c:v>-36.292279999999998</c:v>
                </c:pt>
                <c:pt idx="340">
                  <c:v>-38.824280000000037</c:v>
                </c:pt>
                <c:pt idx="341">
                  <c:v>-45.087279999999957</c:v>
                </c:pt>
                <c:pt idx="342">
                  <c:v>-69.503320000000016</c:v>
                </c:pt>
                <c:pt idx="343">
                  <c:v>-83.490320000000096</c:v>
                </c:pt>
                <c:pt idx="344">
                  <c:v>-90.971319999999977</c:v>
                </c:pt>
                <c:pt idx="345">
                  <c:v>-86.014319999999984</c:v>
                </c:pt>
                <c:pt idx="346">
                  <c:v>-57.947960000000009</c:v>
                </c:pt>
                <c:pt idx="347">
                  <c:v>-52.54095999999997</c:v>
                </c:pt>
                <c:pt idx="348">
                  <c:v>-42.720960000000034</c:v>
                </c:pt>
                <c:pt idx="349">
                  <c:v>-32.531959999999955</c:v>
                </c:pt>
                <c:pt idx="350">
                  <c:v>-26.093959999999967</c:v>
                </c:pt>
                <c:pt idx="351">
                  <c:v>-25.457240000000002</c:v>
                </c:pt>
                <c:pt idx="352">
                  <c:v>-28.893239999999924</c:v>
                </c:pt>
                <c:pt idx="353">
                  <c:v>-33.293240000000011</c:v>
                </c:pt>
                <c:pt idx="354">
                  <c:v>-32.091240000000013</c:v>
                </c:pt>
                <c:pt idx="355">
                  <c:v>-30.860399999999998</c:v>
                </c:pt>
                <c:pt idx="356">
                  <c:v>-22.645399999999967</c:v>
                </c:pt>
                <c:pt idx="357">
                  <c:v>-26.867399999999947</c:v>
                </c:pt>
                <c:pt idx="358">
                  <c:v>-26.458400000000069</c:v>
                </c:pt>
                <c:pt idx="359">
                  <c:v>-38.939679999999953</c:v>
                </c:pt>
                <c:pt idx="360">
                  <c:v>-41.366680000000088</c:v>
                </c:pt>
                <c:pt idx="361">
                  <c:v>-48.663679999999999</c:v>
                </c:pt>
                <c:pt idx="362">
                  <c:v>-49.07668000000001</c:v>
                </c:pt>
                <c:pt idx="363">
                  <c:v>-39.919679999999971</c:v>
                </c:pt>
                <c:pt idx="364">
                  <c:v>-76.245042033940024</c:v>
                </c:pt>
                <c:pt idx="365">
                  <c:v>-92.656947989429966</c:v>
                </c:pt>
                <c:pt idx="366">
                  <c:v>-94.181390706859986</c:v>
                </c:pt>
                <c:pt idx="367">
                  <c:v>-82.68721816899</c:v>
                </c:pt>
                <c:pt idx="368">
                  <c:v>-70.150338140939994</c:v>
                </c:pt>
                <c:pt idx="369">
                  <c:v>-79.265060425809963</c:v>
                </c:pt>
                <c:pt idx="370">
                  <c:v>-88.886279999999999</c:v>
                </c:pt>
                <c:pt idx="371">
                  <c:v>-85.179280000000006</c:v>
                </c:pt>
                <c:pt idx="372">
                  <c:v>-75.054280000000006</c:v>
                </c:pt>
                <c:pt idx="373">
                  <c:v>-81.63396000000003</c:v>
                </c:pt>
                <c:pt idx="374">
                  <c:v>-112.34495999999993</c:v>
                </c:pt>
                <c:pt idx="375">
                  <c:v>-140.49496000000002</c:v>
                </c:pt>
                <c:pt idx="376">
                  <c:v>-146.28396000000001</c:v>
                </c:pt>
                <c:pt idx="377">
                  <c:v>-144.34888000000007</c:v>
                </c:pt>
                <c:pt idx="378">
                  <c:v>-132.59708561382894</c:v>
                </c:pt>
                <c:pt idx="379">
                  <c:v>-108.36588000000002</c:v>
                </c:pt>
                <c:pt idx="380">
                  <c:v>-106.21787999999999</c:v>
                </c:pt>
                <c:pt idx="381">
                  <c:v>-99.011479999999949</c:v>
                </c:pt>
                <c:pt idx="382">
                  <c:v>-64.154479999999978</c:v>
                </c:pt>
                <c:pt idx="383">
                  <c:v>-56.232490688719963</c:v>
                </c:pt>
                <c:pt idx="384">
                  <c:v>-74.235479999999995</c:v>
                </c:pt>
                <c:pt idx="385">
                  <c:v>-78.732480000000066</c:v>
                </c:pt>
                <c:pt idx="386">
                  <c:v>-85.288960000000003</c:v>
                </c:pt>
                <c:pt idx="387">
                  <c:v>-93.033827300870087</c:v>
                </c:pt>
                <c:pt idx="388">
                  <c:v>-90.830724761390059</c:v>
                </c:pt>
                <c:pt idx="389">
                  <c:v>-93.930960000000056</c:v>
                </c:pt>
                <c:pt idx="390">
                  <c:v>-100.21564000000005</c:v>
                </c:pt>
                <c:pt idx="391">
                  <c:v>-117.35564000000004</c:v>
                </c:pt>
                <c:pt idx="392">
                  <c:v>-150.90263999999993</c:v>
                </c:pt>
                <c:pt idx="393">
                  <c:v>-142.68264000000002</c:v>
                </c:pt>
                <c:pt idx="394">
                  <c:v>-143.18956000000003</c:v>
                </c:pt>
                <c:pt idx="395">
                  <c:v>-202.44656000000009</c:v>
                </c:pt>
                <c:pt idx="396">
                  <c:v>-267.29656</c:v>
                </c:pt>
              </c:numCache>
            </c:numRef>
          </c:val>
          <c:smooth val="0"/>
          <c:extLst>
            <c:ext xmlns:c16="http://schemas.microsoft.com/office/drawing/2014/chart" uri="{C3380CC4-5D6E-409C-BE32-E72D297353CC}">
              <c16:uniqueId val="{00000000-44B8-4C92-BF5A-2DC42FF48451}"/>
            </c:ext>
          </c:extLst>
        </c:ser>
        <c:ser>
          <c:idx val="1"/>
          <c:order val="1"/>
          <c:tx>
            <c:v>G97</c:v>
          </c:tx>
          <c:spPr>
            <a:ln w="28575" cap="rnd">
              <a:solidFill>
                <a:srgbClr val="FF0000"/>
              </a:solidFill>
              <a:round/>
            </a:ln>
            <a:effectLst/>
          </c:spPr>
          <c:marker>
            <c:symbol val="none"/>
          </c:marker>
          <c:cat>
            <c:numRef>
              <c:f>MEPCO!$D$466:$D$862</c:f>
              <c:numCache>
                <c:formatCode>d\-mmm\-yy</c:formatCode>
                <c:ptCount val="397"/>
                <c:pt idx="0">
                  <c:v>41862</c:v>
                </c:pt>
                <c:pt idx="1">
                  <c:v>41869</c:v>
                </c:pt>
                <c:pt idx="2">
                  <c:v>41876</c:v>
                </c:pt>
                <c:pt idx="3">
                  <c:v>41883</c:v>
                </c:pt>
                <c:pt idx="4">
                  <c:v>41890</c:v>
                </c:pt>
                <c:pt idx="5">
                  <c:v>41897</c:v>
                </c:pt>
                <c:pt idx="6">
                  <c:v>41904</c:v>
                </c:pt>
                <c:pt idx="7">
                  <c:v>41911</c:v>
                </c:pt>
                <c:pt idx="8">
                  <c:v>41918</c:v>
                </c:pt>
                <c:pt idx="9">
                  <c:v>41925</c:v>
                </c:pt>
                <c:pt idx="10">
                  <c:v>41932</c:v>
                </c:pt>
                <c:pt idx="11">
                  <c:v>41939</c:v>
                </c:pt>
                <c:pt idx="12">
                  <c:v>41946</c:v>
                </c:pt>
                <c:pt idx="13">
                  <c:v>41953</c:v>
                </c:pt>
                <c:pt idx="14">
                  <c:v>41960</c:v>
                </c:pt>
                <c:pt idx="15">
                  <c:v>41967</c:v>
                </c:pt>
                <c:pt idx="16">
                  <c:v>41974</c:v>
                </c:pt>
                <c:pt idx="17">
                  <c:v>41981</c:v>
                </c:pt>
                <c:pt idx="18">
                  <c:v>41988</c:v>
                </c:pt>
                <c:pt idx="19">
                  <c:v>41995</c:v>
                </c:pt>
                <c:pt idx="20">
                  <c:v>42002</c:v>
                </c:pt>
                <c:pt idx="21">
                  <c:v>42009</c:v>
                </c:pt>
                <c:pt idx="22">
                  <c:v>42016</c:v>
                </c:pt>
                <c:pt idx="23">
                  <c:v>42023</c:v>
                </c:pt>
                <c:pt idx="24">
                  <c:v>42030</c:v>
                </c:pt>
                <c:pt idx="25">
                  <c:v>42037</c:v>
                </c:pt>
                <c:pt idx="26">
                  <c:v>42044</c:v>
                </c:pt>
                <c:pt idx="27">
                  <c:v>42051</c:v>
                </c:pt>
                <c:pt idx="28">
                  <c:v>42058</c:v>
                </c:pt>
                <c:pt idx="29">
                  <c:v>42065</c:v>
                </c:pt>
                <c:pt idx="30">
                  <c:v>42072</c:v>
                </c:pt>
                <c:pt idx="31">
                  <c:v>42079</c:v>
                </c:pt>
                <c:pt idx="32">
                  <c:v>42086</c:v>
                </c:pt>
                <c:pt idx="33">
                  <c:v>42093</c:v>
                </c:pt>
                <c:pt idx="34">
                  <c:v>42100</c:v>
                </c:pt>
                <c:pt idx="35">
                  <c:v>42107</c:v>
                </c:pt>
                <c:pt idx="36">
                  <c:v>42114</c:v>
                </c:pt>
                <c:pt idx="37">
                  <c:v>42121</c:v>
                </c:pt>
                <c:pt idx="38">
                  <c:v>42128</c:v>
                </c:pt>
                <c:pt idx="39">
                  <c:v>42135</c:v>
                </c:pt>
                <c:pt idx="40">
                  <c:v>42142</c:v>
                </c:pt>
                <c:pt idx="41">
                  <c:v>42149</c:v>
                </c:pt>
                <c:pt idx="42">
                  <c:v>42156</c:v>
                </c:pt>
                <c:pt idx="43">
                  <c:v>42163</c:v>
                </c:pt>
                <c:pt idx="44">
                  <c:v>42170</c:v>
                </c:pt>
                <c:pt idx="45">
                  <c:v>42177</c:v>
                </c:pt>
                <c:pt idx="46">
                  <c:v>42184</c:v>
                </c:pt>
                <c:pt idx="47">
                  <c:v>42191</c:v>
                </c:pt>
                <c:pt idx="48">
                  <c:v>42198</c:v>
                </c:pt>
                <c:pt idx="49">
                  <c:v>42205</c:v>
                </c:pt>
                <c:pt idx="50">
                  <c:v>42212</c:v>
                </c:pt>
                <c:pt idx="51">
                  <c:v>42219</c:v>
                </c:pt>
                <c:pt idx="52">
                  <c:v>42226</c:v>
                </c:pt>
                <c:pt idx="53">
                  <c:v>42233</c:v>
                </c:pt>
                <c:pt idx="54">
                  <c:v>42240</c:v>
                </c:pt>
                <c:pt idx="55">
                  <c:v>42247</c:v>
                </c:pt>
                <c:pt idx="56">
                  <c:v>42254</c:v>
                </c:pt>
                <c:pt idx="57">
                  <c:v>42261</c:v>
                </c:pt>
                <c:pt idx="58">
                  <c:v>42268</c:v>
                </c:pt>
                <c:pt idx="59">
                  <c:v>42275</c:v>
                </c:pt>
                <c:pt idx="60">
                  <c:v>42282</c:v>
                </c:pt>
                <c:pt idx="61">
                  <c:v>42289</c:v>
                </c:pt>
                <c:pt idx="62">
                  <c:v>42296</c:v>
                </c:pt>
                <c:pt idx="63">
                  <c:v>42303</c:v>
                </c:pt>
                <c:pt idx="64">
                  <c:v>42310</c:v>
                </c:pt>
                <c:pt idx="65">
                  <c:v>42317</c:v>
                </c:pt>
                <c:pt idx="66">
                  <c:v>42324</c:v>
                </c:pt>
                <c:pt idx="67">
                  <c:v>42331</c:v>
                </c:pt>
                <c:pt idx="68">
                  <c:v>42338</c:v>
                </c:pt>
                <c:pt idx="69">
                  <c:v>42345</c:v>
                </c:pt>
                <c:pt idx="70">
                  <c:v>42352</c:v>
                </c:pt>
                <c:pt idx="71">
                  <c:v>42359</c:v>
                </c:pt>
                <c:pt idx="72">
                  <c:v>42366</c:v>
                </c:pt>
                <c:pt idx="73">
                  <c:v>42373</c:v>
                </c:pt>
                <c:pt idx="74">
                  <c:v>42380</c:v>
                </c:pt>
                <c:pt idx="75">
                  <c:v>42387</c:v>
                </c:pt>
                <c:pt idx="76">
                  <c:v>42394</c:v>
                </c:pt>
                <c:pt idx="77">
                  <c:v>42401</c:v>
                </c:pt>
                <c:pt idx="78">
                  <c:v>42408</c:v>
                </c:pt>
                <c:pt idx="79">
                  <c:v>42415</c:v>
                </c:pt>
                <c:pt idx="80">
                  <c:v>42422</c:v>
                </c:pt>
                <c:pt idx="81">
                  <c:v>42429</c:v>
                </c:pt>
                <c:pt idx="82">
                  <c:v>42436</c:v>
                </c:pt>
                <c:pt idx="83">
                  <c:v>42443</c:v>
                </c:pt>
                <c:pt idx="84">
                  <c:v>42450</c:v>
                </c:pt>
                <c:pt idx="85">
                  <c:v>42457</c:v>
                </c:pt>
                <c:pt idx="86">
                  <c:v>42464</c:v>
                </c:pt>
                <c:pt idx="87">
                  <c:v>42471</c:v>
                </c:pt>
                <c:pt idx="88">
                  <c:v>42478</c:v>
                </c:pt>
                <c:pt idx="89">
                  <c:v>42485</c:v>
                </c:pt>
                <c:pt idx="90">
                  <c:v>42492</c:v>
                </c:pt>
                <c:pt idx="91">
                  <c:v>42499</c:v>
                </c:pt>
                <c:pt idx="92">
                  <c:v>42506</c:v>
                </c:pt>
                <c:pt idx="93">
                  <c:v>42513</c:v>
                </c:pt>
                <c:pt idx="94">
                  <c:v>42520</c:v>
                </c:pt>
                <c:pt idx="95">
                  <c:v>42527</c:v>
                </c:pt>
                <c:pt idx="96">
                  <c:v>42534</c:v>
                </c:pt>
                <c:pt idx="97">
                  <c:v>42541</c:v>
                </c:pt>
                <c:pt idx="98">
                  <c:v>42548</c:v>
                </c:pt>
                <c:pt idx="99">
                  <c:v>42555</c:v>
                </c:pt>
                <c:pt idx="100">
                  <c:v>42562</c:v>
                </c:pt>
                <c:pt idx="101">
                  <c:v>42569</c:v>
                </c:pt>
                <c:pt idx="102">
                  <c:v>42576</c:v>
                </c:pt>
                <c:pt idx="103">
                  <c:v>42583</c:v>
                </c:pt>
                <c:pt idx="104">
                  <c:v>42590</c:v>
                </c:pt>
                <c:pt idx="105">
                  <c:v>42597</c:v>
                </c:pt>
                <c:pt idx="106">
                  <c:v>42604</c:v>
                </c:pt>
                <c:pt idx="107">
                  <c:v>42611</c:v>
                </c:pt>
                <c:pt idx="108">
                  <c:v>42618</c:v>
                </c:pt>
                <c:pt idx="109">
                  <c:v>42625</c:v>
                </c:pt>
                <c:pt idx="110">
                  <c:v>42632</c:v>
                </c:pt>
                <c:pt idx="111">
                  <c:v>42639</c:v>
                </c:pt>
                <c:pt idx="112">
                  <c:v>42646</c:v>
                </c:pt>
                <c:pt idx="113">
                  <c:v>42653</c:v>
                </c:pt>
                <c:pt idx="114">
                  <c:v>42660</c:v>
                </c:pt>
                <c:pt idx="115">
                  <c:v>42667</c:v>
                </c:pt>
                <c:pt idx="116">
                  <c:v>42674</c:v>
                </c:pt>
                <c:pt idx="117">
                  <c:v>42681</c:v>
                </c:pt>
                <c:pt idx="118">
                  <c:v>42688</c:v>
                </c:pt>
                <c:pt idx="119">
                  <c:v>42695</c:v>
                </c:pt>
                <c:pt idx="120">
                  <c:v>42702</c:v>
                </c:pt>
                <c:pt idx="121">
                  <c:v>42709</c:v>
                </c:pt>
                <c:pt idx="122">
                  <c:v>42716</c:v>
                </c:pt>
                <c:pt idx="123">
                  <c:v>42723</c:v>
                </c:pt>
                <c:pt idx="124">
                  <c:v>42730</c:v>
                </c:pt>
                <c:pt idx="125">
                  <c:v>42737</c:v>
                </c:pt>
                <c:pt idx="126">
                  <c:v>42744</c:v>
                </c:pt>
                <c:pt idx="127">
                  <c:v>42751</c:v>
                </c:pt>
                <c:pt idx="128">
                  <c:v>42758</c:v>
                </c:pt>
                <c:pt idx="129">
                  <c:v>42765</c:v>
                </c:pt>
                <c:pt idx="130">
                  <c:v>42772</c:v>
                </c:pt>
                <c:pt idx="131">
                  <c:v>42779</c:v>
                </c:pt>
                <c:pt idx="132">
                  <c:v>42786</c:v>
                </c:pt>
                <c:pt idx="133">
                  <c:v>42793</c:v>
                </c:pt>
                <c:pt idx="134">
                  <c:v>42800</c:v>
                </c:pt>
                <c:pt idx="135">
                  <c:v>42807</c:v>
                </c:pt>
                <c:pt idx="136">
                  <c:v>42814</c:v>
                </c:pt>
                <c:pt idx="137">
                  <c:v>42821</c:v>
                </c:pt>
                <c:pt idx="138">
                  <c:v>42828</c:v>
                </c:pt>
                <c:pt idx="139">
                  <c:v>42835</c:v>
                </c:pt>
                <c:pt idx="140">
                  <c:v>42842</c:v>
                </c:pt>
                <c:pt idx="141">
                  <c:v>42849</c:v>
                </c:pt>
                <c:pt idx="142">
                  <c:v>42856</c:v>
                </c:pt>
                <c:pt idx="143">
                  <c:v>42863</c:v>
                </c:pt>
                <c:pt idx="144">
                  <c:v>42870</c:v>
                </c:pt>
                <c:pt idx="145">
                  <c:v>42877</c:v>
                </c:pt>
                <c:pt idx="146">
                  <c:v>42884</c:v>
                </c:pt>
                <c:pt idx="147">
                  <c:v>42891</c:v>
                </c:pt>
                <c:pt idx="148">
                  <c:v>42898</c:v>
                </c:pt>
                <c:pt idx="149">
                  <c:v>42905</c:v>
                </c:pt>
                <c:pt idx="150">
                  <c:v>42912</c:v>
                </c:pt>
                <c:pt idx="151">
                  <c:v>42919</c:v>
                </c:pt>
                <c:pt idx="152">
                  <c:v>42926</c:v>
                </c:pt>
                <c:pt idx="153">
                  <c:v>42933</c:v>
                </c:pt>
                <c:pt idx="154">
                  <c:v>42940</c:v>
                </c:pt>
                <c:pt idx="155">
                  <c:v>42947</c:v>
                </c:pt>
                <c:pt idx="156">
                  <c:v>42954</c:v>
                </c:pt>
                <c:pt idx="157">
                  <c:v>42961</c:v>
                </c:pt>
                <c:pt idx="158">
                  <c:v>42968</c:v>
                </c:pt>
                <c:pt idx="159">
                  <c:v>42975</c:v>
                </c:pt>
                <c:pt idx="160">
                  <c:v>42982</c:v>
                </c:pt>
                <c:pt idx="161">
                  <c:v>42989</c:v>
                </c:pt>
                <c:pt idx="162">
                  <c:v>42996</c:v>
                </c:pt>
                <c:pt idx="163">
                  <c:v>43003</c:v>
                </c:pt>
                <c:pt idx="164">
                  <c:v>43010</c:v>
                </c:pt>
                <c:pt idx="165">
                  <c:v>43017</c:v>
                </c:pt>
                <c:pt idx="166">
                  <c:v>43024</c:v>
                </c:pt>
                <c:pt idx="167">
                  <c:v>43031</c:v>
                </c:pt>
                <c:pt idx="168">
                  <c:v>43038</c:v>
                </c:pt>
                <c:pt idx="169">
                  <c:v>43045</c:v>
                </c:pt>
                <c:pt idx="170">
                  <c:v>43052</c:v>
                </c:pt>
                <c:pt idx="171">
                  <c:v>43059</c:v>
                </c:pt>
                <c:pt idx="172">
                  <c:v>43066</c:v>
                </c:pt>
                <c:pt idx="173">
                  <c:v>43073</c:v>
                </c:pt>
                <c:pt idx="174">
                  <c:v>43080</c:v>
                </c:pt>
                <c:pt idx="175">
                  <c:v>43087</c:v>
                </c:pt>
                <c:pt idx="176">
                  <c:v>43094</c:v>
                </c:pt>
                <c:pt idx="177">
                  <c:v>43101</c:v>
                </c:pt>
                <c:pt idx="178">
                  <c:v>43108</c:v>
                </c:pt>
                <c:pt idx="179">
                  <c:v>43115</c:v>
                </c:pt>
                <c:pt idx="180">
                  <c:v>43122</c:v>
                </c:pt>
                <c:pt idx="181">
                  <c:v>43129</c:v>
                </c:pt>
                <c:pt idx="182">
                  <c:v>43136</c:v>
                </c:pt>
                <c:pt idx="183">
                  <c:v>43143</c:v>
                </c:pt>
                <c:pt idx="184">
                  <c:v>43150</c:v>
                </c:pt>
                <c:pt idx="185">
                  <c:v>43157</c:v>
                </c:pt>
                <c:pt idx="186">
                  <c:v>43164</c:v>
                </c:pt>
                <c:pt idx="187">
                  <c:v>43171</c:v>
                </c:pt>
                <c:pt idx="188">
                  <c:v>43178</c:v>
                </c:pt>
                <c:pt idx="189">
                  <c:v>43185</c:v>
                </c:pt>
                <c:pt idx="190">
                  <c:v>43192</c:v>
                </c:pt>
                <c:pt idx="191">
                  <c:v>43199</c:v>
                </c:pt>
                <c:pt idx="192">
                  <c:v>43206</c:v>
                </c:pt>
                <c:pt idx="193">
                  <c:v>43213</c:v>
                </c:pt>
                <c:pt idx="194">
                  <c:v>43220</c:v>
                </c:pt>
                <c:pt idx="195">
                  <c:v>43227</c:v>
                </c:pt>
                <c:pt idx="196">
                  <c:v>43234</c:v>
                </c:pt>
                <c:pt idx="197">
                  <c:v>43241</c:v>
                </c:pt>
                <c:pt idx="198">
                  <c:v>43248</c:v>
                </c:pt>
                <c:pt idx="199">
                  <c:v>43255</c:v>
                </c:pt>
                <c:pt idx="200">
                  <c:v>43262</c:v>
                </c:pt>
                <c:pt idx="201">
                  <c:v>43269</c:v>
                </c:pt>
                <c:pt idx="202">
                  <c:v>43276</c:v>
                </c:pt>
                <c:pt idx="203">
                  <c:v>43283</c:v>
                </c:pt>
                <c:pt idx="204">
                  <c:v>43290</c:v>
                </c:pt>
                <c:pt idx="205">
                  <c:v>43297</c:v>
                </c:pt>
                <c:pt idx="206">
                  <c:v>43304</c:v>
                </c:pt>
                <c:pt idx="207">
                  <c:v>43311</c:v>
                </c:pt>
                <c:pt idx="208">
                  <c:v>43318</c:v>
                </c:pt>
                <c:pt idx="209">
                  <c:v>43325</c:v>
                </c:pt>
                <c:pt idx="210">
                  <c:v>43332</c:v>
                </c:pt>
                <c:pt idx="211">
                  <c:v>43339</c:v>
                </c:pt>
                <c:pt idx="212">
                  <c:v>43346</c:v>
                </c:pt>
                <c:pt idx="213">
                  <c:v>43353</c:v>
                </c:pt>
                <c:pt idx="214">
                  <c:v>43360</c:v>
                </c:pt>
                <c:pt idx="215">
                  <c:v>43367</c:v>
                </c:pt>
                <c:pt idx="216">
                  <c:v>43374</c:v>
                </c:pt>
                <c:pt idx="217">
                  <c:v>43381</c:v>
                </c:pt>
                <c:pt idx="218">
                  <c:v>43388</c:v>
                </c:pt>
                <c:pt idx="219">
                  <c:v>43395</c:v>
                </c:pt>
                <c:pt idx="220">
                  <c:v>43402</c:v>
                </c:pt>
                <c:pt idx="221">
                  <c:v>43409</c:v>
                </c:pt>
                <c:pt idx="222">
                  <c:v>43416</c:v>
                </c:pt>
                <c:pt idx="223">
                  <c:v>43423</c:v>
                </c:pt>
                <c:pt idx="224">
                  <c:v>43430</c:v>
                </c:pt>
                <c:pt idx="225">
                  <c:v>43437</c:v>
                </c:pt>
                <c:pt idx="226">
                  <c:v>43444</c:v>
                </c:pt>
                <c:pt idx="227">
                  <c:v>43451</c:v>
                </c:pt>
                <c:pt idx="228">
                  <c:v>43458</c:v>
                </c:pt>
                <c:pt idx="229">
                  <c:v>43465</c:v>
                </c:pt>
                <c:pt idx="230">
                  <c:v>43472</c:v>
                </c:pt>
                <c:pt idx="231">
                  <c:v>43479</c:v>
                </c:pt>
                <c:pt idx="232">
                  <c:v>43486</c:v>
                </c:pt>
                <c:pt idx="233">
                  <c:v>43493</c:v>
                </c:pt>
                <c:pt idx="234">
                  <c:v>43500</c:v>
                </c:pt>
                <c:pt idx="235">
                  <c:v>43507</c:v>
                </c:pt>
                <c:pt idx="236">
                  <c:v>43514</c:v>
                </c:pt>
                <c:pt idx="237">
                  <c:v>43521</c:v>
                </c:pt>
                <c:pt idx="238">
                  <c:v>43528</c:v>
                </c:pt>
                <c:pt idx="239">
                  <c:v>43535</c:v>
                </c:pt>
                <c:pt idx="240">
                  <c:v>43542</c:v>
                </c:pt>
                <c:pt idx="241">
                  <c:v>43549</c:v>
                </c:pt>
                <c:pt idx="242">
                  <c:v>43556</c:v>
                </c:pt>
                <c:pt idx="243">
                  <c:v>43563</c:v>
                </c:pt>
                <c:pt idx="244">
                  <c:v>43570</c:v>
                </c:pt>
                <c:pt idx="245">
                  <c:v>43577</c:v>
                </c:pt>
                <c:pt idx="246">
                  <c:v>43584</c:v>
                </c:pt>
                <c:pt idx="247">
                  <c:v>43591</c:v>
                </c:pt>
                <c:pt idx="248">
                  <c:v>43598</c:v>
                </c:pt>
                <c:pt idx="249">
                  <c:v>43605</c:v>
                </c:pt>
                <c:pt idx="250">
                  <c:v>43612</c:v>
                </c:pt>
                <c:pt idx="251">
                  <c:v>43619</c:v>
                </c:pt>
                <c:pt idx="252">
                  <c:v>43626</c:v>
                </c:pt>
                <c:pt idx="253">
                  <c:v>43633</c:v>
                </c:pt>
                <c:pt idx="254">
                  <c:v>43640</c:v>
                </c:pt>
                <c:pt idx="255">
                  <c:v>43647</c:v>
                </c:pt>
                <c:pt idx="256">
                  <c:v>43654</c:v>
                </c:pt>
                <c:pt idx="257">
                  <c:v>43661</c:v>
                </c:pt>
                <c:pt idx="258">
                  <c:v>43668</c:v>
                </c:pt>
                <c:pt idx="259">
                  <c:v>43675</c:v>
                </c:pt>
                <c:pt idx="260">
                  <c:v>43682</c:v>
                </c:pt>
                <c:pt idx="261">
                  <c:v>43689</c:v>
                </c:pt>
                <c:pt idx="262">
                  <c:v>43696</c:v>
                </c:pt>
                <c:pt idx="263">
                  <c:v>43703</c:v>
                </c:pt>
                <c:pt idx="264">
                  <c:v>43710</c:v>
                </c:pt>
                <c:pt idx="265">
                  <c:v>43717</c:v>
                </c:pt>
                <c:pt idx="266">
                  <c:v>43724</c:v>
                </c:pt>
                <c:pt idx="267">
                  <c:v>43731</c:v>
                </c:pt>
                <c:pt idx="268">
                  <c:v>43738</c:v>
                </c:pt>
                <c:pt idx="269">
                  <c:v>43745</c:v>
                </c:pt>
                <c:pt idx="270">
                  <c:v>43752</c:v>
                </c:pt>
                <c:pt idx="271">
                  <c:v>43759</c:v>
                </c:pt>
                <c:pt idx="272">
                  <c:v>43766</c:v>
                </c:pt>
                <c:pt idx="273">
                  <c:v>43773</c:v>
                </c:pt>
                <c:pt idx="274">
                  <c:v>43780</c:v>
                </c:pt>
                <c:pt idx="275">
                  <c:v>43787</c:v>
                </c:pt>
                <c:pt idx="276">
                  <c:v>43794</c:v>
                </c:pt>
                <c:pt idx="277">
                  <c:v>43801</c:v>
                </c:pt>
                <c:pt idx="278">
                  <c:v>43808</c:v>
                </c:pt>
                <c:pt idx="279">
                  <c:v>43815</c:v>
                </c:pt>
                <c:pt idx="280">
                  <c:v>43822</c:v>
                </c:pt>
                <c:pt idx="281">
                  <c:v>43829</c:v>
                </c:pt>
                <c:pt idx="282">
                  <c:v>43836</c:v>
                </c:pt>
                <c:pt idx="283">
                  <c:v>43843</c:v>
                </c:pt>
                <c:pt idx="284">
                  <c:v>43850</c:v>
                </c:pt>
                <c:pt idx="285">
                  <c:v>43857</c:v>
                </c:pt>
                <c:pt idx="286">
                  <c:v>43864</c:v>
                </c:pt>
                <c:pt idx="287">
                  <c:v>43871</c:v>
                </c:pt>
                <c:pt idx="288">
                  <c:v>43878</c:v>
                </c:pt>
                <c:pt idx="289">
                  <c:v>43885</c:v>
                </c:pt>
                <c:pt idx="290">
                  <c:v>43892</c:v>
                </c:pt>
                <c:pt idx="291">
                  <c:v>43899</c:v>
                </c:pt>
                <c:pt idx="292">
                  <c:v>43906</c:v>
                </c:pt>
                <c:pt idx="293">
                  <c:v>43913</c:v>
                </c:pt>
                <c:pt idx="294">
                  <c:v>43920</c:v>
                </c:pt>
                <c:pt idx="295">
                  <c:v>43927</c:v>
                </c:pt>
                <c:pt idx="296">
                  <c:v>43934</c:v>
                </c:pt>
                <c:pt idx="297">
                  <c:v>43941</c:v>
                </c:pt>
                <c:pt idx="298">
                  <c:v>43948</c:v>
                </c:pt>
                <c:pt idx="299">
                  <c:v>43955</c:v>
                </c:pt>
                <c:pt idx="300">
                  <c:v>43962</c:v>
                </c:pt>
                <c:pt idx="301">
                  <c:v>43969</c:v>
                </c:pt>
                <c:pt idx="302">
                  <c:v>43976</c:v>
                </c:pt>
                <c:pt idx="303">
                  <c:v>43983</c:v>
                </c:pt>
                <c:pt idx="304">
                  <c:v>43990</c:v>
                </c:pt>
                <c:pt idx="305">
                  <c:v>43997</c:v>
                </c:pt>
                <c:pt idx="306">
                  <c:v>44004</c:v>
                </c:pt>
                <c:pt idx="307">
                  <c:v>44011</c:v>
                </c:pt>
                <c:pt idx="308">
                  <c:v>44018</c:v>
                </c:pt>
                <c:pt idx="309">
                  <c:v>44025</c:v>
                </c:pt>
                <c:pt idx="310">
                  <c:v>44032</c:v>
                </c:pt>
                <c:pt idx="311">
                  <c:v>44039</c:v>
                </c:pt>
                <c:pt idx="312">
                  <c:v>44046</c:v>
                </c:pt>
                <c:pt idx="313">
                  <c:v>44053</c:v>
                </c:pt>
                <c:pt idx="314">
                  <c:v>44060</c:v>
                </c:pt>
                <c:pt idx="315">
                  <c:v>44067</c:v>
                </c:pt>
                <c:pt idx="316">
                  <c:v>44074</c:v>
                </c:pt>
                <c:pt idx="317">
                  <c:v>44081</c:v>
                </c:pt>
                <c:pt idx="318">
                  <c:v>44088</c:v>
                </c:pt>
                <c:pt idx="319">
                  <c:v>44095</c:v>
                </c:pt>
                <c:pt idx="320">
                  <c:v>44102</c:v>
                </c:pt>
                <c:pt idx="321">
                  <c:v>44109</c:v>
                </c:pt>
                <c:pt idx="322">
                  <c:v>44116</c:v>
                </c:pt>
                <c:pt idx="323">
                  <c:v>44123</c:v>
                </c:pt>
                <c:pt idx="324">
                  <c:v>44130</c:v>
                </c:pt>
                <c:pt idx="325">
                  <c:v>44137</c:v>
                </c:pt>
                <c:pt idx="326">
                  <c:v>44144</c:v>
                </c:pt>
                <c:pt idx="327">
                  <c:v>44151</c:v>
                </c:pt>
                <c:pt idx="328">
                  <c:v>44158</c:v>
                </c:pt>
                <c:pt idx="329">
                  <c:v>44165</c:v>
                </c:pt>
                <c:pt idx="330">
                  <c:v>44172</c:v>
                </c:pt>
                <c:pt idx="331">
                  <c:v>44179</c:v>
                </c:pt>
                <c:pt idx="332">
                  <c:v>44186</c:v>
                </c:pt>
                <c:pt idx="333">
                  <c:v>44193</c:v>
                </c:pt>
                <c:pt idx="334">
                  <c:v>44200</c:v>
                </c:pt>
                <c:pt idx="335">
                  <c:v>44207</c:v>
                </c:pt>
                <c:pt idx="336">
                  <c:v>44214</c:v>
                </c:pt>
                <c:pt idx="337">
                  <c:v>44221</c:v>
                </c:pt>
                <c:pt idx="338">
                  <c:v>44228</c:v>
                </c:pt>
                <c:pt idx="339">
                  <c:v>44235</c:v>
                </c:pt>
                <c:pt idx="340">
                  <c:v>44242</c:v>
                </c:pt>
                <c:pt idx="341">
                  <c:v>44249</c:v>
                </c:pt>
                <c:pt idx="342">
                  <c:v>44256</c:v>
                </c:pt>
                <c:pt idx="343">
                  <c:v>44263</c:v>
                </c:pt>
                <c:pt idx="344">
                  <c:v>44270</c:v>
                </c:pt>
                <c:pt idx="345">
                  <c:v>44277</c:v>
                </c:pt>
                <c:pt idx="346">
                  <c:v>44284</c:v>
                </c:pt>
                <c:pt idx="347">
                  <c:v>44291</c:v>
                </c:pt>
                <c:pt idx="348">
                  <c:v>44298</c:v>
                </c:pt>
                <c:pt idx="349">
                  <c:v>44305</c:v>
                </c:pt>
                <c:pt idx="350">
                  <c:v>44312</c:v>
                </c:pt>
                <c:pt idx="351">
                  <c:v>44319</c:v>
                </c:pt>
                <c:pt idx="352">
                  <c:v>44326</c:v>
                </c:pt>
                <c:pt idx="353">
                  <c:v>44333</c:v>
                </c:pt>
                <c:pt idx="354">
                  <c:v>44340</c:v>
                </c:pt>
                <c:pt idx="355">
                  <c:v>44347</c:v>
                </c:pt>
                <c:pt idx="356">
                  <c:v>44354</c:v>
                </c:pt>
                <c:pt idx="357">
                  <c:v>44361</c:v>
                </c:pt>
                <c:pt idx="358">
                  <c:v>44368</c:v>
                </c:pt>
                <c:pt idx="359">
                  <c:v>44375</c:v>
                </c:pt>
                <c:pt idx="360">
                  <c:v>44382</c:v>
                </c:pt>
                <c:pt idx="361">
                  <c:v>44389</c:v>
                </c:pt>
                <c:pt idx="362">
                  <c:v>44396</c:v>
                </c:pt>
                <c:pt idx="363">
                  <c:v>44403</c:v>
                </c:pt>
                <c:pt idx="364">
                  <c:v>44410</c:v>
                </c:pt>
                <c:pt idx="365">
                  <c:v>44417</c:v>
                </c:pt>
                <c:pt idx="366">
                  <c:v>44424</c:v>
                </c:pt>
                <c:pt idx="367">
                  <c:v>44431</c:v>
                </c:pt>
                <c:pt idx="368">
                  <c:v>44438</c:v>
                </c:pt>
                <c:pt idx="369">
                  <c:v>44445</c:v>
                </c:pt>
                <c:pt idx="370">
                  <c:v>44452</c:v>
                </c:pt>
                <c:pt idx="371">
                  <c:v>44459</c:v>
                </c:pt>
                <c:pt idx="372">
                  <c:v>44466</c:v>
                </c:pt>
                <c:pt idx="373">
                  <c:v>44473</c:v>
                </c:pt>
                <c:pt idx="374">
                  <c:v>44480</c:v>
                </c:pt>
                <c:pt idx="375">
                  <c:v>44487</c:v>
                </c:pt>
                <c:pt idx="376">
                  <c:v>44494</c:v>
                </c:pt>
                <c:pt idx="377">
                  <c:v>44501</c:v>
                </c:pt>
                <c:pt idx="378">
                  <c:v>44508</c:v>
                </c:pt>
                <c:pt idx="379">
                  <c:v>44515</c:v>
                </c:pt>
                <c:pt idx="380">
                  <c:v>44522</c:v>
                </c:pt>
                <c:pt idx="381">
                  <c:v>44529</c:v>
                </c:pt>
                <c:pt idx="382">
                  <c:v>44536</c:v>
                </c:pt>
                <c:pt idx="383">
                  <c:v>44543</c:v>
                </c:pt>
                <c:pt idx="384">
                  <c:v>44550</c:v>
                </c:pt>
                <c:pt idx="385">
                  <c:v>44557</c:v>
                </c:pt>
                <c:pt idx="386">
                  <c:v>44564</c:v>
                </c:pt>
                <c:pt idx="387">
                  <c:v>44571</c:v>
                </c:pt>
                <c:pt idx="388">
                  <c:v>44578</c:v>
                </c:pt>
                <c:pt idx="389">
                  <c:v>44585</c:v>
                </c:pt>
                <c:pt idx="390">
                  <c:v>44592</c:v>
                </c:pt>
                <c:pt idx="391">
                  <c:v>44599</c:v>
                </c:pt>
                <c:pt idx="392">
                  <c:v>44606</c:v>
                </c:pt>
                <c:pt idx="393">
                  <c:v>44613</c:v>
                </c:pt>
                <c:pt idx="394">
                  <c:v>44620</c:v>
                </c:pt>
                <c:pt idx="395">
                  <c:v>44627</c:v>
                </c:pt>
                <c:pt idx="396">
                  <c:v>44634</c:v>
                </c:pt>
              </c:numCache>
            </c:numRef>
          </c:cat>
          <c:val>
            <c:numRef>
              <c:f>MEPCO!$AT$466:$AT$862</c:f>
              <c:numCache>
                <c:formatCode>0.0000</c:formatCode>
                <c:ptCount val="397"/>
                <c:pt idx="0">
                  <c:v>0</c:v>
                </c:pt>
                <c:pt idx="1">
                  <c:v>0</c:v>
                </c:pt>
                <c:pt idx="2">
                  <c:v>-2.3336000000000001</c:v>
                </c:pt>
                <c:pt idx="3">
                  <c:v>-4.7234999999999996</c:v>
                </c:pt>
                <c:pt idx="4">
                  <c:v>0</c:v>
                </c:pt>
                <c:pt idx="5">
                  <c:v>5.7234999999999996</c:v>
                </c:pt>
                <c:pt idx="6">
                  <c:v>0.42349999999999999</c:v>
                </c:pt>
                <c:pt idx="7">
                  <c:v>-8.6082999999999998</c:v>
                </c:pt>
                <c:pt idx="8">
                  <c:v>0</c:v>
                </c:pt>
                <c:pt idx="9">
                  <c:v>26.408300000000001</c:v>
                </c:pt>
                <c:pt idx="10">
                  <c:v>61.565300000000001</c:v>
                </c:pt>
                <c:pt idx="11">
                  <c:v>82.593299999999999</c:v>
                </c:pt>
                <c:pt idx="12">
                  <c:v>81.420599999999993</c:v>
                </c:pt>
                <c:pt idx="13">
                  <c:v>68.836600000000004</c:v>
                </c:pt>
                <c:pt idx="14">
                  <c:v>18.5045</c:v>
                </c:pt>
                <c:pt idx="15">
                  <c:v>27.071200000000001</c:v>
                </c:pt>
                <c:pt idx="16">
                  <c:v>28.520199999999999</c:v>
                </c:pt>
                <c:pt idx="17">
                  <c:v>30.714200000000002</c:v>
                </c:pt>
                <c:pt idx="18">
                  <c:v>33.421300000000002</c:v>
                </c:pt>
                <c:pt idx="19">
                  <c:v>35.754600000000003</c:v>
                </c:pt>
                <c:pt idx="20">
                  <c:v>32.494199999999999</c:v>
                </c:pt>
                <c:pt idx="21">
                  <c:v>26.691600000000001</c:v>
                </c:pt>
                <c:pt idx="22">
                  <c:v>15.9985</c:v>
                </c:pt>
                <c:pt idx="23">
                  <c:v>12.7172</c:v>
                </c:pt>
                <c:pt idx="24">
                  <c:v>9.3952000000000009</c:v>
                </c:pt>
                <c:pt idx="25">
                  <c:v>3.4020000000000001</c:v>
                </c:pt>
                <c:pt idx="26">
                  <c:v>-12.446999999999999</c:v>
                </c:pt>
                <c:pt idx="27">
                  <c:v>-23.222000000000001</c:v>
                </c:pt>
                <c:pt idx="28">
                  <c:v>-18.672999999999998</c:v>
                </c:pt>
                <c:pt idx="29">
                  <c:v>-34.580800000000004</c:v>
                </c:pt>
                <c:pt idx="30">
                  <c:v>-44.5548</c:v>
                </c:pt>
                <c:pt idx="31">
                  <c:v>-43.997799999999998</c:v>
                </c:pt>
                <c:pt idx="32">
                  <c:v>-29.614799999999999</c:v>
                </c:pt>
                <c:pt idx="33">
                  <c:v>-6.0271999999999997</c:v>
                </c:pt>
                <c:pt idx="34">
                  <c:v>-4.6382000000000003</c:v>
                </c:pt>
                <c:pt idx="35">
                  <c:v>0.25819999999999999</c:v>
                </c:pt>
                <c:pt idx="36">
                  <c:v>-6.4199999999999993E-2</c:v>
                </c:pt>
                <c:pt idx="37">
                  <c:v>-17.0868</c:v>
                </c:pt>
                <c:pt idx="38">
                  <c:v>-33.898800000000001</c:v>
                </c:pt>
                <c:pt idx="39">
                  <c:v>-38.375300000000003</c:v>
                </c:pt>
                <c:pt idx="40">
                  <c:v>-32.988700000000001</c:v>
                </c:pt>
                <c:pt idx="41">
                  <c:v>-41.938099999999999</c:v>
                </c:pt>
                <c:pt idx="42">
                  <c:v>-60.369799999999998</c:v>
                </c:pt>
                <c:pt idx="43">
                  <c:v>-77.763800000000003</c:v>
                </c:pt>
                <c:pt idx="44">
                  <c:v>-84.124799999999993</c:v>
                </c:pt>
                <c:pt idx="45">
                  <c:v>-87.126800000000003</c:v>
                </c:pt>
                <c:pt idx="46">
                  <c:v>-82.238200000000006</c:v>
                </c:pt>
                <c:pt idx="47">
                  <c:v>-84.604200000000006</c:v>
                </c:pt>
                <c:pt idx="48">
                  <c:v>-98.463200000000001</c:v>
                </c:pt>
                <c:pt idx="49">
                  <c:v>-80.097200000000001</c:v>
                </c:pt>
                <c:pt idx="50">
                  <c:v>-61.2682</c:v>
                </c:pt>
                <c:pt idx="51">
                  <c:v>-43.603999999999999</c:v>
                </c:pt>
                <c:pt idx="52">
                  <c:v>-25.786999999999999</c:v>
                </c:pt>
                <c:pt idx="53">
                  <c:v>-9.3480000000000008</c:v>
                </c:pt>
                <c:pt idx="54">
                  <c:v>2.2309999999999999</c:v>
                </c:pt>
                <c:pt idx="55">
                  <c:v>31.899799999999999</c:v>
                </c:pt>
                <c:pt idx="56">
                  <c:v>53.354799999999997</c:v>
                </c:pt>
                <c:pt idx="57">
                  <c:v>46.309800000000003</c:v>
                </c:pt>
                <c:pt idx="58">
                  <c:v>58.906799999999997</c:v>
                </c:pt>
                <c:pt idx="59">
                  <c:v>39.354599999999998</c:v>
                </c:pt>
                <c:pt idx="60">
                  <c:v>24.2896</c:v>
                </c:pt>
                <c:pt idx="61">
                  <c:v>25.561599999999999</c:v>
                </c:pt>
                <c:pt idx="62">
                  <c:v>35.863599999999998</c:v>
                </c:pt>
                <c:pt idx="63">
                  <c:v>47.934600000000003</c:v>
                </c:pt>
                <c:pt idx="64">
                  <c:v>43.166899999999998</c:v>
                </c:pt>
                <c:pt idx="65">
                  <c:v>8.6541999999999994</c:v>
                </c:pt>
                <c:pt idx="66">
                  <c:v>0</c:v>
                </c:pt>
                <c:pt idx="67">
                  <c:v>25.180900000000001</c:v>
                </c:pt>
                <c:pt idx="68">
                  <c:v>19.964400000000001</c:v>
                </c:pt>
                <c:pt idx="69">
                  <c:v>12.6974</c:v>
                </c:pt>
                <c:pt idx="70">
                  <c:v>12.4194</c:v>
                </c:pt>
                <c:pt idx="71">
                  <c:v>13.000400000000001</c:v>
                </c:pt>
                <c:pt idx="72">
                  <c:v>16.692399999999999</c:v>
                </c:pt>
                <c:pt idx="73">
                  <c:v>2.1894</c:v>
                </c:pt>
                <c:pt idx="74">
                  <c:v>0</c:v>
                </c:pt>
                <c:pt idx="75">
                  <c:v>9.6684000000000001</c:v>
                </c:pt>
                <c:pt idx="76">
                  <c:v>27.333400000000001</c:v>
                </c:pt>
                <c:pt idx="77">
                  <c:v>17.462399999999999</c:v>
                </c:pt>
                <c:pt idx="78">
                  <c:v>7.5674000000000001</c:v>
                </c:pt>
                <c:pt idx="79">
                  <c:v>22.3354</c:v>
                </c:pt>
                <c:pt idx="80">
                  <c:v>41.234400000000001</c:v>
                </c:pt>
                <c:pt idx="81">
                  <c:v>32.244399999999999</c:v>
                </c:pt>
                <c:pt idx="82">
                  <c:v>23.1004</c:v>
                </c:pt>
                <c:pt idx="83">
                  <c:v>2.6383999999999999</c:v>
                </c:pt>
                <c:pt idx="84">
                  <c:v>-8.7774000000000001</c:v>
                </c:pt>
                <c:pt idx="85">
                  <c:v>-17.854399999999998</c:v>
                </c:pt>
                <c:pt idx="86">
                  <c:v>-18.0321</c:v>
                </c:pt>
                <c:pt idx="87">
                  <c:v>-5.1391</c:v>
                </c:pt>
                <c:pt idx="88">
                  <c:v>-0.31109999999999999</c:v>
                </c:pt>
                <c:pt idx="89">
                  <c:v>0</c:v>
                </c:pt>
                <c:pt idx="90">
                  <c:v>-9.8643999999999998</c:v>
                </c:pt>
                <c:pt idx="91">
                  <c:v>-12.077400000000001</c:v>
                </c:pt>
                <c:pt idx="92">
                  <c:v>0</c:v>
                </c:pt>
                <c:pt idx="93">
                  <c:v>-5.9143600000000243</c:v>
                </c:pt>
                <c:pt idx="94">
                  <c:v>-8.0190400000000039</c:v>
                </c:pt>
                <c:pt idx="95">
                  <c:v>-5.8210400000000257</c:v>
                </c:pt>
                <c:pt idx="96">
                  <c:v>0</c:v>
                </c:pt>
                <c:pt idx="97">
                  <c:v>0</c:v>
                </c:pt>
                <c:pt idx="98">
                  <c:v>1.8240399999999548</c:v>
                </c:pt>
                <c:pt idx="99">
                  <c:v>0</c:v>
                </c:pt>
                <c:pt idx="100">
                  <c:v>13.291120000000021</c:v>
                </c:pt>
                <c:pt idx="101">
                  <c:v>19.895119999999949</c:v>
                </c:pt>
                <c:pt idx="102">
                  <c:v>18.500119999999967</c:v>
                </c:pt>
                <c:pt idx="103">
                  <c:v>14.808160000000008</c:v>
                </c:pt>
                <c:pt idx="104">
                  <c:v>6.6491600000000153</c:v>
                </c:pt>
                <c:pt idx="105">
                  <c:v>1.5091600000000289</c:v>
                </c:pt>
                <c:pt idx="106">
                  <c:v>-6.9891600000000471</c:v>
                </c:pt>
                <c:pt idx="107">
                  <c:v>-37.406120000000044</c:v>
                </c:pt>
                <c:pt idx="108">
                  <c:v>-15.853800000000035</c:v>
                </c:pt>
                <c:pt idx="109">
                  <c:v>0</c:v>
                </c:pt>
                <c:pt idx="110">
                  <c:v>-5.0941200000000331</c:v>
                </c:pt>
                <c:pt idx="111">
                  <c:v>-3.3501200000000049</c:v>
                </c:pt>
                <c:pt idx="112">
                  <c:v>-4.1771200000000031</c:v>
                </c:pt>
                <c:pt idx="113">
                  <c:v>-11.655120000000068</c:v>
                </c:pt>
                <c:pt idx="114">
                  <c:v>-19.675120000000049</c:v>
                </c:pt>
                <c:pt idx="115">
                  <c:v>-15.436120000000017</c:v>
                </c:pt>
                <c:pt idx="116">
                  <c:v>-2.1860799999999845</c:v>
                </c:pt>
                <c:pt idx="117">
                  <c:v>0</c:v>
                </c:pt>
                <c:pt idx="118">
                  <c:v>12.410080000000031</c:v>
                </c:pt>
                <c:pt idx="119">
                  <c:v>11.12208000000002</c:v>
                </c:pt>
                <c:pt idx="120">
                  <c:v>0.32404000000009869</c:v>
                </c:pt>
                <c:pt idx="121">
                  <c:v>-13.438039999999905</c:v>
                </c:pt>
                <c:pt idx="122">
                  <c:v>-11.792039999999947</c:v>
                </c:pt>
                <c:pt idx="123">
                  <c:v>-14.203040000000005</c:v>
                </c:pt>
                <c:pt idx="124">
                  <c:v>-28.509039999999931</c:v>
                </c:pt>
                <c:pt idx="125">
                  <c:v>-19.745520000000006</c:v>
                </c:pt>
                <c:pt idx="126">
                  <c:v>-19.081519999999905</c:v>
                </c:pt>
                <c:pt idx="127">
                  <c:v>-5.7955199999999616</c:v>
                </c:pt>
                <c:pt idx="128">
                  <c:v>0</c:v>
                </c:pt>
                <c:pt idx="129">
                  <c:v>10.599559999999968</c:v>
                </c:pt>
                <c:pt idx="130">
                  <c:v>17.864559999999955</c:v>
                </c:pt>
                <c:pt idx="131">
                  <c:v>18.128559999999965</c:v>
                </c:pt>
                <c:pt idx="132">
                  <c:v>18.035560000000004</c:v>
                </c:pt>
                <c:pt idx="133">
                  <c:v>8.1308399999999352</c:v>
                </c:pt>
                <c:pt idx="134">
                  <c:v>0</c:v>
                </c:pt>
                <c:pt idx="135">
                  <c:v>0</c:v>
                </c:pt>
                <c:pt idx="136">
                  <c:v>3.9498400000000098</c:v>
                </c:pt>
                <c:pt idx="137">
                  <c:v>6.418839999999947</c:v>
                </c:pt>
                <c:pt idx="138">
                  <c:v>0</c:v>
                </c:pt>
                <c:pt idx="139">
                  <c:v>-8.8216800000000486</c:v>
                </c:pt>
                <c:pt idx="140">
                  <c:v>-10.22967999999995</c:v>
                </c:pt>
                <c:pt idx="141">
                  <c:v>0</c:v>
                </c:pt>
                <c:pt idx="142">
                  <c:v>2.9073599999999962</c:v>
                </c:pt>
                <c:pt idx="143">
                  <c:v>7.1853600000000162</c:v>
                </c:pt>
                <c:pt idx="144">
                  <c:v>0</c:v>
                </c:pt>
                <c:pt idx="145">
                  <c:v>-5.3843599999999716</c:v>
                </c:pt>
                <c:pt idx="146">
                  <c:v>-6.2902000000000005</c:v>
                </c:pt>
                <c:pt idx="147">
                  <c:v>0</c:v>
                </c:pt>
                <c:pt idx="148">
                  <c:v>13.875199999999923</c:v>
                </c:pt>
                <c:pt idx="149">
                  <c:v>28.551199999999966</c:v>
                </c:pt>
                <c:pt idx="150">
                  <c:v>31.924200000000013</c:v>
                </c:pt>
                <c:pt idx="151">
                  <c:v>23.922560000000036</c:v>
                </c:pt>
                <c:pt idx="152">
                  <c:v>9.8425599999999953</c:v>
                </c:pt>
                <c:pt idx="153">
                  <c:v>0</c:v>
                </c:pt>
                <c:pt idx="154">
                  <c:v>0</c:v>
                </c:pt>
                <c:pt idx="155">
                  <c:v>0</c:v>
                </c:pt>
                <c:pt idx="156">
                  <c:v>-13.080000000000027</c:v>
                </c:pt>
                <c:pt idx="157">
                  <c:v>-14.484000000000023</c:v>
                </c:pt>
                <c:pt idx="158">
                  <c:v>-2.800000000000491E-2</c:v>
                </c:pt>
                <c:pt idx="159">
                  <c:v>0.26300000000001855</c:v>
                </c:pt>
                <c:pt idx="160">
                  <c:v>-28.738839999999986</c:v>
                </c:pt>
                <c:pt idx="161">
                  <c:v>-75.548839999999927</c:v>
                </c:pt>
                <c:pt idx="162">
                  <c:v>-72.408840000000055</c:v>
                </c:pt>
                <c:pt idx="163">
                  <c:v>-21.517839999999982</c:v>
                </c:pt>
                <c:pt idx="164">
                  <c:v>-5.8376799999999989</c:v>
                </c:pt>
                <c:pt idx="165">
                  <c:v>3.4876799999999761</c:v>
                </c:pt>
                <c:pt idx="166">
                  <c:v>17.90368000000003</c:v>
                </c:pt>
                <c:pt idx="167">
                  <c:v>9.202680000000008</c:v>
                </c:pt>
                <c:pt idx="168">
                  <c:v>-18.177960000000063</c:v>
                </c:pt>
                <c:pt idx="169">
                  <c:v>-37.490960000000051</c:v>
                </c:pt>
                <c:pt idx="170">
                  <c:v>-33.145960000000024</c:v>
                </c:pt>
                <c:pt idx="171">
                  <c:v>-17.099959999999975</c:v>
                </c:pt>
                <c:pt idx="172">
                  <c:v>0</c:v>
                </c:pt>
                <c:pt idx="173">
                  <c:v>-2.9613599999999574</c:v>
                </c:pt>
                <c:pt idx="174">
                  <c:v>-0.53035999999991734</c:v>
                </c:pt>
                <c:pt idx="175">
                  <c:v>2.0103599999999355</c:v>
                </c:pt>
                <c:pt idx="176">
                  <c:v>14.271360000000016</c:v>
                </c:pt>
                <c:pt idx="177">
                  <c:v>3.3417200000000378</c:v>
                </c:pt>
                <c:pt idx="178">
                  <c:v>0</c:v>
                </c:pt>
                <c:pt idx="179">
                  <c:v>-0.43571999999997502</c:v>
                </c:pt>
                <c:pt idx="180">
                  <c:v>-2.0527200000000505</c:v>
                </c:pt>
                <c:pt idx="181">
                  <c:v>-5.4090800000000163</c:v>
                </c:pt>
                <c:pt idx="182">
                  <c:v>-2.2080799999999945</c:v>
                </c:pt>
                <c:pt idx="183">
                  <c:v>2.8790799999999299</c:v>
                </c:pt>
                <c:pt idx="184">
                  <c:v>23.520080000000007</c:v>
                </c:pt>
                <c:pt idx="185">
                  <c:v>26.471880000000024</c:v>
                </c:pt>
                <c:pt idx="186">
                  <c:v>13.046879999999955</c:v>
                </c:pt>
                <c:pt idx="187">
                  <c:v>9.6838800000000127</c:v>
                </c:pt>
                <c:pt idx="188">
                  <c:v>14.718879999999981</c:v>
                </c:pt>
                <c:pt idx="189">
                  <c:v>0</c:v>
                </c:pt>
                <c:pt idx="190">
                  <c:v>-1.534879999999899</c:v>
                </c:pt>
                <c:pt idx="191">
                  <c:v>0</c:v>
                </c:pt>
                <c:pt idx="192">
                  <c:v>0</c:v>
                </c:pt>
                <c:pt idx="193">
                  <c:v>0</c:v>
                </c:pt>
                <c:pt idx="194">
                  <c:v>-11.16348</c:v>
                </c:pt>
                <c:pt idx="195">
                  <c:v>-17.626479999999965</c:v>
                </c:pt>
                <c:pt idx="196">
                  <c:v>-21.12147999999997</c:v>
                </c:pt>
                <c:pt idx="197">
                  <c:v>-25.607480000000074</c:v>
                </c:pt>
                <c:pt idx="198">
                  <c:v>-28.945479999999925</c:v>
                </c:pt>
                <c:pt idx="199">
                  <c:v>-18.44444</c:v>
                </c:pt>
                <c:pt idx="200">
                  <c:v>-2.6324399999999892</c:v>
                </c:pt>
                <c:pt idx="201">
                  <c:v>0</c:v>
                </c:pt>
                <c:pt idx="202">
                  <c:v>0</c:v>
                </c:pt>
                <c:pt idx="203">
                  <c:v>0</c:v>
                </c:pt>
                <c:pt idx="204">
                  <c:v>-7.7262799999999796</c:v>
                </c:pt>
                <c:pt idx="205">
                  <c:v>-5.4042799999999769</c:v>
                </c:pt>
                <c:pt idx="206">
                  <c:v>0</c:v>
                </c:pt>
                <c:pt idx="207">
                  <c:v>0</c:v>
                </c:pt>
                <c:pt idx="208">
                  <c:v>0</c:v>
                </c:pt>
                <c:pt idx="209">
                  <c:v>0</c:v>
                </c:pt>
                <c:pt idx="210">
                  <c:v>0</c:v>
                </c:pt>
                <c:pt idx="211">
                  <c:v>0</c:v>
                </c:pt>
                <c:pt idx="212">
                  <c:v>-5.3166000000000073</c:v>
                </c:pt>
                <c:pt idx="213">
                  <c:v>-16.244600000000005</c:v>
                </c:pt>
                <c:pt idx="214">
                  <c:v>-23.344600000000028</c:v>
                </c:pt>
                <c:pt idx="215">
                  <c:v>-15.936600000000013</c:v>
                </c:pt>
                <c:pt idx="216">
                  <c:v>-8.3310800000000746</c:v>
                </c:pt>
                <c:pt idx="217">
                  <c:v>-20.498079999999991</c:v>
                </c:pt>
                <c:pt idx="218">
                  <c:v>-27.187080000000069</c:v>
                </c:pt>
                <c:pt idx="219">
                  <c:v>0</c:v>
                </c:pt>
                <c:pt idx="220">
                  <c:v>4.3387999999999387</c:v>
                </c:pt>
                <c:pt idx="221">
                  <c:v>7.8417999999999815</c:v>
                </c:pt>
                <c:pt idx="222">
                  <c:v>33.896800000000042</c:v>
                </c:pt>
                <c:pt idx="223">
                  <c:v>48.784799999999962</c:v>
                </c:pt>
                <c:pt idx="224">
                  <c:v>60.952799999999968</c:v>
                </c:pt>
                <c:pt idx="225">
                  <c:v>78.886639999999971</c:v>
                </c:pt>
                <c:pt idx="226">
                  <c:v>76.953639999999979</c:v>
                </c:pt>
                <c:pt idx="227">
                  <c:v>65.610640000000018</c:v>
                </c:pt>
                <c:pt idx="228">
                  <c:v>77.482639999999975</c:v>
                </c:pt>
                <c:pt idx="229">
                  <c:v>91.108640000000065</c:v>
                </c:pt>
                <c:pt idx="230">
                  <c:v>89.419639999999987</c:v>
                </c:pt>
                <c:pt idx="231">
                  <c:v>78.108639999999951</c:v>
                </c:pt>
                <c:pt idx="232">
                  <c:v>62.965640000000029</c:v>
                </c:pt>
                <c:pt idx="233">
                  <c:v>49.14163999999996</c:v>
                </c:pt>
                <c:pt idx="234">
                  <c:v>48.76740000000008</c:v>
                </c:pt>
                <c:pt idx="235">
                  <c:v>44.1403999999999</c:v>
                </c:pt>
                <c:pt idx="236">
                  <c:v>21.645400000000009</c:v>
                </c:pt>
                <c:pt idx="237">
                  <c:v>4.9034000000000457</c:v>
                </c:pt>
                <c:pt idx="238">
                  <c:v>0</c:v>
                </c:pt>
                <c:pt idx="239">
                  <c:v>-11.209640000000057</c:v>
                </c:pt>
                <c:pt idx="240">
                  <c:v>-31.915639999999961</c:v>
                </c:pt>
                <c:pt idx="241">
                  <c:v>-44.185640000000056</c:v>
                </c:pt>
                <c:pt idx="242">
                  <c:v>-43.53164000000006</c:v>
                </c:pt>
                <c:pt idx="243">
                  <c:v>-30.236639999999987</c:v>
                </c:pt>
                <c:pt idx="244">
                  <c:v>-26.86464000000003</c:v>
                </c:pt>
                <c:pt idx="245">
                  <c:v>-25.535639999999965</c:v>
                </c:pt>
                <c:pt idx="246">
                  <c:v>-27.161600000000053</c:v>
                </c:pt>
                <c:pt idx="247">
                  <c:v>-25.220600000000022</c:v>
                </c:pt>
                <c:pt idx="248">
                  <c:v>-6.0925999999999787</c:v>
                </c:pt>
                <c:pt idx="249">
                  <c:v>0</c:v>
                </c:pt>
                <c:pt idx="250">
                  <c:v>0</c:v>
                </c:pt>
                <c:pt idx="251">
                  <c:v>0</c:v>
                </c:pt>
                <c:pt idx="252">
                  <c:v>16.55408000000002</c:v>
                </c:pt>
                <c:pt idx="253">
                  <c:v>22.021080000000005</c:v>
                </c:pt>
                <c:pt idx="254">
                  <c:v>16.317080000000054</c:v>
                </c:pt>
                <c:pt idx="255">
                  <c:v>0</c:v>
                </c:pt>
                <c:pt idx="256">
                  <c:v>-15.862039999999981</c:v>
                </c:pt>
                <c:pt idx="257">
                  <c:v>-25.642040000000065</c:v>
                </c:pt>
                <c:pt idx="258">
                  <c:v>-9.7690400000000199</c:v>
                </c:pt>
                <c:pt idx="259">
                  <c:v>0</c:v>
                </c:pt>
                <c:pt idx="260">
                  <c:v>-0.86304000000007086</c:v>
                </c:pt>
                <c:pt idx="261">
                  <c:v>0</c:v>
                </c:pt>
                <c:pt idx="262">
                  <c:v>13.206040000000032</c:v>
                </c:pt>
                <c:pt idx="263">
                  <c:v>8.7790400000000108</c:v>
                </c:pt>
                <c:pt idx="264">
                  <c:v>0.47127999999996284</c:v>
                </c:pt>
                <c:pt idx="265">
                  <c:v>0</c:v>
                </c:pt>
                <c:pt idx="266">
                  <c:v>0</c:v>
                </c:pt>
                <c:pt idx="267">
                  <c:v>-11.400279999999936</c:v>
                </c:pt>
                <c:pt idx="268">
                  <c:v>-25.518520000000045</c:v>
                </c:pt>
                <c:pt idx="269">
                  <c:v>-14.795519999999975</c:v>
                </c:pt>
                <c:pt idx="270">
                  <c:v>-3.7425200000000913</c:v>
                </c:pt>
                <c:pt idx="271">
                  <c:v>0</c:v>
                </c:pt>
                <c:pt idx="272">
                  <c:v>-2.4505199999999476</c:v>
                </c:pt>
                <c:pt idx="273">
                  <c:v>-3.7405199999999112</c:v>
                </c:pt>
                <c:pt idx="274">
                  <c:v>-20.126662813679957</c:v>
                </c:pt>
                <c:pt idx="275">
                  <c:v>-41.451519999999924</c:v>
                </c:pt>
                <c:pt idx="276">
                  <c:v>-31.475519999999925</c:v>
                </c:pt>
                <c:pt idx="277">
                  <c:v>-46.090239999999959</c:v>
                </c:pt>
                <c:pt idx="278">
                  <c:v>-21.51723999999998</c:v>
                </c:pt>
                <c:pt idx="279">
                  <c:v>0</c:v>
                </c:pt>
                <c:pt idx="280">
                  <c:v>0.74323999999997881</c:v>
                </c:pt>
                <c:pt idx="281">
                  <c:v>-7.3702400000000168</c:v>
                </c:pt>
                <c:pt idx="282">
                  <c:v>-24.048240000000014</c:v>
                </c:pt>
                <c:pt idx="283">
                  <c:v>-28.624240000000036</c:v>
                </c:pt>
                <c:pt idx="284">
                  <c:v>-11.16124000000007</c:v>
                </c:pt>
                <c:pt idx="285">
                  <c:v>0</c:v>
                </c:pt>
                <c:pt idx="286">
                  <c:v>5.6952400000000347</c:v>
                </c:pt>
                <c:pt idx="287">
                  <c:v>23.415240000000061</c:v>
                </c:pt>
                <c:pt idx="288">
                  <c:v>13.901240000000051</c:v>
                </c:pt>
                <c:pt idx="289">
                  <c:v>-8.4872399999999502</c:v>
                </c:pt>
                <c:pt idx="290">
                  <c:v>-7.7924799999999594</c:v>
                </c:pt>
                <c:pt idx="291">
                  <c:v>5.649480000000044</c:v>
                </c:pt>
                <c:pt idx="292">
                  <c:v>39.804480000000019</c:v>
                </c:pt>
                <c:pt idx="293">
                  <c:v>151.67647999999997</c:v>
                </c:pt>
                <c:pt idx="294">
                  <c:v>228.14779392645002</c:v>
                </c:pt>
                <c:pt idx="295">
                  <c:v>241.69547999999998</c:v>
                </c:pt>
                <c:pt idx="296">
                  <c:v>218.87847999999997</c:v>
                </c:pt>
                <c:pt idx="297">
                  <c:v>198.93147999999997</c:v>
                </c:pt>
                <c:pt idx="298">
                  <c:v>192.28548000000001</c:v>
                </c:pt>
                <c:pt idx="299">
                  <c:v>169.35136000000008</c:v>
                </c:pt>
                <c:pt idx="300">
                  <c:v>146.65036000000006</c:v>
                </c:pt>
                <c:pt idx="301">
                  <c:v>135.71635999999998</c:v>
                </c:pt>
                <c:pt idx="302">
                  <c:v>116.23736000000004</c:v>
                </c:pt>
                <c:pt idx="303">
                  <c:v>104.11435999999999</c:v>
                </c:pt>
                <c:pt idx="304">
                  <c:v>101.25236000000002</c:v>
                </c:pt>
                <c:pt idx="305">
                  <c:v>79.433360000000064</c:v>
                </c:pt>
                <c:pt idx="306">
                  <c:v>56.022360000000006</c:v>
                </c:pt>
                <c:pt idx="307">
                  <c:v>38.129360000000005</c:v>
                </c:pt>
                <c:pt idx="308">
                  <c:v>29.354360000000028</c:v>
                </c:pt>
                <c:pt idx="309">
                  <c:v>25.625359999999986</c:v>
                </c:pt>
                <c:pt idx="310">
                  <c:v>17.827359999999985</c:v>
                </c:pt>
                <c:pt idx="311">
                  <c:v>18.491359999999972</c:v>
                </c:pt>
                <c:pt idx="312">
                  <c:v>22.162360000000049</c:v>
                </c:pt>
                <c:pt idx="313">
                  <c:v>16.627359999999967</c:v>
                </c:pt>
                <c:pt idx="314">
                  <c:v>0</c:v>
                </c:pt>
                <c:pt idx="315">
                  <c:v>-8.4123600000000494</c:v>
                </c:pt>
                <c:pt idx="316">
                  <c:v>-26.296360000000035</c:v>
                </c:pt>
                <c:pt idx="317">
                  <c:v>-14.857359999999959</c:v>
                </c:pt>
                <c:pt idx="318">
                  <c:v>0</c:v>
                </c:pt>
                <c:pt idx="319">
                  <c:v>3.1493599999999891</c:v>
                </c:pt>
                <c:pt idx="320">
                  <c:v>-5.3163599999999906</c:v>
                </c:pt>
                <c:pt idx="321">
                  <c:v>-3.540360000000037</c:v>
                </c:pt>
                <c:pt idx="322">
                  <c:v>-10.86236000000004</c:v>
                </c:pt>
                <c:pt idx="323">
                  <c:v>-1.7373600000000398</c:v>
                </c:pt>
                <c:pt idx="324">
                  <c:v>15.932359999999976</c:v>
                </c:pt>
                <c:pt idx="325">
                  <c:v>26.990120000000026</c:v>
                </c:pt>
                <c:pt idx="326">
                  <c:v>38.251119999999993</c:v>
                </c:pt>
                <c:pt idx="327">
                  <c:v>25.643119999999932</c:v>
                </c:pt>
                <c:pt idx="328">
                  <c:v>7.4091200000000086</c:v>
                </c:pt>
                <c:pt idx="329">
                  <c:v>-4.4555199999999511</c:v>
                </c:pt>
                <c:pt idx="330">
                  <c:v>-13.328519999999997</c:v>
                </c:pt>
                <c:pt idx="331">
                  <c:v>0</c:v>
                </c:pt>
                <c:pt idx="332">
                  <c:v>-6.4515200000000457</c:v>
                </c:pt>
                <c:pt idx="333">
                  <c:v>-8.1715199999999584</c:v>
                </c:pt>
                <c:pt idx="334">
                  <c:v>0</c:v>
                </c:pt>
                <c:pt idx="335">
                  <c:v>-3.9266400000000967</c:v>
                </c:pt>
                <c:pt idx="336">
                  <c:v>-32.903640000000074</c:v>
                </c:pt>
                <c:pt idx="337">
                  <c:v>-34.243639999999992</c:v>
                </c:pt>
                <c:pt idx="338">
                  <c:v>-35.470279999999995</c:v>
                </c:pt>
                <c:pt idx="339">
                  <c:v>-35.767279999999907</c:v>
                </c:pt>
                <c:pt idx="340">
                  <c:v>-37.150280000000059</c:v>
                </c:pt>
                <c:pt idx="341">
                  <c:v>-44.599280000000014</c:v>
                </c:pt>
                <c:pt idx="342">
                  <c:v>-72.50131999999995</c:v>
                </c:pt>
                <c:pt idx="343">
                  <c:v>-86.770319999999955</c:v>
                </c:pt>
                <c:pt idx="344">
                  <c:v>-93.48832000000003</c:v>
                </c:pt>
                <c:pt idx="345">
                  <c:v>-89.144319999999979</c:v>
                </c:pt>
                <c:pt idx="346">
                  <c:v>-62.324960000000075</c:v>
                </c:pt>
                <c:pt idx="347">
                  <c:v>-57.713959999999972</c:v>
                </c:pt>
                <c:pt idx="348">
                  <c:v>-47.140959999999993</c:v>
                </c:pt>
                <c:pt idx="349">
                  <c:v>-35.990960000000015</c:v>
                </c:pt>
                <c:pt idx="350">
                  <c:v>-29.37496000000003</c:v>
                </c:pt>
                <c:pt idx="351">
                  <c:v>-29.215240000000041</c:v>
                </c:pt>
                <c:pt idx="352">
                  <c:v>-32.511239999999972</c:v>
                </c:pt>
                <c:pt idx="353">
                  <c:v>-39.198239999999984</c:v>
                </c:pt>
                <c:pt idx="354">
                  <c:v>-42.181240000000045</c:v>
                </c:pt>
                <c:pt idx="355">
                  <c:v>-40.128400000000028</c:v>
                </c:pt>
                <c:pt idx="356">
                  <c:v>-29.320400000000035</c:v>
                </c:pt>
                <c:pt idx="357">
                  <c:v>-34.639399999999995</c:v>
                </c:pt>
                <c:pt idx="358">
                  <c:v>-35.325399999999917</c:v>
                </c:pt>
                <c:pt idx="359">
                  <c:v>-50.016680000000065</c:v>
                </c:pt>
                <c:pt idx="360">
                  <c:v>-54.688679999999977</c:v>
                </c:pt>
                <c:pt idx="361">
                  <c:v>-63.480680000000007</c:v>
                </c:pt>
                <c:pt idx="362">
                  <c:v>-63.499680000000012</c:v>
                </c:pt>
                <c:pt idx="363">
                  <c:v>-54.300679999999943</c:v>
                </c:pt>
                <c:pt idx="364">
                  <c:v>-81.393356095950026</c:v>
                </c:pt>
                <c:pt idx="365">
                  <c:v>-100.60143425827005</c:v>
                </c:pt>
                <c:pt idx="366">
                  <c:v>-101.55793265070008</c:v>
                </c:pt>
                <c:pt idx="367">
                  <c:v>-86.835284174190008</c:v>
                </c:pt>
                <c:pt idx="368">
                  <c:v>-72.481551589459968</c:v>
                </c:pt>
                <c:pt idx="369">
                  <c:v>-81.814860524819949</c:v>
                </c:pt>
                <c:pt idx="370">
                  <c:v>-96.226280000000031</c:v>
                </c:pt>
                <c:pt idx="371">
                  <c:v>-94.614280000000065</c:v>
                </c:pt>
                <c:pt idx="372">
                  <c:v>-84.110279999999932</c:v>
                </c:pt>
                <c:pt idx="373">
                  <c:v>-88.793959999999998</c:v>
                </c:pt>
                <c:pt idx="374">
                  <c:v>-118.20995999999994</c:v>
                </c:pt>
                <c:pt idx="375">
                  <c:v>-146.40796000000003</c:v>
                </c:pt>
                <c:pt idx="376">
                  <c:v>-151.93296000000012</c:v>
                </c:pt>
                <c:pt idx="377">
                  <c:v>-150.39188000000007</c:v>
                </c:pt>
                <c:pt idx="378">
                  <c:v>-142.14841994317993</c:v>
                </c:pt>
                <c:pt idx="379">
                  <c:v>-116.90288000000005</c:v>
                </c:pt>
                <c:pt idx="380">
                  <c:v>-117.25488000000003</c:v>
                </c:pt>
                <c:pt idx="381">
                  <c:v>-109.14847999999989</c:v>
                </c:pt>
                <c:pt idx="382">
                  <c:v>-78.639881659669982</c:v>
                </c:pt>
                <c:pt idx="383">
                  <c:v>-65.762599999999964</c:v>
                </c:pt>
                <c:pt idx="384">
                  <c:v>-81.281480000000045</c:v>
                </c:pt>
                <c:pt idx="385">
                  <c:v>-85.464479999999924</c:v>
                </c:pt>
                <c:pt idx="386">
                  <c:v>-91.775959999999969</c:v>
                </c:pt>
                <c:pt idx="387">
                  <c:v>-100.53588098332995</c:v>
                </c:pt>
                <c:pt idx="388">
                  <c:v>-99.85056740178004</c:v>
                </c:pt>
                <c:pt idx="389">
                  <c:v>-102.11996000000002</c:v>
                </c:pt>
                <c:pt idx="390">
                  <c:v>-106.68264000000003</c:v>
                </c:pt>
                <c:pt idx="391">
                  <c:v>-124.34764</c:v>
                </c:pt>
                <c:pt idx="392">
                  <c:v>-158.42263999999992</c:v>
                </c:pt>
                <c:pt idx="393">
                  <c:v>-150.12564000000012</c:v>
                </c:pt>
                <c:pt idx="394">
                  <c:v>-152.10656000000006</c:v>
                </c:pt>
                <c:pt idx="395">
                  <c:v>-215.85856000000013</c:v>
                </c:pt>
                <c:pt idx="396">
                  <c:v>-282.10156000000006</c:v>
                </c:pt>
              </c:numCache>
            </c:numRef>
          </c:val>
          <c:smooth val="0"/>
          <c:extLst>
            <c:ext xmlns:c16="http://schemas.microsoft.com/office/drawing/2014/chart" uri="{C3380CC4-5D6E-409C-BE32-E72D297353CC}">
              <c16:uniqueId val="{00000001-44B8-4C92-BF5A-2DC42FF48451}"/>
            </c:ext>
          </c:extLst>
        </c:ser>
        <c:ser>
          <c:idx val="2"/>
          <c:order val="2"/>
          <c:tx>
            <c:v>Diésel</c:v>
          </c:tx>
          <c:spPr>
            <a:ln w="28575" cap="rnd">
              <a:solidFill>
                <a:srgbClr val="00B050"/>
              </a:solidFill>
              <a:round/>
            </a:ln>
            <a:effectLst/>
          </c:spPr>
          <c:marker>
            <c:symbol val="none"/>
          </c:marker>
          <c:cat>
            <c:numRef>
              <c:f>MEPCO!$D$466:$D$862</c:f>
              <c:numCache>
                <c:formatCode>d\-mmm\-yy</c:formatCode>
                <c:ptCount val="397"/>
                <c:pt idx="0">
                  <c:v>41862</c:v>
                </c:pt>
                <c:pt idx="1">
                  <c:v>41869</c:v>
                </c:pt>
                <c:pt idx="2">
                  <c:v>41876</c:v>
                </c:pt>
                <c:pt idx="3">
                  <c:v>41883</c:v>
                </c:pt>
                <c:pt idx="4">
                  <c:v>41890</c:v>
                </c:pt>
                <c:pt idx="5">
                  <c:v>41897</c:v>
                </c:pt>
                <c:pt idx="6">
                  <c:v>41904</c:v>
                </c:pt>
                <c:pt idx="7">
                  <c:v>41911</c:v>
                </c:pt>
                <c:pt idx="8">
                  <c:v>41918</c:v>
                </c:pt>
                <c:pt idx="9">
                  <c:v>41925</c:v>
                </c:pt>
                <c:pt idx="10">
                  <c:v>41932</c:v>
                </c:pt>
                <c:pt idx="11">
                  <c:v>41939</c:v>
                </c:pt>
                <c:pt idx="12">
                  <c:v>41946</c:v>
                </c:pt>
                <c:pt idx="13">
                  <c:v>41953</c:v>
                </c:pt>
                <c:pt idx="14">
                  <c:v>41960</c:v>
                </c:pt>
                <c:pt idx="15">
                  <c:v>41967</c:v>
                </c:pt>
                <c:pt idx="16">
                  <c:v>41974</c:v>
                </c:pt>
                <c:pt idx="17">
                  <c:v>41981</c:v>
                </c:pt>
                <c:pt idx="18">
                  <c:v>41988</c:v>
                </c:pt>
                <c:pt idx="19">
                  <c:v>41995</c:v>
                </c:pt>
                <c:pt idx="20">
                  <c:v>42002</c:v>
                </c:pt>
                <c:pt idx="21">
                  <c:v>42009</c:v>
                </c:pt>
                <c:pt idx="22">
                  <c:v>42016</c:v>
                </c:pt>
                <c:pt idx="23">
                  <c:v>42023</c:v>
                </c:pt>
                <c:pt idx="24">
                  <c:v>42030</c:v>
                </c:pt>
                <c:pt idx="25">
                  <c:v>42037</c:v>
                </c:pt>
                <c:pt idx="26">
                  <c:v>42044</c:v>
                </c:pt>
                <c:pt idx="27">
                  <c:v>42051</c:v>
                </c:pt>
                <c:pt idx="28">
                  <c:v>42058</c:v>
                </c:pt>
                <c:pt idx="29">
                  <c:v>42065</c:v>
                </c:pt>
                <c:pt idx="30">
                  <c:v>42072</c:v>
                </c:pt>
                <c:pt idx="31">
                  <c:v>42079</c:v>
                </c:pt>
                <c:pt idx="32">
                  <c:v>42086</c:v>
                </c:pt>
                <c:pt idx="33">
                  <c:v>42093</c:v>
                </c:pt>
                <c:pt idx="34">
                  <c:v>42100</c:v>
                </c:pt>
                <c:pt idx="35">
                  <c:v>42107</c:v>
                </c:pt>
                <c:pt idx="36">
                  <c:v>42114</c:v>
                </c:pt>
                <c:pt idx="37">
                  <c:v>42121</c:v>
                </c:pt>
                <c:pt idx="38">
                  <c:v>42128</c:v>
                </c:pt>
                <c:pt idx="39">
                  <c:v>42135</c:v>
                </c:pt>
                <c:pt idx="40">
                  <c:v>42142</c:v>
                </c:pt>
                <c:pt idx="41">
                  <c:v>42149</c:v>
                </c:pt>
                <c:pt idx="42">
                  <c:v>42156</c:v>
                </c:pt>
                <c:pt idx="43">
                  <c:v>42163</c:v>
                </c:pt>
                <c:pt idx="44">
                  <c:v>42170</c:v>
                </c:pt>
                <c:pt idx="45">
                  <c:v>42177</c:v>
                </c:pt>
                <c:pt idx="46">
                  <c:v>42184</c:v>
                </c:pt>
                <c:pt idx="47">
                  <c:v>42191</c:v>
                </c:pt>
                <c:pt idx="48">
                  <c:v>42198</c:v>
                </c:pt>
                <c:pt idx="49">
                  <c:v>42205</c:v>
                </c:pt>
                <c:pt idx="50">
                  <c:v>42212</c:v>
                </c:pt>
                <c:pt idx="51">
                  <c:v>42219</c:v>
                </c:pt>
                <c:pt idx="52">
                  <c:v>42226</c:v>
                </c:pt>
                <c:pt idx="53">
                  <c:v>42233</c:v>
                </c:pt>
                <c:pt idx="54">
                  <c:v>42240</c:v>
                </c:pt>
                <c:pt idx="55">
                  <c:v>42247</c:v>
                </c:pt>
                <c:pt idx="56">
                  <c:v>42254</c:v>
                </c:pt>
                <c:pt idx="57">
                  <c:v>42261</c:v>
                </c:pt>
                <c:pt idx="58">
                  <c:v>42268</c:v>
                </c:pt>
                <c:pt idx="59">
                  <c:v>42275</c:v>
                </c:pt>
                <c:pt idx="60">
                  <c:v>42282</c:v>
                </c:pt>
                <c:pt idx="61">
                  <c:v>42289</c:v>
                </c:pt>
                <c:pt idx="62">
                  <c:v>42296</c:v>
                </c:pt>
                <c:pt idx="63">
                  <c:v>42303</c:v>
                </c:pt>
                <c:pt idx="64">
                  <c:v>42310</c:v>
                </c:pt>
                <c:pt idx="65">
                  <c:v>42317</c:v>
                </c:pt>
                <c:pt idx="66">
                  <c:v>42324</c:v>
                </c:pt>
                <c:pt idx="67">
                  <c:v>42331</c:v>
                </c:pt>
                <c:pt idx="68">
                  <c:v>42338</c:v>
                </c:pt>
                <c:pt idx="69">
                  <c:v>42345</c:v>
                </c:pt>
                <c:pt idx="70">
                  <c:v>42352</c:v>
                </c:pt>
                <c:pt idx="71">
                  <c:v>42359</c:v>
                </c:pt>
                <c:pt idx="72">
                  <c:v>42366</c:v>
                </c:pt>
                <c:pt idx="73">
                  <c:v>42373</c:v>
                </c:pt>
                <c:pt idx="74">
                  <c:v>42380</c:v>
                </c:pt>
                <c:pt idx="75">
                  <c:v>42387</c:v>
                </c:pt>
                <c:pt idx="76">
                  <c:v>42394</c:v>
                </c:pt>
                <c:pt idx="77">
                  <c:v>42401</c:v>
                </c:pt>
                <c:pt idx="78">
                  <c:v>42408</c:v>
                </c:pt>
                <c:pt idx="79">
                  <c:v>42415</c:v>
                </c:pt>
                <c:pt idx="80">
                  <c:v>42422</c:v>
                </c:pt>
                <c:pt idx="81">
                  <c:v>42429</c:v>
                </c:pt>
                <c:pt idx="82">
                  <c:v>42436</c:v>
                </c:pt>
                <c:pt idx="83">
                  <c:v>42443</c:v>
                </c:pt>
                <c:pt idx="84">
                  <c:v>42450</c:v>
                </c:pt>
                <c:pt idx="85">
                  <c:v>42457</c:v>
                </c:pt>
                <c:pt idx="86">
                  <c:v>42464</c:v>
                </c:pt>
                <c:pt idx="87">
                  <c:v>42471</c:v>
                </c:pt>
                <c:pt idx="88">
                  <c:v>42478</c:v>
                </c:pt>
                <c:pt idx="89">
                  <c:v>42485</c:v>
                </c:pt>
                <c:pt idx="90">
                  <c:v>42492</c:v>
                </c:pt>
                <c:pt idx="91">
                  <c:v>42499</c:v>
                </c:pt>
                <c:pt idx="92">
                  <c:v>42506</c:v>
                </c:pt>
                <c:pt idx="93">
                  <c:v>42513</c:v>
                </c:pt>
                <c:pt idx="94">
                  <c:v>42520</c:v>
                </c:pt>
                <c:pt idx="95">
                  <c:v>42527</c:v>
                </c:pt>
                <c:pt idx="96">
                  <c:v>42534</c:v>
                </c:pt>
                <c:pt idx="97">
                  <c:v>42541</c:v>
                </c:pt>
                <c:pt idx="98">
                  <c:v>42548</c:v>
                </c:pt>
                <c:pt idx="99">
                  <c:v>42555</c:v>
                </c:pt>
                <c:pt idx="100">
                  <c:v>42562</c:v>
                </c:pt>
                <c:pt idx="101">
                  <c:v>42569</c:v>
                </c:pt>
                <c:pt idx="102">
                  <c:v>42576</c:v>
                </c:pt>
                <c:pt idx="103">
                  <c:v>42583</c:v>
                </c:pt>
                <c:pt idx="104">
                  <c:v>42590</c:v>
                </c:pt>
                <c:pt idx="105">
                  <c:v>42597</c:v>
                </c:pt>
                <c:pt idx="106">
                  <c:v>42604</c:v>
                </c:pt>
                <c:pt idx="107">
                  <c:v>42611</c:v>
                </c:pt>
                <c:pt idx="108">
                  <c:v>42618</c:v>
                </c:pt>
                <c:pt idx="109">
                  <c:v>42625</c:v>
                </c:pt>
                <c:pt idx="110">
                  <c:v>42632</c:v>
                </c:pt>
                <c:pt idx="111">
                  <c:v>42639</c:v>
                </c:pt>
                <c:pt idx="112">
                  <c:v>42646</c:v>
                </c:pt>
                <c:pt idx="113">
                  <c:v>42653</c:v>
                </c:pt>
                <c:pt idx="114">
                  <c:v>42660</c:v>
                </c:pt>
                <c:pt idx="115">
                  <c:v>42667</c:v>
                </c:pt>
                <c:pt idx="116">
                  <c:v>42674</c:v>
                </c:pt>
                <c:pt idx="117">
                  <c:v>42681</c:v>
                </c:pt>
                <c:pt idx="118">
                  <c:v>42688</c:v>
                </c:pt>
                <c:pt idx="119">
                  <c:v>42695</c:v>
                </c:pt>
                <c:pt idx="120">
                  <c:v>42702</c:v>
                </c:pt>
                <c:pt idx="121">
                  <c:v>42709</c:v>
                </c:pt>
                <c:pt idx="122">
                  <c:v>42716</c:v>
                </c:pt>
                <c:pt idx="123">
                  <c:v>42723</c:v>
                </c:pt>
                <c:pt idx="124">
                  <c:v>42730</c:v>
                </c:pt>
                <c:pt idx="125">
                  <c:v>42737</c:v>
                </c:pt>
                <c:pt idx="126">
                  <c:v>42744</c:v>
                </c:pt>
                <c:pt idx="127">
                  <c:v>42751</c:v>
                </c:pt>
                <c:pt idx="128">
                  <c:v>42758</c:v>
                </c:pt>
                <c:pt idx="129">
                  <c:v>42765</c:v>
                </c:pt>
                <c:pt idx="130">
                  <c:v>42772</c:v>
                </c:pt>
                <c:pt idx="131">
                  <c:v>42779</c:v>
                </c:pt>
                <c:pt idx="132">
                  <c:v>42786</c:v>
                </c:pt>
                <c:pt idx="133">
                  <c:v>42793</c:v>
                </c:pt>
                <c:pt idx="134">
                  <c:v>42800</c:v>
                </c:pt>
                <c:pt idx="135">
                  <c:v>42807</c:v>
                </c:pt>
                <c:pt idx="136">
                  <c:v>42814</c:v>
                </c:pt>
                <c:pt idx="137">
                  <c:v>42821</c:v>
                </c:pt>
                <c:pt idx="138">
                  <c:v>42828</c:v>
                </c:pt>
                <c:pt idx="139">
                  <c:v>42835</c:v>
                </c:pt>
                <c:pt idx="140">
                  <c:v>42842</c:v>
                </c:pt>
                <c:pt idx="141">
                  <c:v>42849</c:v>
                </c:pt>
                <c:pt idx="142">
                  <c:v>42856</c:v>
                </c:pt>
                <c:pt idx="143">
                  <c:v>42863</c:v>
                </c:pt>
                <c:pt idx="144">
                  <c:v>42870</c:v>
                </c:pt>
                <c:pt idx="145">
                  <c:v>42877</c:v>
                </c:pt>
                <c:pt idx="146">
                  <c:v>42884</c:v>
                </c:pt>
                <c:pt idx="147">
                  <c:v>42891</c:v>
                </c:pt>
                <c:pt idx="148">
                  <c:v>42898</c:v>
                </c:pt>
                <c:pt idx="149">
                  <c:v>42905</c:v>
                </c:pt>
                <c:pt idx="150">
                  <c:v>42912</c:v>
                </c:pt>
                <c:pt idx="151">
                  <c:v>42919</c:v>
                </c:pt>
                <c:pt idx="152">
                  <c:v>42926</c:v>
                </c:pt>
                <c:pt idx="153">
                  <c:v>42933</c:v>
                </c:pt>
                <c:pt idx="154">
                  <c:v>42940</c:v>
                </c:pt>
                <c:pt idx="155">
                  <c:v>42947</c:v>
                </c:pt>
                <c:pt idx="156">
                  <c:v>42954</c:v>
                </c:pt>
                <c:pt idx="157">
                  <c:v>42961</c:v>
                </c:pt>
                <c:pt idx="158">
                  <c:v>42968</c:v>
                </c:pt>
                <c:pt idx="159">
                  <c:v>42975</c:v>
                </c:pt>
                <c:pt idx="160">
                  <c:v>42982</c:v>
                </c:pt>
                <c:pt idx="161">
                  <c:v>42989</c:v>
                </c:pt>
                <c:pt idx="162">
                  <c:v>42996</c:v>
                </c:pt>
                <c:pt idx="163">
                  <c:v>43003</c:v>
                </c:pt>
                <c:pt idx="164">
                  <c:v>43010</c:v>
                </c:pt>
                <c:pt idx="165">
                  <c:v>43017</c:v>
                </c:pt>
                <c:pt idx="166">
                  <c:v>43024</c:v>
                </c:pt>
                <c:pt idx="167">
                  <c:v>43031</c:v>
                </c:pt>
                <c:pt idx="168">
                  <c:v>43038</c:v>
                </c:pt>
                <c:pt idx="169">
                  <c:v>43045</c:v>
                </c:pt>
                <c:pt idx="170">
                  <c:v>43052</c:v>
                </c:pt>
                <c:pt idx="171">
                  <c:v>43059</c:v>
                </c:pt>
                <c:pt idx="172">
                  <c:v>43066</c:v>
                </c:pt>
                <c:pt idx="173">
                  <c:v>43073</c:v>
                </c:pt>
                <c:pt idx="174">
                  <c:v>43080</c:v>
                </c:pt>
                <c:pt idx="175">
                  <c:v>43087</c:v>
                </c:pt>
                <c:pt idx="176">
                  <c:v>43094</c:v>
                </c:pt>
                <c:pt idx="177">
                  <c:v>43101</c:v>
                </c:pt>
                <c:pt idx="178">
                  <c:v>43108</c:v>
                </c:pt>
                <c:pt idx="179">
                  <c:v>43115</c:v>
                </c:pt>
                <c:pt idx="180">
                  <c:v>43122</c:v>
                </c:pt>
                <c:pt idx="181">
                  <c:v>43129</c:v>
                </c:pt>
                <c:pt idx="182">
                  <c:v>43136</c:v>
                </c:pt>
                <c:pt idx="183">
                  <c:v>43143</c:v>
                </c:pt>
                <c:pt idx="184">
                  <c:v>43150</c:v>
                </c:pt>
                <c:pt idx="185">
                  <c:v>43157</c:v>
                </c:pt>
                <c:pt idx="186">
                  <c:v>43164</c:v>
                </c:pt>
                <c:pt idx="187">
                  <c:v>43171</c:v>
                </c:pt>
                <c:pt idx="188">
                  <c:v>43178</c:v>
                </c:pt>
                <c:pt idx="189">
                  <c:v>43185</c:v>
                </c:pt>
                <c:pt idx="190">
                  <c:v>43192</c:v>
                </c:pt>
                <c:pt idx="191">
                  <c:v>43199</c:v>
                </c:pt>
                <c:pt idx="192">
                  <c:v>43206</c:v>
                </c:pt>
                <c:pt idx="193">
                  <c:v>43213</c:v>
                </c:pt>
                <c:pt idx="194">
                  <c:v>43220</c:v>
                </c:pt>
                <c:pt idx="195">
                  <c:v>43227</c:v>
                </c:pt>
                <c:pt idx="196">
                  <c:v>43234</c:v>
                </c:pt>
                <c:pt idx="197">
                  <c:v>43241</c:v>
                </c:pt>
                <c:pt idx="198">
                  <c:v>43248</c:v>
                </c:pt>
                <c:pt idx="199">
                  <c:v>43255</c:v>
                </c:pt>
                <c:pt idx="200">
                  <c:v>43262</c:v>
                </c:pt>
                <c:pt idx="201">
                  <c:v>43269</c:v>
                </c:pt>
                <c:pt idx="202">
                  <c:v>43276</c:v>
                </c:pt>
                <c:pt idx="203">
                  <c:v>43283</c:v>
                </c:pt>
                <c:pt idx="204">
                  <c:v>43290</c:v>
                </c:pt>
                <c:pt idx="205">
                  <c:v>43297</c:v>
                </c:pt>
                <c:pt idx="206">
                  <c:v>43304</c:v>
                </c:pt>
                <c:pt idx="207">
                  <c:v>43311</c:v>
                </c:pt>
                <c:pt idx="208">
                  <c:v>43318</c:v>
                </c:pt>
                <c:pt idx="209">
                  <c:v>43325</c:v>
                </c:pt>
                <c:pt idx="210">
                  <c:v>43332</c:v>
                </c:pt>
                <c:pt idx="211">
                  <c:v>43339</c:v>
                </c:pt>
                <c:pt idx="212">
                  <c:v>43346</c:v>
                </c:pt>
                <c:pt idx="213">
                  <c:v>43353</c:v>
                </c:pt>
                <c:pt idx="214">
                  <c:v>43360</c:v>
                </c:pt>
                <c:pt idx="215">
                  <c:v>43367</c:v>
                </c:pt>
                <c:pt idx="216">
                  <c:v>43374</c:v>
                </c:pt>
                <c:pt idx="217">
                  <c:v>43381</c:v>
                </c:pt>
                <c:pt idx="218">
                  <c:v>43388</c:v>
                </c:pt>
                <c:pt idx="219">
                  <c:v>43395</c:v>
                </c:pt>
                <c:pt idx="220">
                  <c:v>43402</c:v>
                </c:pt>
                <c:pt idx="221">
                  <c:v>43409</c:v>
                </c:pt>
                <c:pt idx="222">
                  <c:v>43416</c:v>
                </c:pt>
                <c:pt idx="223">
                  <c:v>43423</c:v>
                </c:pt>
                <c:pt idx="224">
                  <c:v>43430</c:v>
                </c:pt>
                <c:pt idx="225">
                  <c:v>43437</c:v>
                </c:pt>
                <c:pt idx="226">
                  <c:v>43444</c:v>
                </c:pt>
                <c:pt idx="227">
                  <c:v>43451</c:v>
                </c:pt>
                <c:pt idx="228">
                  <c:v>43458</c:v>
                </c:pt>
                <c:pt idx="229">
                  <c:v>43465</c:v>
                </c:pt>
                <c:pt idx="230">
                  <c:v>43472</c:v>
                </c:pt>
                <c:pt idx="231">
                  <c:v>43479</c:v>
                </c:pt>
                <c:pt idx="232">
                  <c:v>43486</c:v>
                </c:pt>
                <c:pt idx="233">
                  <c:v>43493</c:v>
                </c:pt>
                <c:pt idx="234">
                  <c:v>43500</c:v>
                </c:pt>
                <c:pt idx="235">
                  <c:v>43507</c:v>
                </c:pt>
                <c:pt idx="236">
                  <c:v>43514</c:v>
                </c:pt>
                <c:pt idx="237">
                  <c:v>43521</c:v>
                </c:pt>
                <c:pt idx="238">
                  <c:v>43528</c:v>
                </c:pt>
                <c:pt idx="239">
                  <c:v>43535</c:v>
                </c:pt>
                <c:pt idx="240">
                  <c:v>43542</c:v>
                </c:pt>
                <c:pt idx="241">
                  <c:v>43549</c:v>
                </c:pt>
                <c:pt idx="242">
                  <c:v>43556</c:v>
                </c:pt>
                <c:pt idx="243">
                  <c:v>43563</c:v>
                </c:pt>
                <c:pt idx="244">
                  <c:v>43570</c:v>
                </c:pt>
                <c:pt idx="245">
                  <c:v>43577</c:v>
                </c:pt>
                <c:pt idx="246">
                  <c:v>43584</c:v>
                </c:pt>
                <c:pt idx="247">
                  <c:v>43591</c:v>
                </c:pt>
                <c:pt idx="248">
                  <c:v>43598</c:v>
                </c:pt>
                <c:pt idx="249">
                  <c:v>43605</c:v>
                </c:pt>
                <c:pt idx="250">
                  <c:v>43612</c:v>
                </c:pt>
                <c:pt idx="251">
                  <c:v>43619</c:v>
                </c:pt>
                <c:pt idx="252">
                  <c:v>43626</c:v>
                </c:pt>
                <c:pt idx="253">
                  <c:v>43633</c:v>
                </c:pt>
                <c:pt idx="254">
                  <c:v>43640</c:v>
                </c:pt>
                <c:pt idx="255">
                  <c:v>43647</c:v>
                </c:pt>
                <c:pt idx="256">
                  <c:v>43654</c:v>
                </c:pt>
                <c:pt idx="257">
                  <c:v>43661</c:v>
                </c:pt>
                <c:pt idx="258">
                  <c:v>43668</c:v>
                </c:pt>
                <c:pt idx="259">
                  <c:v>43675</c:v>
                </c:pt>
                <c:pt idx="260">
                  <c:v>43682</c:v>
                </c:pt>
                <c:pt idx="261">
                  <c:v>43689</c:v>
                </c:pt>
                <c:pt idx="262">
                  <c:v>43696</c:v>
                </c:pt>
                <c:pt idx="263">
                  <c:v>43703</c:v>
                </c:pt>
                <c:pt idx="264">
                  <c:v>43710</c:v>
                </c:pt>
                <c:pt idx="265">
                  <c:v>43717</c:v>
                </c:pt>
                <c:pt idx="266">
                  <c:v>43724</c:v>
                </c:pt>
                <c:pt idx="267">
                  <c:v>43731</c:v>
                </c:pt>
                <c:pt idx="268">
                  <c:v>43738</c:v>
                </c:pt>
                <c:pt idx="269">
                  <c:v>43745</c:v>
                </c:pt>
                <c:pt idx="270">
                  <c:v>43752</c:v>
                </c:pt>
                <c:pt idx="271">
                  <c:v>43759</c:v>
                </c:pt>
                <c:pt idx="272">
                  <c:v>43766</c:v>
                </c:pt>
                <c:pt idx="273">
                  <c:v>43773</c:v>
                </c:pt>
                <c:pt idx="274">
                  <c:v>43780</c:v>
                </c:pt>
                <c:pt idx="275">
                  <c:v>43787</c:v>
                </c:pt>
                <c:pt idx="276">
                  <c:v>43794</c:v>
                </c:pt>
                <c:pt idx="277">
                  <c:v>43801</c:v>
                </c:pt>
                <c:pt idx="278">
                  <c:v>43808</c:v>
                </c:pt>
                <c:pt idx="279">
                  <c:v>43815</c:v>
                </c:pt>
                <c:pt idx="280">
                  <c:v>43822</c:v>
                </c:pt>
                <c:pt idx="281">
                  <c:v>43829</c:v>
                </c:pt>
                <c:pt idx="282">
                  <c:v>43836</c:v>
                </c:pt>
                <c:pt idx="283">
                  <c:v>43843</c:v>
                </c:pt>
                <c:pt idx="284">
                  <c:v>43850</c:v>
                </c:pt>
                <c:pt idx="285">
                  <c:v>43857</c:v>
                </c:pt>
                <c:pt idx="286">
                  <c:v>43864</c:v>
                </c:pt>
                <c:pt idx="287">
                  <c:v>43871</c:v>
                </c:pt>
                <c:pt idx="288">
                  <c:v>43878</c:v>
                </c:pt>
                <c:pt idx="289">
                  <c:v>43885</c:v>
                </c:pt>
                <c:pt idx="290">
                  <c:v>43892</c:v>
                </c:pt>
                <c:pt idx="291">
                  <c:v>43899</c:v>
                </c:pt>
                <c:pt idx="292">
                  <c:v>43906</c:v>
                </c:pt>
                <c:pt idx="293">
                  <c:v>43913</c:v>
                </c:pt>
                <c:pt idx="294">
                  <c:v>43920</c:v>
                </c:pt>
                <c:pt idx="295">
                  <c:v>43927</c:v>
                </c:pt>
                <c:pt idx="296">
                  <c:v>43934</c:v>
                </c:pt>
                <c:pt idx="297">
                  <c:v>43941</c:v>
                </c:pt>
                <c:pt idx="298">
                  <c:v>43948</c:v>
                </c:pt>
                <c:pt idx="299">
                  <c:v>43955</c:v>
                </c:pt>
                <c:pt idx="300">
                  <c:v>43962</c:v>
                </c:pt>
                <c:pt idx="301">
                  <c:v>43969</c:v>
                </c:pt>
                <c:pt idx="302">
                  <c:v>43976</c:v>
                </c:pt>
                <c:pt idx="303">
                  <c:v>43983</c:v>
                </c:pt>
                <c:pt idx="304">
                  <c:v>43990</c:v>
                </c:pt>
                <c:pt idx="305">
                  <c:v>43997</c:v>
                </c:pt>
                <c:pt idx="306">
                  <c:v>44004</c:v>
                </c:pt>
                <c:pt idx="307">
                  <c:v>44011</c:v>
                </c:pt>
                <c:pt idx="308">
                  <c:v>44018</c:v>
                </c:pt>
                <c:pt idx="309">
                  <c:v>44025</c:v>
                </c:pt>
                <c:pt idx="310">
                  <c:v>44032</c:v>
                </c:pt>
                <c:pt idx="311">
                  <c:v>44039</c:v>
                </c:pt>
                <c:pt idx="312">
                  <c:v>44046</c:v>
                </c:pt>
                <c:pt idx="313">
                  <c:v>44053</c:v>
                </c:pt>
                <c:pt idx="314">
                  <c:v>44060</c:v>
                </c:pt>
                <c:pt idx="315">
                  <c:v>44067</c:v>
                </c:pt>
                <c:pt idx="316">
                  <c:v>44074</c:v>
                </c:pt>
                <c:pt idx="317">
                  <c:v>44081</c:v>
                </c:pt>
                <c:pt idx="318">
                  <c:v>44088</c:v>
                </c:pt>
                <c:pt idx="319">
                  <c:v>44095</c:v>
                </c:pt>
                <c:pt idx="320">
                  <c:v>44102</c:v>
                </c:pt>
                <c:pt idx="321">
                  <c:v>44109</c:v>
                </c:pt>
                <c:pt idx="322">
                  <c:v>44116</c:v>
                </c:pt>
                <c:pt idx="323">
                  <c:v>44123</c:v>
                </c:pt>
                <c:pt idx="324">
                  <c:v>44130</c:v>
                </c:pt>
                <c:pt idx="325">
                  <c:v>44137</c:v>
                </c:pt>
                <c:pt idx="326">
                  <c:v>44144</c:v>
                </c:pt>
                <c:pt idx="327">
                  <c:v>44151</c:v>
                </c:pt>
                <c:pt idx="328">
                  <c:v>44158</c:v>
                </c:pt>
                <c:pt idx="329">
                  <c:v>44165</c:v>
                </c:pt>
                <c:pt idx="330">
                  <c:v>44172</c:v>
                </c:pt>
                <c:pt idx="331">
                  <c:v>44179</c:v>
                </c:pt>
                <c:pt idx="332">
                  <c:v>44186</c:v>
                </c:pt>
                <c:pt idx="333">
                  <c:v>44193</c:v>
                </c:pt>
                <c:pt idx="334">
                  <c:v>44200</c:v>
                </c:pt>
                <c:pt idx="335">
                  <c:v>44207</c:v>
                </c:pt>
                <c:pt idx="336">
                  <c:v>44214</c:v>
                </c:pt>
                <c:pt idx="337">
                  <c:v>44221</c:v>
                </c:pt>
                <c:pt idx="338">
                  <c:v>44228</c:v>
                </c:pt>
                <c:pt idx="339">
                  <c:v>44235</c:v>
                </c:pt>
                <c:pt idx="340">
                  <c:v>44242</c:v>
                </c:pt>
                <c:pt idx="341">
                  <c:v>44249</c:v>
                </c:pt>
                <c:pt idx="342">
                  <c:v>44256</c:v>
                </c:pt>
                <c:pt idx="343">
                  <c:v>44263</c:v>
                </c:pt>
                <c:pt idx="344">
                  <c:v>44270</c:v>
                </c:pt>
                <c:pt idx="345">
                  <c:v>44277</c:v>
                </c:pt>
                <c:pt idx="346">
                  <c:v>44284</c:v>
                </c:pt>
                <c:pt idx="347">
                  <c:v>44291</c:v>
                </c:pt>
                <c:pt idx="348">
                  <c:v>44298</c:v>
                </c:pt>
                <c:pt idx="349">
                  <c:v>44305</c:v>
                </c:pt>
                <c:pt idx="350">
                  <c:v>44312</c:v>
                </c:pt>
                <c:pt idx="351">
                  <c:v>44319</c:v>
                </c:pt>
                <c:pt idx="352">
                  <c:v>44326</c:v>
                </c:pt>
                <c:pt idx="353">
                  <c:v>44333</c:v>
                </c:pt>
                <c:pt idx="354">
                  <c:v>44340</c:v>
                </c:pt>
                <c:pt idx="355">
                  <c:v>44347</c:v>
                </c:pt>
                <c:pt idx="356">
                  <c:v>44354</c:v>
                </c:pt>
                <c:pt idx="357">
                  <c:v>44361</c:v>
                </c:pt>
                <c:pt idx="358">
                  <c:v>44368</c:v>
                </c:pt>
                <c:pt idx="359">
                  <c:v>44375</c:v>
                </c:pt>
                <c:pt idx="360">
                  <c:v>44382</c:v>
                </c:pt>
                <c:pt idx="361">
                  <c:v>44389</c:v>
                </c:pt>
                <c:pt idx="362">
                  <c:v>44396</c:v>
                </c:pt>
                <c:pt idx="363">
                  <c:v>44403</c:v>
                </c:pt>
                <c:pt idx="364">
                  <c:v>44410</c:v>
                </c:pt>
                <c:pt idx="365">
                  <c:v>44417</c:v>
                </c:pt>
                <c:pt idx="366">
                  <c:v>44424</c:v>
                </c:pt>
                <c:pt idx="367">
                  <c:v>44431</c:v>
                </c:pt>
                <c:pt idx="368">
                  <c:v>44438</c:v>
                </c:pt>
                <c:pt idx="369">
                  <c:v>44445</c:v>
                </c:pt>
                <c:pt idx="370">
                  <c:v>44452</c:v>
                </c:pt>
                <c:pt idx="371">
                  <c:v>44459</c:v>
                </c:pt>
                <c:pt idx="372">
                  <c:v>44466</c:v>
                </c:pt>
                <c:pt idx="373">
                  <c:v>44473</c:v>
                </c:pt>
                <c:pt idx="374">
                  <c:v>44480</c:v>
                </c:pt>
                <c:pt idx="375">
                  <c:v>44487</c:v>
                </c:pt>
                <c:pt idx="376">
                  <c:v>44494</c:v>
                </c:pt>
                <c:pt idx="377">
                  <c:v>44501</c:v>
                </c:pt>
                <c:pt idx="378">
                  <c:v>44508</c:v>
                </c:pt>
                <c:pt idx="379">
                  <c:v>44515</c:v>
                </c:pt>
                <c:pt idx="380">
                  <c:v>44522</c:v>
                </c:pt>
                <c:pt idx="381">
                  <c:v>44529</c:v>
                </c:pt>
                <c:pt idx="382">
                  <c:v>44536</c:v>
                </c:pt>
                <c:pt idx="383">
                  <c:v>44543</c:v>
                </c:pt>
                <c:pt idx="384">
                  <c:v>44550</c:v>
                </c:pt>
                <c:pt idx="385">
                  <c:v>44557</c:v>
                </c:pt>
                <c:pt idx="386">
                  <c:v>44564</c:v>
                </c:pt>
                <c:pt idx="387">
                  <c:v>44571</c:v>
                </c:pt>
                <c:pt idx="388">
                  <c:v>44578</c:v>
                </c:pt>
                <c:pt idx="389">
                  <c:v>44585</c:v>
                </c:pt>
                <c:pt idx="390">
                  <c:v>44592</c:v>
                </c:pt>
                <c:pt idx="391">
                  <c:v>44599</c:v>
                </c:pt>
                <c:pt idx="392">
                  <c:v>44606</c:v>
                </c:pt>
                <c:pt idx="393">
                  <c:v>44613</c:v>
                </c:pt>
                <c:pt idx="394">
                  <c:v>44620</c:v>
                </c:pt>
                <c:pt idx="395">
                  <c:v>44627</c:v>
                </c:pt>
                <c:pt idx="396">
                  <c:v>44634</c:v>
                </c:pt>
              </c:numCache>
            </c:numRef>
          </c:cat>
          <c:val>
            <c:numRef>
              <c:f>MEPCO!$BI$466:$BI$862</c:f>
              <c:numCache>
                <c:formatCode>0.0000</c:formatCode>
                <c:ptCount val="397"/>
                <c:pt idx="0">
                  <c:v>-2.8336000000000001</c:v>
                </c:pt>
                <c:pt idx="1">
                  <c:v>0</c:v>
                </c:pt>
                <c:pt idx="2">
                  <c:v>0</c:v>
                </c:pt>
                <c:pt idx="3">
                  <c:v>-1.3234999999999999</c:v>
                </c:pt>
                <c:pt idx="4">
                  <c:v>0</c:v>
                </c:pt>
                <c:pt idx="5">
                  <c:v>2.0234999999999999</c:v>
                </c:pt>
                <c:pt idx="6">
                  <c:v>2.4235000000000002</c:v>
                </c:pt>
                <c:pt idx="7">
                  <c:v>0</c:v>
                </c:pt>
                <c:pt idx="8">
                  <c:v>1.5083</c:v>
                </c:pt>
                <c:pt idx="9">
                  <c:v>6.8083</c:v>
                </c:pt>
                <c:pt idx="10">
                  <c:v>18.375299999999999</c:v>
                </c:pt>
                <c:pt idx="11">
                  <c:v>27.6023</c:v>
                </c:pt>
                <c:pt idx="12">
                  <c:v>27.5776</c:v>
                </c:pt>
                <c:pt idx="13">
                  <c:v>18.512599999999999</c:v>
                </c:pt>
                <c:pt idx="14">
                  <c:v>14.1165</c:v>
                </c:pt>
                <c:pt idx="15">
                  <c:v>18.957599999999999</c:v>
                </c:pt>
                <c:pt idx="16">
                  <c:v>18.812999999999999</c:v>
                </c:pt>
                <c:pt idx="17">
                  <c:v>26.355899999999998</c:v>
                </c:pt>
                <c:pt idx="18">
                  <c:v>36.412599999999998</c:v>
                </c:pt>
                <c:pt idx="19">
                  <c:v>36.485300000000002</c:v>
                </c:pt>
                <c:pt idx="20">
                  <c:v>38.259799999999998</c:v>
                </c:pt>
                <c:pt idx="21">
                  <c:v>31.226500000000001</c:v>
                </c:pt>
                <c:pt idx="22">
                  <c:v>16.450199999999999</c:v>
                </c:pt>
                <c:pt idx="23">
                  <c:v>12.653499999999999</c:v>
                </c:pt>
                <c:pt idx="24">
                  <c:v>4.0002000000000004</c:v>
                </c:pt>
                <c:pt idx="25">
                  <c:v>0</c:v>
                </c:pt>
                <c:pt idx="26">
                  <c:v>-11.497999999999999</c:v>
                </c:pt>
                <c:pt idx="27">
                  <c:v>-29.370999999999999</c:v>
                </c:pt>
                <c:pt idx="28">
                  <c:v>-31.256</c:v>
                </c:pt>
                <c:pt idx="29">
                  <c:v>-34.992800000000003</c:v>
                </c:pt>
                <c:pt idx="30">
                  <c:v>-31.597799999999999</c:v>
                </c:pt>
                <c:pt idx="31">
                  <c:v>-24.311800000000002</c:v>
                </c:pt>
                <c:pt idx="32">
                  <c:v>-1.6208</c:v>
                </c:pt>
                <c:pt idx="33">
                  <c:v>8.2942</c:v>
                </c:pt>
                <c:pt idx="34">
                  <c:v>5.2771999999999997</c:v>
                </c:pt>
                <c:pt idx="35">
                  <c:v>6.0301999999999998</c:v>
                </c:pt>
                <c:pt idx="36">
                  <c:v>-2.0122</c:v>
                </c:pt>
                <c:pt idx="37">
                  <c:v>-11.6472</c:v>
                </c:pt>
                <c:pt idx="38">
                  <c:v>-12.9671</c:v>
                </c:pt>
                <c:pt idx="39">
                  <c:v>-18.6661</c:v>
                </c:pt>
                <c:pt idx="40">
                  <c:v>-12.8591</c:v>
                </c:pt>
                <c:pt idx="41">
                  <c:v>-6.6801000000000004</c:v>
                </c:pt>
                <c:pt idx="42">
                  <c:v>-0.57679999999999998</c:v>
                </c:pt>
                <c:pt idx="43">
                  <c:v>0</c:v>
                </c:pt>
                <c:pt idx="44">
                  <c:v>0</c:v>
                </c:pt>
                <c:pt idx="45">
                  <c:v>0</c:v>
                </c:pt>
                <c:pt idx="46">
                  <c:v>0</c:v>
                </c:pt>
                <c:pt idx="47">
                  <c:v>0</c:v>
                </c:pt>
                <c:pt idx="48">
                  <c:v>0</c:v>
                </c:pt>
                <c:pt idx="49">
                  <c:v>8.7362000000000002</c:v>
                </c:pt>
                <c:pt idx="50">
                  <c:v>5.4551999999999996</c:v>
                </c:pt>
                <c:pt idx="51">
                  <c:v>3.2309999999999999</c:v>
                </c:pt>
                <c:pt idx="52">
                  <c:v>5.5830000000000002</c:v>
                </c:pt>
                <c:pt idx="53">
                  <c:v>3.0150000000000001</c:v>
                </c:pt>
                <c:pt idx="54">
                  <c:v>0</c:v>
                </c:pt>
                <c:pt idx="55">
                  <c:v>5.4017999999999997</c:v>
                </c:pt>
                <c:pt idx="56">
                  <c:v>0</c:v>
                </c:pt>
                <c:pt idx="57">
                  <c:v>-5.5027999999999997</c:v>
                </c:pt>
                <c:pt idx="58">
                  <c:v>8.6058000000000003</c:v>
                </c:pt>
                <c:pt idx="59">
                  <c:v>0.74160000000000004</c:v>
                </c:pt>
                <c:pt idx="60">
                  <c:v>0</c:v>
                </c:pt>
                <c:pt idx="61">
                  <c:v>0</c:v>
                </c:pt>
                <c:pt idx="62">
                  <c:v>1.7236</c:v>
                </c:pt>
                <c:pt idx="63">
                  <c:v>1.9756</c:v>
                </c:pt>
                <c:pt idx="64">
                  <c:v>0</c:v>
                </c:pt>
                <c:pt idx="65">
                  <c:v>-4.3159000000000001</c:v>
                </c:pt>
                <c:pt idx="66">
                  <c:v>-2.4779</c:v>
                </c:pt>
                <c:pt idx="67">
                  <c:v>3.4849000000000001</c:v>
                </c:pt>
                <c:pt idx="68">
                  <c:v>1.6894</c:v>
                </c:pt>
                <c:pt idx="69">
                  <c:v>7.1753999999999998</c:v>
                </c:pt>
                <c:pt idx="70">
                  <c:v>22.7974</c:v>
                </c:pt>
                <c:pt idx="71">
                  <c:v>32.496699999999997</c:v>
                </c:pt>
                <c:pt idx="72">
                  <c:v>27.004000000000001</c:v>
                </c:pt>
                <c:pt idx="73">
                  <c:v>13.2546</c:v>
                </c:pt>
                <c:pt idx="74">
                  <c:v>8.1273999999999997</c:v>
                </c:pt>
                <c:pt idx="75">
                  <c:v>14.6434</c:v>
                </c:pt>
                <c:pt idx="76">
                  <c:v>27.1144</c:v>
                </c:pt>
                <c:pt idx="77">
                  <c:v>21.0504</c:v>
                </c:pt>
                <c:pt idx="78">
                  <c:v>3.9413999999999998</c:v>
                </c:pt>
                <c:pt idx="79">
                  <c:v>0</c:v>
                </c:pt>
                <c:pt idx="80">
                  <c:v>1.1994</c:v>
                </c:pt>
                <c:pt idx="81">
                  <c:v>0</c:v>
                </c:pt>
                <c:pt idx="82">
                  <c:v>-1.5044</c:v>
                </c:pt>
                <c:pt idx="83">
                  <c:v>-12.2704</c:v>
                </c:pt>
                <c:pt idx="84">
                  <c:v>-13.5024</c:v>
                </c:pt>
                <c:pt idx="85">
                  <c:v>-4.1664000000000003</c:v>
                </c:pt>
                <c:pt idx="86">
                  <c:v>0</c:v>
                </c:pt>
                <c:pt idx="87">
                  <c:v>2.2391000000000001</c:v>
                </c:pt>
                <c:pt idx="88">
                  <c:v>-2.6770999999999998</c:v>
                </c:pt>
                <c:pt idx="89">
                  <c:v>-11.008100000000001</c:v>
                </c:pt>
                <c:pt idx="90">
                  <c:v>-19.163399999999999</c:v>
                </c:pt>
                <c:pt idx="91">
                  <c:v>-18.0794</c:v>
                </c:pt>
                <c:pt idx="92">
                  <c:v>-19.031400000000001</c:v>
                </c:pt>
                <c:pt idx="93">
                  <c:v>-34.995399999999997</c:v>
                </c:pt>
                <c:pt idx="94">
                  <c:v>-40.012999999999998</c:v>
                </c:pt>
                <c:pt idx="95">
                  <c:v>-36.176000000000002</c:v>
                </c:pt>
                <c:pt idx="96">
                  <c:v>-29.911000000000001</c:v>
                </c:pt>
                <c:pt idx="97">
                  <c:v>-28.954999999999998</c:v>
                </c:pt>
                <c:pt idx="98">
                  <c:v>-12.675000000000001</c:v>
                </c:pt>
                <c:pt idx="99">
                  <c:v>-5.1721000000000004</c:v>
                </c:pt>
                <c:pt idx="100">
                  <c:v>0</c:v>
                </c:pt>
                <c:pt idx="101">
                  <c:v>7.9691000000000001</c:v>
                </c:pt>
                <c:pt idx="102">
                  <c:v>11.0861</c:v>
                </c:pt>
                <c:pt idx="103">
                  <c:v>11.946199999999999</c:v>
                </c:pt>
                <c:pt idx="104">
                  <c:v>18.7912</c:v>
                </c:pt>
                <c:pt idx="105">
                  <c:v>10.0722</c:v>
                </c:pt>
                <c:pt idx="106">
                  <c:v>-7.7691999999999997</c:v>
                </c:pt>
                <c:pt idx="107">
                  <c:v>-25.751100000000001</c:v>
                </c:pt>
                <c:pt idx="108">
                  <c:v>-18.464099999999998</c:v>
                </c:pt>
                <c:pt idx="109">
                  <c:v>-1.4151</c:v>
                </c:pt>
                <c:pt idx="110">
                  <c:v>0</c:v>
                </c:pt>
                <c:pt idx="111">
                  <c:v>0</c:v>
                </c:pt>
                <c:pt idx="112">
                  <c:v>-0.43809999999999999</c:v>
                </c:pt>
                <c:pt idx="113">
                  <c:v>-11.9091</c:v>
                </c:pt>
                <c:pt idx="114">
                  <c:v>-18.9771</c:v>
                </c:pt>
                <c:pt idx="115">
                  <c:v>-11.8611</c:v>
                </c:pt>
                <c:pt idx="116">
                  <c:v>0</c:v>
                </c:pt>
                <c:pt idx="117">
                  <c:v>3.2820999999999998</c:v>
                </c:pt>
                <c:pt idx="118">
                  <c:v>10.1561</c:v>
                </c:pt>
                <c:pt idx="119">
                  <c:v>7.4099999999999999E-2</c:v>
                </c:pt>
                <c:pt idx="120">
                  <c:v>-3.3050000000000002</c:v>
                </c:pt>
                <c:pt idx="121">
                  <c:v>-11.698</c:v>
                </c:pt>
                <c:pt idx="122">
                  <c:v>-5.5960000000000001</c:v>
                </c:pt>
                <c:pt idx="123">
                  <c:v>-8.4320000000000004</c:v>
                </c:pt>
                <c:pt idx="124">
                  <c:v>-20.501999999999999</c:v>
                </c:pt>
                <c:pt idx="125">
                  <c:v>-21.451499999999999</c:v>
                </c:pt>
                <c:pt idx="126">
                  <c:v>-12.653499999999999</c:v>
                </c:pt>
                <c:pt idx="127">
                  <c:v>0</c:v>
                </c:pt>
                <c:pt idx="128">
                  <c:v>3.3515000000000001</c:v>
                </c:pt>
                <c:pt idx="129">
                  <c:v>3.1366000000000001</c:v>
                </c:pt>
                <c:pt idx="130">
                  <c:v>0</c:v>
                </c:pt>
                <c:pt idx="131">
                  <c:v>0</c:v>
                </c:pt>
                <c:pt idx="132">
                  <c:v>0</c:v>
                </c:pt>
                <c:pt idx="133">
                  <c:v>0</c:v>
                </c:pt>
                <c:pt idx="134">
                  <c:v>-2.9668000000000001</c:v>
                </c:pt>
                <c:pt idx="135">
                  <c:v>0</c:v>
                </c:pt>
                <c:pt idx="136">
                  <c:v>7.2198000000000002</c:v>
                </c:pt>
                <c:pt idx="137">
                  <c:v>11.4658</c:v>
                </c:pt>
                <c:pt idx="138">
                  <c:v>0</c:v>
                </c:pt>
                <c:pt idx="139">
                  <c:v>-1.7337</c:v>
                </c:pt>
                <c:pt idx="140">
                  <c:v>-4.2786999999999997</c:v>
                </c:pt>
                <c:pt idx="141">
                  <c:v>0</c:v>
                </c:pt>
                <c:pt idx="142">
                  <c:v>1.3364</c:v>
                </c:pt>
                <c:pt idx="143">
                  <c:v>6.6033999999999997</c:v>
                </c:pt>
                <c:pt idx="144">
                  <c:v>5.6173999999999999</c:v>
                </c:pt>
                <c:pt idx="145">
                  <c:v>0</c:v>
                </c:pt>
                <c:pt idx="146">
                  <c:v>-3.7292000000000001</c:v>
                </c:pt>
                <c:pt idx="147">
                  <c:v>0</c:v>
                </c:pt>
                <c:pt idx="148">
                  <c:v>12.9512</c:v>
                </c:pt>
                <c:pt idx="149">
                  <c:v>18.318200000000001</c:v>
                </c:pt>
                <c:pt idx="150">
                  <c:v>16.7712</c:v>
                </c:pt>
                <c:pt idx="151">
                  <c:v>8.7495999999999992</c:v>
                </c:pt>
                <c:pt idx="152">
                  <c:v>0</c:v>
                </c:pt>
                <c:pt idx="153">
                  <c:v>0</c:v>
                </c:pt>
                <c:pt idx="154">
                  <c:v>0</c:v>
                </c:pt>
                <c:pt idx="155">
                  <c:v>-1.4610000000000001</c:v>
                </c:pt>
                <c:pt idx="156">
                  <c:v>-8.1969999999999992</c:v>
                </c:pt>
                <c:pt idx="157">
                  <c:v>-6.415</c:v>
                </c:pt>
                <c:pt idx="158">
                  <c:v>0</c:v>
                </c:pt>
                <c:pt idx="159">
                  <c:v>0</c:v>
                </c:pt>
                <c:pt idx="160">
                  <c:v>-1.7607999999999999</c:v>
                </c:pt>
                <c:pt idx="161">
                  <c:v>-11.133800000000001</c:v>
                </c:pt>
                <c:pt idx="162">
                  <c:v>-11.6648</c:v>
                </c:pt>
                <c:pt idx="163">
                  <c:v>0</c:v>
                </c:pt>
                <c:pt idx="164">
                  <c:v>-6.0987</c:v>
                </c:pt>
                <c:pt idx="165">
                  <c:v>0</c:v>
                </c:pt>
                <c:pt idx="166">
                  <c:v>4.7077</c:v>
                </c:pt>
                <c:pt idx="167">
                  <c:v>0</c:v>
                </c:pt>
                <c:pt idx="168">
                  <c:v>-3.7589999999999999</c:v>
                </c:pt>
                <c:pt idx="169">
                  <c:v>-7.4560000000000004</c:v>
                </c:pt>
                <c:pt idx="170">
                  <c:v>-11.753</c:v>
                </c:pt>
                <c:pt idx="171">
                  <c:v>-9.3059999999999992</c:v>
                </c:pt>
                <c:pt idx="172">
                  <c:v>-5.23</c:v>
                </c:pt>
                <c:pt idx="173">
                  <c:v>-4.6024000000000003</c:v>
                </c:pt>
                <c:pt idx="174">
                  <c:v>-1.7864</c:v>
                </c:pt>
                <c:pt idx="175">
                  <c:v>0</c:v>
                </c:pt>
                <c:pt idx="176">
                  <c:v>9.0294000000000008</c:v>
                </c:pt>
                <c:pt idx="177">
                  <c:v>0</c:v>
                </c:pt>
                <c:pt idx="178">
                  <c:v>0</c:v>
                </c:pt>
                <c:pt idx="179">
                  <c:v>0</c:v>
                </c:pt>
                <c:pt idx="180">
                  <c:v>0</c:v>
                </c:pt>
                <c:pt idx="181">
                  <c:v>0</c:v>
                </c:pt>
                <c:pt idx="182">
                  <c:v>0</c:v>
                </c:pt>
                <c:pt idx="183">
                  <c:v>7.7361000000000004</c:v>
                </c:pt>
                <c:pt idx="184">
                  <c:v>22.453099999999999</c:v>
                </c:pt>
                <c:pt idx="185">
                  <c:v>17.852900000000002</c:v>
                </c:pt>
                <c:pt idx="186">
                  <c:v>5.6069000000000004</c:v>
                </c:pt>
                <c:pt idx="187">
                  <c:v>0</c:v>
                </c:pt>
                <c:pt idx="188">
                  <c:v>0</c:v>
                </c:pt>
                <c:pt idx="189">
                  <c:v>-5.0419</c:v>
                </c:pt>
                <c:pt idx="190">
                  <c:v>-9.8199000000000005</c:v>
                </c:pt>
                <c:pt idx="191">
                  <c:v>-5.3559000000000001</c:v>
                </c:pt>
                <c:pt idx="192">
                  <c:v>-3.0038999999999998</c:v>
                </c:pt>
                <c:pt idx="193">
                  <c:v>-4.8509000000000002</c:v>
                </c:pt>
                <c:pt idx="194">
                  <c:v>-11.105499999999999</c:v>
                </c:pt>
                <c:pt idx="195">
                  <c:v>-20.1995</c:v>
                </c:pt>
                <c:pt idx="196">
                  <c:v>-32.8125</c:v>
                </c:pt>
                <c:pt idx="197">
                  <c:v>-38.325499999999998</c:v>
                </c:pt>
                <c:pt idx="198">
                  <c:v>-36.338500000000003</c:v>
                </c:pt>
                <c:pt idx="199">
                  <c:v>-25.035399999999999</c:v>
                </c:pt>
                <c:pt idx="200">
                  <c:v>-9.5164000000000009</c:v>
                </c:pt>
                <c:pt idx="201">
                  <c:v>-1.8484</c:v>
                </c:pt>
                <c:pt idx="202">
                  <c:v>0</c:v>
                </c:pt>
                <c:pt idx="203">
                  <c:v>0</c:v>
                </c:pt>
                <c:pt idx="204">
                  <c:v>-8.8042999999999996</c:v>
                </c:pt>
                <c:pt idx="205">
                  <c:v>-2.6583000000000001</c:v>
                </c:pt>
                <c:pt idx="206">
                  <c:v>0</c:v>
                </c:pt>
                <c:pt idx="207">
                  <c:v>0</c:v>
                </c:pt>
                <c:pt idx="208">
                  <c:v>0</c:v>
                </c:pt>
                <c:pt idx="209">
                  <c:v>0</c:v>
                </c:pt>
                <c:pt idx="210">
                  <c:v>-2.5674999999999999</c:v>
                </c:pt>
                <c:pt idx="211">
                  <c:v>-0.90549999999999997</c:v>
                </c:pt>
                <c:pt idx="212">
                  <c:v>-11.9406</c:v>
                </c:pt>
                <c:pt idx="213">
                  <c:v>-28.151599999999998</c:v>
                </c:pt>
                <c:pt idx="214">
                  <c:v>-24.643599999999999</c:v>
                </c:pt>
                <c:pt idx="215">
                  <c:v>-11.986599999999999</c:v>
                </c:pt>
                <c:pt idx="216">
                  <c:v>-6.1551</c:v>
                </c:pt>
                <c:pt idx="217">
                  <c:v>-17.450099999999999</c:v>
                </c:pt>
                <c:pt idx="218">
                  <c:v>-30.386099999999999</c:v>
                </c:pt>
                <c:pt idx="219">
                  <c:v>-12.6731</c:v>
                </c:pt>
                <c:pt idx="220">
                  <c:v>-7.6348000000000003</c:v>
                </c:pt>
                <c:pt idx="221">
                  <c:v>0</c:v>
                </c:pt>
                <c:pt idx="222">
                  <c:v>14.6408</c:v>
                </c:pt>
                <c:pt idx="223">
                  <c:v>24.770800000000001</c:v>
                </c:pt>
                <c:pt idx="224">
                  <c:v>46.276800000000001</c:v>
                </c:pt>
                <c:pt idx="225">
                  <c:v>68.502600000000001</c:v>
                </c:pt>
                <c:pt idx="226">
                  <c:v>73.270600000000002</c:v>
                </c:pt>
                <c:pt idx="227">
                  <c:v>64.925600000000003</c:v>
                </c:pt>
                <c:pt idx="228">
                  <c:v>70.101600000000005</c:v>
                </c:pt>
                <c:pt idx="229">
                  <c:v>79.696600000000004</c:v>
                </c:pt>
                <c:pt idx="230">
                  <c:v>78.508600000000001</c:v>
                </c:pt>
                <c:pt idx="231">
                  <c:v>59.386600000000001</c:v>
                </c:pt>
                <c:pt idx="232">
                  <c:v>44.255600000000001</c:v>
                </c:pt>
                <c:pt idx="233">
                  <c:v>34.242600000000003</c:v>
                </c:pt>
                <c:pt idx="234">
                  <c:v>29.820399999999999</c:v>
                </c:pt>
                <c:pt idx="235">
                  <c:v>29.9984</c:v>
                </c:pt>
                <c:pt idx="236">
                  <c:v>13.856400000000001</c:v>
                </c:pt>
                <c:pt idx="237">
                  <c:v>0</c:v>
                </c:pt>
                <c:pt idx="238">
                  <c:v>0</c:v>
                </c:pt>
                <c:pt idx="239">
                  <c:v>0</c:v>
                </c:pt>
                <c:pt idx="240">
                  <c:v>0</c:v>
                </c:pt>
                <c:pt idx="241">
                  <c:v>0</c:v>
                </c:pt>
                <c:pt idx="242">
                  <c:v>-4.9245999999999999</c:v>
                </c:pt>
                <c:pt idx="243">
                  <c:v>0</c:v>
                </c:pt>
                <c:pt idx="244">
                  <c:v>0</c:v>
                </c:pt>
                <c:pt idx="245">
                  <c:v>0</c:v>
                </c:pt>
                <c:pt idx="246">
                  <c:v>-3.6316000000000002</c:v>
                </c:pt>
                <c:pt idx="247">
                  <c:v>-2.8485999999999998</c:v>
                </c:pt>
                <c:pt idx="248">
                  <c:v>0</c:v>
                </c:pt>
                <c:pt idx="249">
                  <c:v>-1.1616</c:v>
                </c:pt>
                <c:pt idx="250">
                  <c:v>0</c:v>
                </c:pt>
                <c:pt idx="251">
                  <c:v>2.8601000000000001</c:v>
                </c:pt>
                <c:pt idx="252">
                  <c:v>30.455100000000002</c:v>
                </c:pt>
                <c:pt idx="253">
                  <c:v>38.360100000000003</c:v>
                </c:pt>
                <c:pt idx="254">
                  <c:v>29.985099999999999</c:v>
                </c:pt>
                <c:pt idx="255">
                  <c:v>16.209</c:v>
                </c:pt>
                <c:pt idx="256">
                  <c:v>2.173</c:v>
                </c:pt>
                <c:pt idx="257">
                  <c:v>0</c:v>
                </c:pt>
                <c:pt idx="258">
                  <c:v>0</c:v>
                </c:pt>
                <c:pt idx="259">
                  <c:v>0</c:v>
                </c:pt>
                <c:pt idx="260">
                  <c:v>-3.6779999999999999</c:v>
                </c:pt>
                <c:pt idx="261">
                  <c:v>0</c:v>
                </c:pt>
                <c:pt idx="262">
                  <c:v>5.3129999999999997</c:v>
                </c:pt>
                <c:pt idx="263">
                  <c:v>0</c:v>
                </c:pt>
                <c:pt idx="264">
                  <c:v>0</c:v>
                </c:pt>
                <c:pt idx="265">
                  <c:v>0</c:v>
                </c:pt>
                <c:pt idx="266">
                  <c:v>0</c:v>
                </c:pt>
                <c:pt idx="267">
                  <c:v>-8.0753000000000004</c:v>
                </c:pt>
                <c:pt idx="268">
                  <c:v>-14.8545</c:v>
                </c:pt>
                <c:pt idx="269">
                  <c:v>0</c:v>
                </c:pt>
                <c:pt idx="270">
                  <c:v>0</c:v>
                </c:pt>
                <c:pt idx="271">
                  <c:v>0</c:v>
                </c:pt>
                <c:pt idx="272">
                  <c:v>-2.8105000000000002</c:v>
                </c:pt>
                <c:pt idx="273">
                  <c:v>0</c:v>
                </c:pt>
                <c:pt idx="274">
                  <c:v>-5.6725000000000003</c:v>
                </c:pt>
                <c:pt idx="275">
                  <c:v>-32.405500000000004</c:v>
                </c:pt>
                <c:pt idx="276">
                  <c:v>-25.609500000000001</c:v>
                </c:pt>
                <c:pt idx="277">
                  <c:v>-34.491199999999999</c:v>
                </c:pt>
                <c:pt idx="278">
                  <c:v>-22.9132</c:v>
                </c:pt>
                <c:pt idx="279">
                  <c:v>-3.5811999999999999</c:v>
                </c:pt>
                <c:pt idx="280">
                  <c:v>-0.4612</c:v>
                </c:pt>
                <c:pt idx="281">
                  <c:v>-3.2991999999999999</c:v>
                </c:pt>
                <c:pt idx="282">
                  <c:v>-5.6722000000000001</c:v>
                </c:pt>
                <c:pt idx="283">
                  <c:v>-5.7931999999999997</c:v>
                </c:pt>
                <c:pt idx="284">
                  <c:v>4.0452000000000004</c:v>
                </c:pt>
                <c:pt idx="285">
                  <c:v>19.741199999999999</c:v>
                </c:pt>
                <c:pt idx="286">
                  <c:v>29.3752</c:v>
                </c:pt>
                <c:pt idx="287">
                  <c:v>53.154200000000003</c:v>
                </c:pt>
                <c:pt idx="288">
                  <c:v>54.560200000000002</c:v>
                </c:pt>
                <c:pt idx="289">
                  <c:v>37.376199999999997</c:v>
                </c:pt>
                <c:pt idx="290">
                  <c:v>33.484499999999997</c:v>
                </c:pt>
                <c:pt idx="291">
                  <c:v>37.755499999999998</c:v>
                </c:pt>
                <c:pt idx="292">
                  <c:v>43.7395</c:v>
                </c:pt>
                <c:pt idx="293">
                  <c:v>98.170500000000004</c:v>
                </c:pt>
                <c:pt idx="294">
                  <c:v>130.77549999999999</c:v>
                </c:pt>
                <c:pt idx="295">
                  <c:v>124.6705</c:v>
                </c:pt>
                <c:pt idx="296">
                  <c:v>132.87350000000001</c:v>
                </c:pt>
                <c:pt idx="297">
                  <c:v>139.34450000000001</c:v>
                </c:pt>
                <c:pt idx="298">
                  <c:v>154.2115</c:v>
                </c:pt>
                <c:pt idx="299">
                  <c:v>162.60140000000001</c:v>
                </c:pt>
                <c:pt idx="300">
                  <c:v>166.48240000000001</c:v>
                </c:pt>
                <c:pt idx="301">
                  <c:v>160.59540000000001</c:v>
                </c:pt>
                <c:pt idx="302">
                  <c:v>142.7474</c:v>
                </c:pt>
                <c:pt idx="303">
                  <c:v>121.8484</c:v>
                </c:pt>
                <c:pt idx="304">
                  <c:v>117.1384</c:v>
                </c:pt>
                <c:pt idx="305">
                  <c:v>96.4054</c:v>
                </c:pt>
                <c:pt idx="306">
                  <c:v>66.793400000000005</c:v>
                </c:pt>
                <c:pt idx="307">
                  <c:v>49.3444</c:v>
                </c:pt>
                <c:pt idx="308">
                  <c:v>42.798400000000001</c:v>
                </c:pt>
                <c:pt idx="309">
                  <c:v>34.464399999999998</c:v>
                </c:pt>
                <c:pt idx="310">
                  <c:v>23.842400000000001</c:v>
                </c:pt>
                <c:pt idx="311">
                  <c:v>17.517399999999999</c:v>
                </c:pt>
                <c:pt idx="312">
                  <c:v>15.5204</c:v>
                </c:pt>
                <c:pt idx="313">
                  <c:v>11.240399999999999</c:v>
                </c:pt>
                <c:pt idx="314">
                  <c:v>0</c:v>
                </c:pt>
                <c:pt idx="315">
                  <c:v>0</c:v>
                </c:pt>
                <c:pt idx="316">
                  <c:v>-9.5763999999999996</c:v>
                </c:pt>
                <c:pt idx="317">
                  <c:v>0.69440000000000002</c:v>
                </c:pt>
                <c:pt idx="318">
                  <c:v>13.003399999999999</c:v>
                </c:pt>
                <c:pt idx="319">
                  <c:v>21.009399999999999</c:v>
                </c:pt>
                <c:pt idx="320">
                  <c:v>10.0794</c:v>
                </c:pt>
                <c:pt idx="321">
                  <c:v>0.84140000000000004</c:v>
                </c:pt>
                <c:pt idx="322">
                  <c:v>-6.9634</c:v>
                </c:pt>
                <c:pt idx="323">
                  <c:v>-7.9913999999999996</c:v>
                </c:pt>
                <c:pt idx="324">
                  <c:v>0</c:v>
                </c:pt>
                <c:pt idx="325">
                  <c:v>4.9440999999999997</c:v>
                </c:pt>
                <c:pt idx="326">
                  <c:v>3.9721000000000002</c:v>
                </c:pt>
                <c:pt idx="327">
                  <c:v>-2.3041</c:v>
                </c:pt>
                <c:pt idx="328">
                  <c:v>-9.4031000000000002</c:v>
                </c:pt>
                <c:pt idx="329">
                  <c:v>-19.122499999999999</c:v>
                </c:pt>
                <c:pt idx="330">
                  <c:v>-25.458500000000001</c:v>
                </c:pt>
                <c:pt idx="331">
                  <c:v>-14.5045</c:v>
                </c:pt>
                <c:pt idx="332">
                  <c:v>-15.3895</c:v>
                </c:pt>
                <c:pt idx="333">
                  <c:v>-14.522500000000001</c:v>
                </c:pt>
                <c:pt idx="334">
                  <c:v>-5.6146000000000003</c:v>
                </c:pt>
                <c:pt idx="335">
                  <c:v>0</c:v>
                </c:pt>
                <c:pt idx="336">
                  <c:v>-19.708600000000001</c:v>
                </c:pt>
                <c:pt idx="337">
                  <c:v>-19.880600000000001</c:v>
                </c:pt>
                <c:pt idx="338">
                  <c:v>-15.395300000000001</c:v>
                </c:pt>
                <c:pt idx="339">
                  <c:v>-17.479299999999999</c:v>
                </c:pt>
                <c:pt idx="340">
                  <c:v>-27.275300000000001</c:v>
                </c:pt>
                <c:pt idx="341">
                  <c:v>-28.3063</c:v>
                </c:pt>
                <c:pt idx="342">
                  <c:v>-37.4833</c:v>
                </c:pt>
                <c:pt idx="343">
                  <c:v>-46.281300000000002</c:v>
                </c:pt>
                <c:pt idx="344">
                  <c:v>-45.583300000000001</c:v>
                </c:pt>
                <c:pt idx="345">
                  <c:v>-38.632300000000001</c:v>
                </c:pt>
                <c:pt idx="346">
                  <c:v>-14.52</c:v>
                </c:pt>
                <c:pt idx="347">
                  <c:v>-1.3859999999999999</c:v>
                </c:pt>
                <c:pt idx="348">
                  <c:v>0</c:v>
                </c:pt>
                <c:pt idx="349">
                  <c:v>0</c:v>
                </c:pt>
                <c:pt idx="350">
                  <c:v>0</c:v>
                </c:pt>
                <c:pt idx="351">
                  <c:v>-0.61219999999999997</c:v>
                </c:pt>
                <c:pt idx="352">
                  <c:v>-5.2652000000000001</c:v>
                </c:pt>
                <c:pt idx="353">
                  <c:v>-13.963200000000001</c:v>
                </c:pt>
                <c:pt idx="354">
                  <c:v>-15.9252</c:v>
                </c:pt>
                <c:pt idx="355">
                  <c:v>-15.977399999999999</c:v>
                </c:pt>
                <c:pt idx="356">
                  <c:v>-9.9193999999999996</c:v>
                </c:pt>
                <c:pt idx="357">
                  <c:v>-13.320399999999999</c:v>
                </c:pt>
                <c:pt idx="358">
                  <c:v>-16.465399999999999</c:v>
                </c:pt>
                <c:pt idx="359">
                  <c:v>-25.444700000000001</c:v>
                </c:pt>
                <c:pt idx="360">
                  <c:v>-19.0197</c:v>
                </c:pt>
                <c:pt idx="361">
                  <c:v>-19.456700000000001</c:v>
                </c:pt>
                <c:pt idx="362">
                  <c:v>-14.8377</c:v>
                </c:pt>
                <c:pt idx="363">
                  <c:v>-5.7587000000000002</c:v>
                </c:pt>
                <c:pt idx="364">
                  <c:v>-7.8513999999999999</c:v>
                </c:pt>
                <c:pt idx="365">
                  <c:v>-20.534089591290012</c:v>
                </c:pt>
                <c:pt idx="366">
                  <c:v>-14.221149709129975</c:v>
                </c:pt>
                <c:pt idx="367">
                  <c:v>-10.748071473259984</c:v>
                </c:pt>
                <c:pt idx="368">
                  <c:v>-5.0232999999999999</c:v>
                </c:pt>
                <c:pt idx="369">
                  <c:v>-12.206300000000001</c:v>
                </c:pt>
                <c:pt idx="370">
                  <c:v>-21.095300000000002</c:v>
                </c:pt>
                <c:pt idx="371">
                  <c:v>-18.4313</c:v>
                </c:pt>
                <c:pt idx="372">
                  <c:v>-25.042300000000001</c:v>
                </c:pt>
                <c:pt idx="373">
                  <c:v>-50.555999999999997</c:v>
                </c:pt>
                <c:pt idx="374">
                  <c:v>-84.322999999999993</c:v>
                </c:pt>
                <c:pt idx="375">
                  <c:v>-109.53700000000001</c:v>
                </c:pt>
                <c:pt idx="376">
                  <c:v>-110.208</c:v>
                </c:pt>
                <c:pt idx="377">
                  <c:v>-97.157899999999998</c:v>
                </c:pt>
                <c:pt idx="378">
                  <c:v>-93.341899999999995</c:v>
                </c:pt>
                <c:pt idx="379">
                  <c:v>-69.047899999999998</c:v>
                </c:pt>
                <c:pt idx="380">
                  <c:v>-67.584900000000005</c:v>
                </c:pt>
                <c:pt idx="381">
                  <c:v>-46.603499999999997</c:v>
                </c:pt>
                <c:pt idx="382">
                  <c:v>-12.426500000000001</c:v>
                </c:pt>
                <c:pt idx="383">
                  <c:v>-5.3605</c:v>
                </c:pt>
                <c:pt idx="384">
                  <c:v>-25.592500000000001</c:v>
                </c:pt>
                <c:pt idx="385">
                  <c:v>-30.665500000000002</c:v>
                </c:pt>
                <c:pt idx="386">
                  <c:v>-33.162999999999997</c:v>
                </c:pt>
                <c:pt idx="387">
                  <c:v>-39.244999999999997</c:v>
                </c:pt>
                <c:pt idx="388">
                  <c:v>-42.792000000000002</c:v>
                </c:pt>
                <c:pt idx="389">
                  <c:v>-53.384999999999998</c:v>
                </c:pt>
                <c:pt idx="390">
                  <c:v>-55.858600000000003</c:v>
                </c:pt>
                <c:pt idx="391">
                  <c:v>-68.477599999999995</c:v>
                </c:pt>
                <c:pt idx="392">
                  <c:v>-97.532600000000002</c:v>
                </c:pt>
                <c:pt idx="393">
                  <c:v>-85.900599999999997</c:v>
                </c:pt>
                <c:pt idx="394">
                  <c:v>-79.881600000000006</c:v>
                </c:pt>
                <c:pt idx="395">
                  <c:v>-169.07159999999999</c:v>
                </c:pt>
                <c:pt idx="396">
                  <c:v>-282.60860000000002</c:v>
                </c:pt>
              </c:numCache>
            </c:numRef>
          </c:val>
          <c:smooth val="0"/>
          <c:extLst>
            <c:ext xmlns:c16="http://schemas.microsoft.com/office/drawing/2014/chart" uri="{C3380CC4-5D6E-409C-BE32-E72D297353CC}">
              <c16:uniqueId val="{00000002-44B8-4C92-BF5A-2DC42FF48451}"/>
            </c:ext>
          </c:extLst>
        </c:ser>
        <c:ser>
          <c:idx val="3"/>
          <c:order val="3"/>
          <c:tx>
            <c:v>GLP</c:v>
          </c:tx>
          <c:spPr>
            <a:ln w="28575" cap="rnd">
              <a:solidFill>
                <a:srgbClr val="EF5FA7"/>
              </a:solidFill>
              <a:round/>
            </a:ln>
            <a:effectLst/>
          </c:spPr>
          <c:marker>
            <c:symbol val="none"/>
          </c:marker>
          <c:cat>
            <c:numRef>
              <c:f>MEPCO!$D$466:$D$862</c:f>
              <c:numCache>
                <c:formatCode>d\-mmm\-yy</c:formatCode>
                <c:ptCount val="397"/>
                <c:pt idx="0">
                  <c:v>41862</c:v>
                </c:pt>
                <c:pt idx="1">
                  <c:v>41869</c:v>
                </c:pt>
                <c:pt idx="2">
                  <c:v>41876</c:v>
                </c:pt>
                <c:pt idx="3">
                  <c:v>41883</c:v>
                </c:pt>
                <c:pt idx="4">
                  <c:v>41890</c:v>
                </c:pt>
                <c:pt idx="5">
                  <c:v>41897</c:v>
                </c:pt>
                <c:pt idx="6">
                  <c:v>41904</c:v>
                </c:pt>
                <c:pt idx="7">
                  <c:v>41911</c:v>
                </c:pt>
                <c:pt idx="8">
                  <c:v>41918</c:v>
                </c:pt>
                <c:pt idx="9">
                  <c:v>41925</c:v>
                </c:pt>
                <c:pt idx="10">
                  <c:v>41932</c:v>
                </c:pt>
                <c:pt idx="11">
                  <c:v>41939</c:v>
                </c:pt>
                <c:pt idx="12">
                  <c:v>41946</c:v>
                </c:pt>
                <c:pt idx="13">
                  <c:v>41953</c:v>
                </c:pt>
                <c:pt idx="14">
                  <c:v>41960</c:v>
                </c:pt>
                <c:pt idx="15">
                  <c:v>41967</c:v>
                </c:pt>
                <c:pt idx="16">
                  <c:v>41974</c:v>
                </c:pt>
                <c:pt idx="17">
                  <c:v>41981</c:v>
                </c:pt>
                <c:pt idx="18">
                  <c:v>41988</c:v>
                </c:pt>
                <c:pt idx="19">
                  <c:v>41995</c:v>
                </c:pt>
                <c:pt idx="20">
                  <c:v>42002</c:v>
                </c:pt>
                <c:pt idx="21">
                  <c:v>42009</c:v>
                </c:pt>
                <c:pt idx="22">
                  <c:v>42016</c:v>
                </c:pt>
                <c:pt idx="23">
                  <c:v>42023</c:v>
                </c:pt>
                <c:pt idx="24">
                  <c:v>42030</c:v>
                </c:pt>
                <c:pt idx="25">
                  <c:v>42037</c:v>
                </c:pt>
                <c:pt idx="26">
                  <c:v>42044</c:v>
                </c:pt>
                <c:pt idx="27">
                  <c:v>42051</c:v>
                </c:pt>
                <c:pt idx="28">
                  <c:v>42058</c:v>
                </c:pt>
                <c:pt idx="29">
                  <c:v>42065</c:v>
                </c:pt>
                <c:pt idx="30">
                  <c:v>42072</c:v>
                </c:pt>
                <c:pt idx="31">
                  <c:v>42079</c:v>
                </c:pt>
                <c:pt idx="32">
                  <c:v>42086</c:v>
                </c:pt>
                <c:pt idx="33">
                  <c:v>42093</c:v>
                </c:pt>
                <c:pt idx="34">
                  <c:v>42100</c:v>
                </c:pt>
                <c:pt idx="35">
                  <c:v>42107</c:v>
                </c:pt>
                <c:pt idx="36">
                  <c:v>42114</c:v>
                </c:pt>
                <c:pt idx="37">
                  <c:v>42121</c:v>
                </c:pt>
                <c:pt idx="38">
                  <c:v>42128</c:v>
                </c:pt>
                <c:pt idx="39">
                  <c:v>42135</c:v>
                </c:pt>
                <c:pt idx="40">
                  <c:v>42142</c:v>
                </c:pt>
                <c:pt idx="41">
                  <c:v>42149</c:v>
                </c:pt>
                <c:pt idx="42">
                  <c:v>42156</c:v>
                </c:pt>
                <c:pt idx="43">
                  <c:v>42163</c:v>
                </c:pt>
                <c:pt idx="44">
                  <c:v>42170</c:v>
                </c:pt>
                <c:pt idx="45">
                  <c:v>42177</c:v>
                </c:pt>
                <c:pt idx="46">
                  <c:v>42184</c:v>
                </c:pt>
                <c:pt idx="47">
                  <c:v>42191</c:v>
                </c:pt>
                <c:pt idx="48">
                  <c:v>42198</c:v>
                </c:pt>
                <c:pt idx="49">
                  <c:v>42205</c:v>
                </c:pt>
                <c:pt idx="50">
                  <c:v>42212</c:v>
                </c:pt>
                <c:pt idx="51">
                  <c:v>42219</c:v>
                </c:pt>
                <c:pt idx="52">
                  <c:v>42226</c:v>
                </c:pt>
                <c:pt idx="53">
                  <c:v>42233</c:v>
                </c:pt>
                <c:pt idx="54">
                  <c:v>42240</c:v>
                </c:pt>
                <c:pt idx="55">
                  <c:v>42247</c:v>
                </c:pt>
                <c:pt idx="56">
                  <c:v>42254</c:v>
                </c:pt>
                <c:pt idx="57">
                  <c:v>42261</c:v>
                </c:pt>
                <c:pt idx="58">
                  <c:v>42268</c:v>
                </c:pt>
                <c:pt idx="59">
                  <c:v>42275</c:v>
                </c:pt>
                <c:pt idx="60">
                  <c:v>42282</c:v>
                </c:pt>
                <c:pt idx="61">
                  <c:v>42289</c:v>
                </c:pt>
                <c:pt idx="62">
                  <c:v>42296</c:v>
                </c:pt>
                <c:pt idx="63">
                  <c:v>42303</c:v>
                </c:pt>
                <c:pt idx="64">
                  <c:v>42310</c:v>
                </c:pt>
                <c:pt idx="65">
                  <c:v>42317</c:v>
                </c:pt>
                <c:pt idx="66">
                  <c:v>42324</c:v>
                </c:pt>
                <c:pt idx="67">
                  <c:v>42331</c:v>
                </c:pt>
                <c:pt idx="68">
                  <c:v>42338</c:v>
                </c:pt>
                <c:pt idx="69">
                  <c:v>42345</c:v>
                </c:pt>
                <c:pt idx="70">
                  <c:v>42352</c:v>
                </c:pt>
                <c:pt idx="71">
                  <c:v>42359</c:v>
                </c:pt>
                <c:pt idx="72">
                  <c:v>42366</c:v>
                </c:pt>
                <c:pt idx="73">
                  <c:v>42373</c:v>
                </c:pt>
                <c:pt idx="74">
                  <c:v>42380</c:v>
                </c:pt>
                <c:pt idx="75">
                  <c:v>42387</c:v>
                </c:pt>
                <c:pt idx="76">
                  <c:v>42394</c:v>
                </c:pt>
                <c:pt idx="77">
                  <c:v>42401</c:v>
                </c:pt>
                <c:pt idx="78">
                  <c:v>42408</c:v>
                </c:pt>
                <c:pt idx="79">
                  <c:v>42415</c:v>
                </c:pt>
                <c:pt idx="80">
                  <c:v>42422</c:v>
                </c:pt>
                <c:pt idx="81">
                  <c:v>42429</c:v>
                </c:pt>
                <c:pt idx="82">
                  <c:v>42436</c:v>
                </c:pt>
                <c:pt idx="83">
                  <c:v>42443</c:v>
                </c:pt>
                <c:pt idx="84">
                  <c:v>42450</c:v>
                </c:pt>
                <c:pt idx="85">
                  <c:v>42457</c:v>
                </c:pt>
                <c:pt idx="86">
                  <c:v>42464</c:v>
                </c:pt>
                <c:pt idx="87">
                  <c:v>42471</c:v>
                </c:pt>
                <c:pt idx="88">
                  <c:v>42478</c:v>
                </c:pt>
                <c:pt idx="89">
                  <c:v>42485</c:v>
                </c:pt>
                <c:pt idx="90">
                  <c:v>42492</c:v>
                </c:pt>
                <c:pt idx="91">
                  <c:v>42499</c:v>
                </c:pt>
                <c:pt idx="92">
                  <c:v>42506</c:v>
                </c:pt>
                <c:pt idx="93">
                  <c:v>42513</c:v>
                </c:pt>
                <c:pt idx="94">
                  <c:v>42520</c:v>
                </c:pt>
                <c:pt idx="95">
                  <c:v>42527</c:v>
                </c:pt>
                <c:pt idx="96">
                  <c:v>42534</c:v>
                </c:pt>
                <c:pt idx="97">
                  <c:v>42541</c:v>
                </c:pt>
                <c:pt idx="98">
                  <c:v>42548</c:v>
                </c:pt>
                <c:pt idx="99">
                  <c:v>42555</c:v>
                </c:pt>
                <c:pt idx="100">
                  <c:v>42562</c:v>
                </c:pt>
                <c:pt idx="101">
                  <c:v>42569</c:v>
                </c:pt>
                <c:pt idx="102">
                  <c:v>42576</c:v>
                </c:pt>
                <c:pt idx="103">
                  <c:v>42583</c:v>
                </c:pt>
                <c:pt idx="104">
                  <c:v>42590</c:v>
                </c:pt>
                <c:pt idx="105">
                  <c:v>42597</c:v>
                </c:pt>
                <c:pt idx="106">
                  <c:v>42604</c:v>
                </c:pt>
                <c:pt idx="107">
                  <c:v>42611</c:v>
                </c:pt>
                <c:pt idx="108">
                  <c:v>42618</c:v>
                </c:pt>
                <c:pt idx="109">
                  <c:v>42625</c:v>
                </c:pt>
                <c:pt idx="110">
                  <c:v>42632</c:v>
                </c:pt>
                <c:pt idx="111">
                  <c:v>42639</c:v>
                </c:pt>
                <c:pt idx="112">
                  <c:v>42646</c:v>
                </c:pt>
                <c:pt idx="113">
                  <c:v>42653</c:v>
                </c:pt>
                <c:pt idx="114">
                  <c:v>42660</c:v>
                </c:pt>
                <c:pt idx="115">
                  <c:v>42667</c:v>
                </c:pt>
                <c:pt idx="116">
                  <c:v>42674</c:v>
                </c:pt>
                <c:pt idx="117">
                  <c:v>42681</c:v>
                </c:pt>
                <c:pt idx="118">
                  <c:v>42688</c:v>
                </c:pt>
                <c:pt idx="119">
                  <c:v>42695</c:v>
                </c:pt>
                <c:pt idx="120">
                  <c:v>42702</c:v>
                </c:pt>
                <c:pt idx="121">
                  <c:v>42709</c:v>
                </c:pt>
                <c:pt idx="122">
                  <c:v>42716</c:v>
                </c:pt>
                <c:pt idx="123">
                  <c:v>42723</c:v>
                </c:pt>
                <c:pt idx="124">
                  <c:v>42730</c:v>
                </c:pt>
                <c:pt idx="125">
                  <c:v>42737</c:v>
                </c:pt>
                <c:pt idx="126">
                  <c:v>42744</c:v>
                </c:pt>
                <c:pt idx="127">
                  <c:v>42751</c:v>
                </c:pt>
                <c:pt idx="128">
                  <c:v>42758</c:v>
                </c:pt>
                <c:pt idx="129">
                  <c:v>42765</c:v>
                </c:pt>
                <c:pt idx="130">
                  <c:v>42772</c:v>
                </c:pt>
                <c:pt idx="131">
                  <c:v>42779</c:v>
                </c:pt>
                <c:pt idx="132">
                  <c:v>42786</c:v>
                </c:pt>
                <c:pt idx="133">
                  <c:v>42793</c:v>
                </c:pt>
                <c:pt idx="134">
                  <c:v>42800</c:v>
                </c:pt>
                <c:pt idx="135">
                  <c:v>42807</c:v>
                </c:pt>
                <c:pt idx="136">
                  <c:v>42814</c:v>
                </c:pt>
                <c:pt idx="137">
                  <c:v>42821</c:v>
                </c:pt>
                <c:pt idx="138">
                  <c:v>42828</c:v>
                </c:pt>
                <c:pt idx="139">
                  <c:v>42835</c:v>
                </c:pt>
                <c:pt idx="140">
                  <c:v>42842</c:v>
                </c:pt>
                <c:pt idx="141">
                  <c:v>42849</c:v>
                </c:pt>
                <c:pt idx="142">
                  <c:v>42856</c:v>
                </c:pt>
                <c:pt idx="143">
                  <c:v>42863</c:v>
                </c:pt>
                <c:pt idx="144">
                  <c:v>42870</c:v>
                </c:pt>
                <c:pt idx="145">
                  <c:v>42877</c:v>
                </c:pt>
                <c:pt idx="146">
                  <c:v>42884</c:v>
                </c:pt>
                <c:pt idx="147">
                  <c:v>42891</c:v>
                </c:pt>
                <c:pt idx="148">
                  <c:v>42898</c:v>
                </c:pt>
                <c:pt idx="149">
                  <c:v>42905</c:v>
                </c:pt>
                <c:pt idx="150">
                  <c:v>42912</c:v>
                </c:pt>
                <c:pt idx="151">
                  <c:v>42919</c:v>
                </c:pt>
                <c:pt idx="152">
                  <c:v>42926</c:v>
                </c:pt>
                <c:pt idx="153">
                  <c:v>42933</c:v>
                </c:pt>
                <c:pt idx="154">
                  <c:v>42940</c:v>
                </c:pt>
                <c:pt idx="155">
                  <c:v>42947</c:v>
                </c:pt>
                <c:pt idx="156">
                  <c:v>42954</c:v>
                </c:pt>
                <c:pt idx="157">
                  <c:v>42961</c:v>
                </c:pt>
                <c:pt idx="158">
                  <c:v>42968</c:v>
                </c:pt>
                <c:pt idx="159">
                  <c:v>42975</c:v>
                </c:pt>
                <c:pt idx="160">
                  <c:v>42982</c:v>
                </c:pt>
                <c:pt idx="161">
                  <c:v>42989</c:v>
                </c:pt>
                <c:pt idx="162">
                  <c:v>42996</c:v>
                </c:pt>
                <c:pt idx="163">
                  <c:v>43003</c:v>
                </c:pt>
                <c:pt idx="164">
                  <c:v>43010</c:v>
                </c:pt>
                <c:pt idx="165">
                  <c:v>43017</c:v>
                </c:pt>
                <c:pt idx="166">
                  <c:v>43024</c:v>
                </c:pt>
                <c:pt idx="167">
                  <c:v>43031</c:v>
                </c:pt>
                <c:pt idx="168">
                  <c:v>43038</c:v>
                </c:pt>
                <c:pt idx="169">
                  <c:v>43045</c:v>
                </c:pt>
                <c:pt idx="170">
                  <c:v>43052</c:v>
                </c:pt>
                <c:pt idx="171">
                  <c:v>43059</c:v>
                </c:pt>
                <c:pt idx="172">
                  <c:v>43066</c:v>
                </c:pt>
                <c:pt idx="173">
                  <c:v>43073</c:v>
                </c:pt>
                <c:pt idx="174">
                  <c:v>43080</c:v>
                </c:pt>
                <c:pt idx="175">
                  <c:v>43087</c:v>
                </c:pt>
                <c:pt idx="176">
                  <c:v>43094</c:v>
                </c:pt>
                <c:pt idx="177">
                  <c:v>43101</c:v>
                </c:pt>
                <c:pt idx="178">
                  <c:v>43108</c:v>
                </c:pt>
                <c:pt idx="179">
                  <c:v>43115</c:v>
                </c:pt>
                <c:pt idx="180">
                  <c:v>43122</c:v>
                </c:pt>
                <c:pt idx="181">
                  <c:v>43129</c:v>
                </c:pt>
                <c:pt idx="182">
                  <c:v>43136</c:v>
                </c:pt>
                <c:pt idx="183">
                  <c:v>43143</c:v>
                </c:pt>
                <c:pt idx="184">
                  <c:v>43150</c:v>
                </c:pt>
                <c:pt idx="185">
                  <c:v>43157</c:v>
                </c:pt>
                <c:pt idx="186">
                  <c:v>43164</c:v>
                </c:pt>
                <c:pt idx="187">
                  <c:v>43171</c:v>
                </c:pt>
                <c:pt idx="188">
                  <c:v>43178</c:v>
                </c:pt>
                <c:pt idx="189">
                  <c:v>43185</c:v>
                </c:pt>
                <c:pt idx="190">
                  <c:v>43192</c:v>
                </c:pt>
                <c:pt idx="191">
                  <c:v>43199</c:v>
                </c:pt>
                <c:pt idx="192">
                  <c:v>43206</c:v>
                </c:pt>
                <c:pt idx="193">
                  <c:v>43213</c:v>
                </c:pt>
                <c:pt idx="194">
                  <c:v>43220</c:v>
                </c:pt>
                <c:pt idx="195">
                  <c:v>43227</c:v>
                </c:pt>
                <c:pt idx="196">
                  <c:v>43234</c:v>
                </c:pt>
                <c:pt idx="197">
                  <c:v>43241</c:v>
                </c:pt>
                <c:pt idx="198">
                  <c:v>43248</c:v>
                </c:pt>
                <c:pt idx="199">
                  <c:v>43255</c:v>
                </c:pt>
                <c:pt idx="200">
                  <c:v>43262</c:v>
                </c:pt>
                <c:pt idx="201">
                  <c:v>43269</c:v>
                </c:pt>
                <c:pt idx="202">
                  <c:v>43276</c:v>
                </c:pt>
                <c:pt idx="203">
                  <c:v>43283</c:v>
                </c:pt>
                <c:pt idx="204">
                  <c:v>43290</c:v>
                </c:pt>
                <c:pt idx="205">
                  <c:v>43297</c:v>
                </c:pt>
                <c:pt idx="206">
                  <c:v>43304</c:v>
                </c:pt>
                <c:pt idx="207">
                  <c:v>43311</c:v>
                </c:pt>
                <c:pt idx="208">
                  <c:v>43318</c:v>
                </c:pt>
                <c:pt idx="209">
                  <c:v>43325</c:v>
                </c:pt>
                <c:pt idx="210">
                  <c:v>43332</c:v>
                </c:pt>
                <c:pt idx="211">
                  <c:v>43339</c:v>
                </c:pt>
                <c:pt idx="212">
                  <c:v>43346</c:v>
                </c:pt>
                <c:pt idx="213">
                  <c:v>43353</c:v>
                </c:pt>
                <c:pt idx="214">
                  <c:v>43360</c:v>
                </c:pt>
                <c:pt idx="215">
                  <c:v>43367</c:v>
                </c:pt>
                <c:pt idx="216">
                  <c:v>43374</c:v>
                </c:pt>
                <c:pt idx="217">
                  <c:v>43381</c:v>
                </c:pt>
                <c:pt idx="218">
                  <c:v>43388</c:v>
                </c:pt>
                <c:pt idx="219">
                  <c:v>43395</c:v>
                </c:pt>
                <c:pt idx="220">
                  <c:v>43402</c:v>
                </c:pt>
                <c:pt idx="221">
                  <c:v>43409</c:v>
                </c:pt>
                <c:pt idx="222">
                  <c:v>43416</c:v>
                </c:pt>
                <c:pt idx="223">
                  <c:v>43423</c:v>
                </c:pt>
                <c:pt idx="224">
                  <c:v>43430</c:v>
                </c:pt>
                <c:pt idx="225">
                  <c:v>43437</c:v>
                </c:pt>
                <c:pt idx="226">
                  <c:v>43444</c:v>
                </c:pt>
                <c:pt idx="227">
                  <c:v>43451</c:v>
                </c:pt>
                <c:pt idx="228">
                  <c:v>43458</c:v>
                </c:pt>
                <c:pt idx="229">
                  <c:v>43465</c:v>
                </c:pt>
                <c:pt idx="230">
                  <c:v>43472</c:v>
                </c:pt>
                <c:pt idx="231">
                  <c:v>43479</c:v>
                </c:pt>
                <c:pt idx="232">
                  <c:v>43486</c:v>
                </c:pt>
                <c:pt idx="233">
                  <c:v>43493</c:v>
                </c:pt>
                <c:pt idx="234">
                  <c:v>43500</c:v>
                </c:pt>
                <c:pt idx="235">
                  <c:v>43507</c:v>
                </c:pt>
                <c:pt idx="236">
                  <c:v>43514</c:v>
                </c:pt>
                <c:pt idx="237">
                  <c:v>43521</c:v>
                </c:pt>
                <c:pt idx="238">
                  <c:v>43528</c:v>
                </c:pt>
                <c:pt idx="239">
                  <c:v>43535</c:v>
                </c:pt>
                <c:pt idx="240">
                  <c:v>43542</c:v>
                </c:pt>
                <c:pt idx="241">
                  <c:v>43549</c:v>
                </c:pt>
                <c:pt idx="242">
                  <c:v>43556</c:v>
                </c:pt>
                <c:pt idx="243">
                  <c:v>43563</c:v>
                </c:pt>
                <c:pt idx="244">
                  <c:v>43570</c:v>
                </c:pt>
                <c:pt idx="245">
                  <c:v>43577</c:v>
                </c:pt>
                <c:pt idx="246">
                  <c:v>43584</c:v>
                </c:pt>
                <c:pt idx="247">
                  <c:v>43591</c:v>
                </c:pt>
                <c:pt idx="248">
                  <c:v>43598</c:v>
                </c:pt>
                <c:pt idx="249">
                  <c:v>43605</c:v>
                </c:pt>
                <c:pt idx="250">
                  <c:v>43612</c:v>
                </c:pt>
                <c:pt idx="251">
                  <c:v>43619</c:v>
                </c:pt>
                <c:pt idx="252">
                  <c:v>43626</c:v>
                </c:pt>
                <c:pt idx="253">
                  <c:v>43633</c:v>
                </c:pt>
                <c:pt idx="254">
                  <c:v>43640</c:v>
                </c:pt>
                <c:pt idx="255">
                  <c:v>43647</c:v>
                </c:pt>
                <c:pt idx="256">
                  <c:v>43654</c:v>
                </c:pt>
                <c:pt idx="257">
                  <c:v>43661</c:v>
                </c:pt>
                <c:pt idx="258">
                  <c:v>43668</c:v>
                </c:pt>
                <c:pt idx="259">
                  <c:v>43675</c:v>
                </c:pt>
                <c:pt idx="260">
                  <c:v>43682</c:v>
                </c:pt>
                <c:pt idx="261">
                  <c:v>43689</c:v>
                </c:pt>
                <c:pt idx="262">
                  <c:v>43696</c:v>
                </c:pt>
                <c:pt idx="263">
                  <c:v>43703</c:v>
                </c:pt>
                <c:pt idx="264">
                  <c:v>43710</c:v>
                </c:pt>
                <c:pt idx="265">
                  <c:v>43717</c:v>
                </c:pt>
                <c:pt idx="266">
                  <c:v>43724</c:v>
                </c:pt>
                <c:pt idx="267">
                  <c:v>43731</c:v>
                </c:pt>
                <c:pt idx="268">
                  <c:v>43738</c:v>
                </c:pt>
                <c:pt idx="269">
                  <c:v>43745</c:v>
                </c:pt>
                <c:pt idx="270">
                  <c:v>43752</c:v>
                </c:pt>
                <c:pt idx="271">
                  <c:v>43759</c:v>
                </c:pt>
                <c:pt idx="272">
                  <c:v>43766</c:v>
                </c:pt>
                <c:pt idx="273">
                  <c:v>43773</c:v>
                </c:pt>
                <c:pt idx="274">
                  <c:v>43780</c:v>
                </c:pt>
                <c:pt idx="275">
                  <c:v>43787</c:v>
                </c:pt>
                <c:pt idx="276">
                  <c:v>43794</c:v>
                </c:pt>
                <c:pt idx="277">
                  <c:v>43801</c:v>
                </c:pt>
                <c:pt idx="278">
                  <c:v>43808</c:v>
                </c:pt>
                <c:pt idx="279">
                  <c:v>43815</c:v>
                </c:pt>
                <c:pt idx="280">
                  <c:v>43822</c:v>
                </c:pt>
                <c:pt idx="281">
                  <c:v>43829</c:v>
                </c:pt>
                <c:pt idx="282">
                  <c:v>43836</c:v>
                </c:pt>
                <c:pt idx="283">
                  <c:v>43843</c:v>
                </c:pt>
                <c:pt idx="284">
                  <c:v>43850</c:v>
                </c:pt>
                <c:pt idx="285">
                  <c:v>43857</c:v>
                </c:pt>
                <c:pt idx="286">
                  <c:v>43864</c:v>
                </c:pt>
                <c:pt idx="287">
                  <c:v>43871</c:v>
                </c:pt>
                <c:pt idx="288">
                  <c:v>43878</c:v>
                </c:pt>
                <c:pt idx="289">
                  <c:v>43885</c:v>
                </c:pt>
                <c:pt idx="290">
                  <c:v>43892</c:v>
                </c:pt>
                <c:pt idx="291">
                  <c:v>43899</c:v>
                </c:pt>
                <c:pt idx="292">
                  <c:v>43906</c:v>
                </c:pt>
                <c:pt idx="293">
                  <c:v>43913</c:v>
                </c:pt>
                <c:pt idx="294">
                  <c:v>43920</c:v>
                </c:pt>
                <c:pt idx="295">
                  <c:v>43927</c:v>
                </c:pt>
                <c:pt idx="296">
                  <c:v>43934</c:v>
                </c:pt>
                <c:pt idx="297">
                  <c:v>43941</c:v>
                </c:pt>
                <c:pt idx="298">
                  <c:v>43948</c:v>
                </c:pt>
                <c:pt idx="299">
                  <c:v>43955</c:v>
                </c:pt>
                <c:pt idx="300">
                  <c:v>43962</c:v>
                </c:pt>
                <c:pt idx="301">
                  <c:v>43969</c:v>
                </c:pt>
                <c:pt idx="302">
                  <c:v>43976</c:v>
                </c:pt>
                <c:pt idx="303">
                  <c:v>43983</c:v>
                </c:pt>
                <c:pt idx="304">
                  <c:v>43990</c:v>
                </c:pt>
                <c:pt idx="305">
                  <c:v>43997</c:v>
                </c:pt>
                <c:pt idx="306">
                  <c:v>44004</c:v>
                </c:pt>
                <c:pt idx="307">
                  <c:v>44011</c:v>
                </c:pt>
                <c:pt idx="308">
                  <c:v>44018</c:v>
                </c:pt>
                <c:pt idx="309">
                  <c:v>44025</c:v>
                </c:pt>
                <c:pt idx="310">
                  <c:v>44032</c:v>
                </c:pt>
                <c:pt idx="311">
                  <c:v>44039</c:v>
                </c:pt>
                <c:pt idx="312">
                  <c:v>44046</c:v>
                </c:pt>
                <c:pt idx="313">
                  <c:v>44053</c:v>
                </c:pt>
                <c:pt idx="314">
                  <c:v>44060</c:v>
                </c:pt>
                <c:pt idx="315">
                  <c:v>44067</c:v>
                </c:pt>
                <c:pt idx="316">
                  <c:v>44074</c:v>
                </c:pt>
                <c:pt idx="317">
                  <c:v>44081</c:v>
                </c:pt>
                <c:pt idx="318">
                  <c:v>44088</c:v>
                </c:pt>
                <c:pt idx="319">
                  <c:v>44095</c:v>
                </c:pt>
                <c:pt idx="320">
                  <c:v>44102</c:v>
                </c:pt>
                <c:pt idx="321">
                  <c:v>44109</c:v>
                </c:pt>
                <c:pt idx="322">
                  <c:v>44116</c:v>
                </c:pt>
                <c:pt idx="323">
                  <c:v>44123</c:v>
                </c:pt>
                <c:pt idx="324">
                  <c:v>44130</c:v>
                </c:pt>
                <c:pt idx="325">
                  <c:v>44137</c:v>
                </c:pt>
                <c:pt idx="326">
                  <c:v>44144</c:v>
                </c:pt>
                <c:pt idx="327">
                  <c:v>44151</c:v>
                </c:pt>
                <c:pt idx="328">
                  <c:v>44158</c:v>
                </c:pt>
                <c:pt idx="329">
                  <c:v>44165</c:v>
                </c:pt>
                <c:pt idx="330">
                  <c:v>44172</c:v>
                </c:pt>
                <c:pt idx="331">
                  <c:v>44179</c:v>
                </c:pt>
                <c:pt idx="332">
                  <c:v>44186</c:v>
                </c:pt>
                <c:pt idx="333">
                  <c:v>44193</c:v>
                </c:pt>
                <c:pt idx="334">
                  <c:v>44200</c:v>
                </c:pt>
                <c:pt idx="335">
                  <c:v>44207</c:v>
                </c:pt>
                <c:pt idx="336">
                  <c:v>44214</c:v>
                </c:pt>
                <c:pt idx="337">
                  <c:v>44221</c:v>
                </c:pt>
                <c:pt idx="338">
                  <c:v>44228</c:v>
                </c:pt>
                <c:pt idx="339">
                  <c:v>44235</c:v>
                </c:pt>
                <c:pt idx="340">
                  <c:v>44242</c:v>
                </c:pt>
                <c:pt idx="341">
                  <c:v>44249</c:v>
                </c:pt>
                <c:pt idx="342">
                  <c:v>44256</c:v>
                </c:pt>
                <c:pt idx="343">
                  <c:v>44263</c:v>
                </c:pt>
                <c:pt idx="344">
                  <c:v>44270</c:v>
                </c:pt>
                <c:pt idx="345">
                  <c:v>44277</c:v>
                </c:pt>
                <c:pt idx="346">
                  <c:v>44284</c:v>
                </c:pt>
                <c:pt idx="347">
                  <c:v>44291</c:v>
                </c:pt>
                <c:pt idx="348">
                  <c:v>44298</c:v>
                </c:pt>
                <c:pt idx="349">
                  <c:v>44305</c:v>
                </c:pt>
                <c:pt idx="350">
                  <c:v>44312</c:v>
                </c:pt>
                <c:pt idx="351">
                  <c:v>44319</c:v>
                </c:pt>
                <c:pt idx="352">
                  <c:v>44326</c:v>
                </c:pt>
                <c:pt idx="353">
                  <c:v>44333</c:v>
                </c:pt>
                <c:pt idx="354">
                  <c:v>44340</c:v>
                </c:pt>
                <c:pt idx="355">
                  <c:v>44347</c:v>
                </c:pt>
                <c:pt idx="356">
                  <c:v>44354</c:v>
                </c:pt>
                <c:pt idx="357">
                  <c:v>44361</c:v>
                </c:pt>
                <c:pt idx="358">
                  <c:v>44368</c:v>
                </c:pt>
                <c:pt idx="359">
                  <c:v>44375</c:v>
                </c:pt>
                <c:pt idx="360">
                  <c:v>44382</c:v>
                </c:pt>
                <c:pt idx="361">
                  <c:v>44389</c:v>
                </c:pt>
                <c:pt idx="362">
                  <c:v>44396</c:v>
                </c:pt>
                <c:pt idx="363">
                  <c:v>44403</c:v>
                </c:pt>
                <c:pt idx="364">
                  <c:v>44410</c:v>
                </c:pt>
                <c:pt idx="365">
                  <c:v>44417</c:v>
                </c:pt>
                <c:pt idx="366">
                  <c:v>44424</c:v>
                </c:pt>
                <c:pt idx="367">
                  <c:v>44431</c:v>
                </c:pt>
                <c:pt idx="368">
                  <c:v>44438</c:v>
                </c:pt>
                <c:pt idx="369">
                  <c:v>44445</c:v>
                </c:pt>
                <c:pt idx="370">
                  <c:v>44452</c:v>
                </c:pt>
                <c:pt idx="371">
                  <c:v>44459</c:v>
                </c:pt>
                <c:pt idx="372">
                  <c:v>44466</c:v>
                </c:pt>
                <c:pt idx="373">
                  <c:v>44473</c:v>
                </c:pt>
                <c:pt idx="374">
                  <c:v>44480</c:v>
                </c:pt>
                <c:pt idx="375">
                  <c:v>44487</c:v>
                </c:pt>
                <c:pt idx="376">
                  <c:v>44494</c:v>
                </c:pt>
                <c:pt idx="377">
                  <c:v>44501</c:v>
                </c:pt>
                <c:pt idx="378">
                  <c:v>44508</c:v>
                </c:pt>
                <c:pt idx="379">
                  <c:v>44515</c:v>
                </c:pt>
                <c:pt idx="380">
                  <c:v>44522</c:v>
                </c:pt>
                <c:pt idx="381">
                  <c:v>44529</c:v>
                </c:pt>
                <c:pt idx="382">
                  <c:v>44536</c:v>
                </c:pt>
                <c:pt idx="383">
                  <c:v>44543</c:v>
                </c:pt>
                <c:pt idx="384">
                  <c:v>44550</c:v>
                </c:pt>
                <c:pt idx="385">
                  <c:v>44557</c:v>
                </c:pt>
                <c:pt idx="386">
                  <c:v>44564</c:v>
                </c:pt>
                <c:pt idx="387">
                  <c:v>44571</c:v>
                </c:pt>
                <c:pt idx="388">
                  <c:v>44578</c:v>
                </c:pt>
                <c:pt idx="389">
                  <c:v>44585</c:v>
                </c:pt>
                <c:pt idx="390">
                  <c:v>44592</c:v>
                </c:pt>
                <c:pt idx="391">
                  <c:v>44599</c:v>
                </c:pt>
                <c:pt idx="392">
                  <c:v>44606</c:v>
                </c:pt>
                <c:pt idx="393">
                  <c:v>44613</c:v>
                </c:pt>
                <c:pt idx="394">
                  <c:v>44620</c:v>
                </c:pt>
                <c:pt idx="395">
                  <c:v>44627</c:v>
                </c:pt>
                <c:pt idx="396">
                  <c:v>44634</c:v>
                </c:pt>
              </c:numCache>
            </c:numRef>
          </c:cat>
          <c:val>
            <c:numRef>
              <c:f>MEPCO!$BX$466:$BX$862</c:f>
              <c:numCache>
                <c:formatCode>0.0000</c:formatCode>
                <c:ptCount val="397"/>
                <c:pt idx="0">
                  <c:v>6.4336000000000002</c:v>
                </c:pt>
                <c:pt idx="1">
                  <c:v>4.8335999999999997</c:v>
                </c:pt>
                <c:pt idx="2">
                  <c:v>0</c:v>
                </c:pt>
                <c:pt idx="3">
                  <c:v>0</c:v>
                </c:pt>
                <c:pt idx="4">
                  <c:v>1.4235</c:v>
                </c:pt>
                <c:pt idx="5">
                  <c:v>-10.3386</c:v>
                </c:pt>
                <c:pt idx="6">
                  <c:v>-9.2234999999999996</c:v>
                </c:pt>
                <c:pt idx="7">
                  <c:v>-1.7082999999999999</c:v>
                </c:pt>
                <c:pt idx="8">
                  <c:v>0</c:v>
                </c:pt>
                <c:pt idx="9">
                  <c:v>6.6082999999999998</c:v>
                </c:pt>
                <c:pt idx="10">
                  <c:v>20.305299999999999</c:v>
                </c:pt>
                <c:pt idx="11">
                  <c:v>31.005299999999998</c:v>
                </c:pt>
                <c:pt idx="12">
                  <c:v>28.089600000000001</c:v>
                </c:pt>
                <c:pt idx="13">
                  <c:v>22.2896</c:v>
                </c:pt>
                <c:pt idx="14">
                  <c:v>15.845700000000001</c:v>
                </c:pt>
                <c:pt idx="15">
                  <c:v>21.021999999999998</c:v>
                </c:pt>
                <c:pt idx="16">
                  <c:v>16.639199999999999</c:v>
                </c:pt>
                <c:pt idx="17">
                  <c:v>23.2072</c:v>
                </c:pt>
                <c:pt idx="18">
                  <c:v>-6.5373000000000001</c:v>
                </c:pt>
                <c:pt idx="19">
                  <c:v>-14.1599</c:v>
                </c:pt>
                <c:pt idx="20">
                  <c:v>-23.337</c:v>
                </c:pt>
                <c:pt idx="21">
                  <c:v>-28.195499999999999</c:v>
                </c:pt>
                <c:pt idx="22">
                  <c:v>-36.176099999999998</c:v>
                </c:pt>
                <c:pt idx="23">
                  <c:v>-44.798999999999999</c:v>
                </c:pt>
                <c:pt idx="24">
                  <c:v>-51.170099999999998</c:v>
                </c:pt>
                <c:pt idx="25">
                  <c:v>-52.872</c:v>
                </c:pt>
                <c:pt idx="26">
                  <c:v>-50.460999999999999</c:v>
                </c:pt>
                <c:pt idx="27">
                  <c:v>-54.171999999999997</c:v>
                </c:pt>
                <c:pt idx="28">
                  <c:v>-46.0747</c:v>
                </c:pt>
                <c:pt idx="29">
                  <c:v>-34.091000000000001</c:v>
                </c:pt>
                <c:pt idx="30">
                  <c:v>-30.345099999999999</c:v>
                </c:pt>
                <c:pt idx="31">
                  <c:v>-27.163</c:v>
                </c:pt>
                <c:pt idx="32">
                  <c:v>-7.1524999999999999</c:v>
                </c:pt>
                <c:pt idx="33">
                  <c:v>-7.9241999999999999</c:v>
                </c:pt>
                <c:pt idx="34">
                  <c:v>-11.255100000000001</c:v>
                </c:pt>
                <c:pt idx="35">
                  <c:v>-8.2262000000000004</c:v>
                </c:pt>
                <c:pt idx="36">
                  <c:v>-5.0472000000000001</c:v>
                </c:pt>
                <c:pt idx="37">
                  <c:v>-1.7472000000000001</c:v>
                </c:pt>
                <c:pt idx="38">
                  <c:v>0</c:v>
                </c:pt>
                <c:pt idx="39">
                  <c:v>8.6600999999999999</c:v>
                </c:pt>
                <c:pt idx="40">
                  <c:v>15.6088</c:v>
                </c:pt>
                <c:pt idx="41">
                  <c:v>22.4223</c:v>
                </c:pt>
                <c:pt idx="42">
                  <c:v>18.384799999999998</c:v>
                </c:pt>
                <c:pt idx="43">
                  <c:v>10.4848</c:v>
                </c:pt>
                <c:pt idx="44">
                  <c:v>9.9847999999999999</c:v>
                </c:pt>
                <c:pt idx="45">
                  <c:v>8.2848000000000006</c:v>
                </c:pt>
                <c:pt idx="46">
                  <c:v>1.8512</c:v>
                </c:pt>
                <c:pt idx="47">
                  <c:v>0</c:v>
                </c:pt>
                <c:pt idx="48">
                  <c:v>0</c:v>
                </c:pt>
                <c:pt idx="49">
                  <c:v>0</c:v>
                </c:pt>
                <c:pt idx="50">
                  <c:v>3.8512</c:v>
                </c:pt>
                <c:pt idx="51">
                  <c:v>0</c:v>
                </c:pt>
                <c:pt idx="52">
                  <c:v>0</c:v>
                </c:pt>
                <c:pt idx="53">
                  <c:v>0</c:v>
                </c:pt>
                <c:pt idx="54">
                  <c:v>0</c:v>
                </c:pt>
                <c:pt idx="55">
                  <c:v>1.4508000000000001</c:v>
                </c:pt>
                <c:pt idx="56">
                  <c:v>0</c:v>
                </c:pt>
                <c:pt idx="57">
                  <c:v>-8.1308000000000007</c:v>
                </c:pt>
                <c:pt idx="58">
                  <c:v>-2.8308</c:v>
                </c:pt>
                <c:pt idx="59">
                  <c:v>-7.5275999999999996</c:v>
                </c:pt>
                <c:pt idx="60">
                  <c:v>0</c:v>
                </c:pt>
                <c:pt idx="61">
                  <c:v>0</c:v>
                </c:pt>
                <c:pt idx="62">
                  <c:v>0</c:v>
                </c:pt>
                <c:pt idx="63">
                  <c:v>2.6796000000000002</c:v>
                </c:pt>
                <c:pt idx="64">
                  <c:v>0</c:v>
                </c:pt>
                <c:pt idx="65">
                  <c:v>-3.1128999999999998</c:v>
                </c:pt>
                <c:pt idx="66">
                  <c:v>-6.0129000000000001</c:v>
                </c:pt>
                <c:pt idx="67">
                  <c:v>0</c:v>
                </c:pt>
                <c:pt idx="68">
                  <c:v>0</c:v>
                </c:pt>
                <c:pt idx="69">
                  <c:v>0</c:v>
                </c:pt>
                <c:pt idx="70">
                  <c:v>0</c:v>
                </c:pt>
                <c:pt idx="71">
                  <c:v>10.0684</c:v>
                </c:pt>
                <c:pt idx="72">
                  <c:v>19.5121</c:v>
                </c:pt>
                <c:pt idx="73">
                  <c:v>8.8683999999999994</c:v>
                </c:pt>
                <c:pt idx="74">
                  <c:v>0</c:v>
                </c:pt>
                <c:pt idx="75">
                  <c:v>2.5684</c:v>
                </c:pt>
                <c:pt idx="76">
                  <c:v>8.0684000000000005</c:v>
                </c:pt>
                <c:pt idx="77">
                  <c:v>2.8683999999999998</c:v>
                </c:pt>
                <c:pt idx="78">
                  <c:v>0</c:v>
                </c:pt>
                <c:pt idx="79">
                  <c:v>0</c:v>
                </c:pt>
                <c:pt idx="80">
                  <c:v>0</c:v>
                </c:pt>
                <c:pt idx="81">
                  <c:v>0</c:v>
                </c:pt>
                <c:pt idx="82">
                  <c:v>0</c:v>
                </c:pt>
                <c:pt idx="83">
                  <c:v>-3.6303999999999998</c:v>
                </c:pt>
                <c:pt idx="84">
                  <c:v>0</c:v>
                </c:pt>
                <c:pt idx="85">
                  <c:v>0</c:v>
                </c:pt>
                <c:pt idx="86">
                  <c:v>1.2201</c:v>
                </c:pt>
                <c:pt idx="87">
                  <c:v>0</c:v>
                </c:pt>
                <c:pt idx="88">
                  <c:v>0</c:v>
                </c:pt>
                <c:pt idx="89">
                  <c:v>0</c:v>
                </c:pt>
                <c:pt idx="90">
                  <c:v>0</c:v>
                </c:pt>
                <c:pt idx="91">
                  <c:v>-2.1364000000000001</c:v>
                </c:pt>
                <c:pt idx="92">
                  <c:v>-5.3364000000000003</c:v>
                </c:pt>
                <c:pt idx="93">
                  <c:v>-6.8364000000000003</c:v>
                </c:pt>
                <c:pt idx="94">
                  <c:v>-3.61</c:v>
                </c:pt>
                <c:pt idx="95">
                  <c:v>3.7999999999999999E-2</c:v>
                </c:pt>
                <c:pt idx="96">
                  <c:v>0</c:v>
                </c:pt>
                <c:pt idx="97">
                  <c:v>0</c:v>
                </c:pt>
                <c:pt idx="98">
                  <c:v>0</c:v>
                </c:pt>
                <c:pt idx="99">
                  <c:v>0</c:v>
                </c:pt>
                <c:pt idx="100">
                  <c:v>3.6991000000000001</c:v>
                </c:pt>
                <c:pt idx="101">
                  <c:v>4.4991000000000003</c:v>
                </c:pt>
                <c:pt idx="102">
                  <c:v>0</c:v>
                </c:pt>
                <c:pt idx="103">
                  <c:v>0.1212</c:v>
                </c:pt>
                <c:pt idx="104">
                  <c:v>0</c:v>
                </c:pt>
                <c:pt idx="105">
                  <c:v>0</c:v>
                </c:pt>
                <c:pt idx="106">
                  <c:v>-1.6612</c:v>
                </c:pt>
                <c:pt idx="107">
                  <c:v>-0.37909999999999999</c:v>
                </c:pt>
                <c:pt idx="108">
                  <c:v>0</c:v>
                </c:pt>
                <c:pt idx="109">
                  <c:v>0</c:v>
                </c:pt>
                <c:pt idx="110">
                  <c:v>0</c:v>
                </c:pt>
                <c:pt idx="111">
                  <c:v>0</c:v>
                </c:pt>
                <c:pt idx="112">
                  <c:v>0</c:v>
                </c:pt>
                <c:pt idx="113">
                  <c:v>-7.3791000000000002</c:v>
                </c:pt>
                <c:pt idx="114">
                  <c:v>-8.6791</c:v>
                </c:pt>
                <c:pt idx="115">
                  <c:v>-3.0790999999999999</c:v>
                </c:pt>
                <c:pt idx="116">
                  <c:v>0</c:v>
                </c:pt>
                <c:pt idx="117">
                  <c:v>0</c:v>
                </c:pt>
                <c:pt idx="118">
                  <c:v>0</c:v>
                </c:pt>
                <c:pt idx="119">
                  <c:v>0</c:v>
                </c:pt>
                <c:pt idx="120">
                  <c:v>0</c:v>
                </c:pt>
                <c:pt idx="121">
                  <c:v>-0.41399999999999998</c:v>
                </c:pt>
                <c:pt idx="122">
                  <c:v>0</c:v>
                </c:pt>
                <c:pt idx="123">
                  <c:v>-9.2140000000000004</c:v>
                </c:pt>
                <c:pt idx="124">
                  <c:v>-4.8140000000000001</c:v>
                </c:pt>
                <c:pt idx="125">
                  <c:v>0</c:v>
                </c:pt>
                <c:pt idx="126">
                  <c:v>-4.5735000000000001</c:v>
                </c:pt>
                <c:pt idx="127">
                  <c:v>0</c:v>
                </c:pt>
                <c:pt idx="128">
                  <c:v>0</c:v>
                </c:pt>
                <c:pt idx="129">
                  <c:v>-0.2656</c:v>
                </c:pt>
                <c:pt idx="130">
                  <c:v>-7.2835999999999999</c:v>
                </c:pt>
                <c:pt idx="131">
                  <c:v>-6.8006000000000002</c:v>
                </c:pt>
                <c:pt idx="132">
                  <c:v>0</c:v>
                </c:pt>
                <c:pt idx="133">
                  <c:v>4.4808000000000003</c:v>
                </c:pt>
                <c:pt idx="134">
                  <c:v>7.1778000000000004</c:v>
                </c:pt>
                <c:pt idx="135">
                  <c:v>2.2867999999999999</c:v>
                </c:pt>
                <c:pt idx="136">
                  <c:v>0</c:v>
                </c:pt>
                <c:pt idx="137">
                  <c:v>0</c:v>
                </c:pt>
                <c:pt idx="138">
                  <c:v>21.2577</c:v>
                </c:pt>
                <c:pt idx="139">
                  <c:v>10.733700000000001</c:v>
                </c:pt>
                <c:pt idx="140">
                  <c:v>0</c:v>
                </c:pt>
                <c:pt idx="141">
                  <c:v>-1.2537</c:v>
                </c:pt>
                <c:pt idx="142">
                  <c:v>0</c:v>
                </c:pt>
                <c:pt idx="143">
                  <c:v>0</c:v>
                </c:pt>
                <c:pt idx="144">
                  <c:v>0</c:v>
                </c:pt>
                <c:pt idx="145">
                  <c:v>0</c:v>
                </c:pt>
                <c:pt idx="146">
                  <c:v>0</c:v>
                </c:pt>
                <c:pt idx="147">
                  <c:v>0</c:v>
                </c:pt>
                <c:pt idx="148">
                  <c:v>4.9871999999999996</c:v>
                </c:pt>
                <c:pt idx="149">
                  <c:v>2.5811999999999999</c:v>
                </c:pt>
                <c:pt idx="150">
                  <c:v>0</c:v>
                </c:pt>
                <c:pt idx="151">
                  <c:v>0</c:v>
                </c:pt>
                <c:pt idx="152">
                  <c:v>0</c:v>
                </c:pt>
                <c:pt idx="153">
                  <c:v>0</c:v>
                </c:pt>
                <c:pt idx="154">
                  <c:v>0</c:v>
                </c:pt>
                <c:pt idx="155">
                  <c:v>-2.61</c:v>
                </c:pt>
                <c:pt idx="156">
                  <c:v>-5.8479999999999999</c:v>
                </c:pt>
                <c:pt idx="157">
                  <c:v>-4.7039999999999997</c:v>
                </c:pt>
                <c:pt idx="158">
                  <c:v>0</c:v>
                </c:pt>
                <c:pt idx="159">
                  <c:v>0</c:v>
                </c:pt>
                <c:pt idx="160">
                  <c:v>0</c:v>
                </c:pt>
                <c:pt idx="161">
                  <c:v>-0.1268</c:v>
                </c:pt>
                <c:pt idx="162">
                  <c:v>-4.6558000000000002</c:v>
                </c:pt>
                <c:pt idx="163">
                  <c:v>-6.7218</c:v>
                </c:pt>
                <c:pt idx="164">
                  <c:v>-15.6907</c:v>
                </c:pt>
                <c:pt idx="165">
                  <c:v>-7.5827</c:v>
                </c:pt>
                <c:pt idx="166">
                  <c:v>0</c:v>
                </c:pt>
                <c:pt idx="167">
                  <c:v>-0.25869999999999999</c:v>
                </c:pt>
                <c:pt idx="168">
                  <c:v>0</c:v>
                </c:pt>
                <c:pt idx="169">
                  <c:v>0</c:v>
                </c:pt>
                <c:pt idx="170">
                  <c:v>0</c:v>
                </c:pt>
                <c:pt idx="171">
                  <c:v>0</c:v>
                </c:pt>
                <c:pt idx="172">
                  <c:v>0</c:v>
                </c:pt>
                <c:pt idx="173">
                  <c:v>-0.97940000000000005</c:v>
                </c:pt>
                <c:pt idx="174">
                  <c:v>0</c:v>
                </c:pt>
                <c:pt idx="175">
                  <c:v>14.824400000000001</c:v>
                </c:pt>
                <c:pt idx="176">
                  <c:v>12.202400000000001</c:v>
                </c:pt>
                <c:pt idx="177">
                  <c:v>5.1136999999999997</c:v>
                </c:pt>
                <c:pt idx="178">
                  <c:v>1.5517000000000001</c:v>
                </c:pt>
                <c:pt idx="179">
                  <c:v>4.1936999999999998</c:v>
                </c:pt>
                <c:pt idx="180">
                  <c:v>0</c:v>
                </c:pt>
                <c:pt idx="181">
                  <c:v>1.6871</c:v>
                </c:pt>
                <c:pt idx="182">
                  <c:v>2.1000999999999999</c:v>
                </c:pt>
                <c:pt idx="183">
                  <c:v>1.4991000000000001</c:v>
                </c:pt>
                <c:pt idx="184">
                  <c:v>0</c:v>
                </c:pt>
                <c:pt idx="185">
                  <c:v>-2.5878999999999999</c:v>
                </c:pt>
                <c:pt idx="186">
                  <c:v>-12.2659</c:v>
                </c:pt>
                <c:pt idx="187">
                  <c:v>0</c:v>
                </c:pt>
                <c:pt idx="188">
                  <c:v>0</c:v>
                </c:pt>
                <c:pt idx="189">
                  <c:v>-0.1779</c:v>
                </c:pt>
                <c:pt idx="190">
                  <c:v>16.515899999999998</c:v>
                </c:pt>
                <c:pt idx="191">
                  <c:v>13.5289</c:v>
                </c:pt>
                <c:pt idx="192">
                  <c:v>10.8279</c:v>
                </c:pt>
                <c:pt idx="193">
                  <c:v>0</c:v>
                </c:pt>
                <c:pt idx="194">
                  <c:v>-1.5024999999999999</c:v>
                </c:pt>
                <c:pt idx="195">
                  <c:v>-13.2745</c:v>
                </c:pt>
                <c:pt idx="196">
                  <c:v>-7.4524999999999997</c:v>
                </c:pt>
                <c:pt idx="197">
                  <c:v>-11.8995</c:v>
                </c:pt>
                <c:pt idx="198">
                  <c:v>-3.0175000000000001</c:v>
                </c:pt>
                <c:pt idx="199">
                  <c:v>-0.78039999999999998</c:v>
                </c:pt>
                <c:pt idx="200">
                  <c:v>0</c:v>
                </c:pt>
                <c:pt idx="201">
                  <c:v>0</c:v>
                </c:pt>
                <c:pt idx="202">
                  <c:v>0</c:v>
                </c:pt>
                <c:pt idx="203">
                  <c:v>0</c:v>
                </c:pt>
                <c:pt idx="204">
                  <c:v>-6.2853000000000003</c:v>
                </c:pt>
                <c:pt idx="205">
                  <c:v>-7.2032999999999996</c:v>
                </c:pt>
                <c:pt idx="206">
                  <c:v>0</c:v>
                </c:pt>
                <c:pt idx="207">
                  <c:v>2.6595</c:v>
                </c:pt>
                <c:pt idx="208">
                  <c:v>-3.0015000000000001</c:v>
                </c:pt>
                <c:pt idx="209">
                  <c:v>-4.4924999999999997</c:v>
                </c:pt>
                <c:pt idx="210">
                  <c:v>-2.3824999999999998</c:v>
                </c:pt>
                <c:pt idx="211">
                  <c:v>0</c:v>
                </c:pt>
                <c:pt idx="212">
                  <c:v>-14.2836</c:v>
                </c:pt>
                <c:pt idx="213">
                  <c:v>-20.491599999999998</c:v>
                </c:pt>
                <c:pt idx="214">
                  <c:v>-15.925599999999999</c:v>
                </c:pt>
                <c:pt idx="215">
                  <c:v>-4.1406000000000001</c:v>
                </c:pt>
                <c:pt idx="216">
                  <c:v>0</c:v>
                </c:pt>
                <c:pt idx="217">
                  <c:v>-5.4191000000000003</c:v>
                </c:pt>
                <c:pt idx="218">
                  <c:v>0</c:v>
                </c:pt>
                <c:pt idx="219">
                  <c:v>3.9590999999999998</c:v>
                </c:pt>
                <c:pt idx="220">
                  <c:v>13.412800000000001</c:v>
                </c:pt>
                <c:pt idx="221">
                  <c:v>23.4208</c:v>
                </c:pt>
                <c:pt idx="222">
                  <c:v>25.837800000000001</c:v>
                </c:pt>
                <c:pt idx="223">
                  <c:v>36.093800000000002</c:v>
                </c:pt>
                <c:pt idx="224">
                  <c:v>32.174799999999998</c:v>
                </c:pt>
                <c:pt idx="225">
                  <c:v>36.669600000000003</c:v>
                </c:pt>
                <c:pt idx="226">
                  <c:v>28.479600000000001</c:v>
                </c:pt>
                <c:pt idx="227">
                  <c:v>19.9556</c:v>
                </c:pt>
                <c:pt idx="228">
                  <c:v>21.483599999999999</c:v>
                </c:pt>
                <c:pt idx="229">
                  <c:v>24.700600000000001</c:v>
                </c:pt>
                <c:pt idx="230">
                  <c:v>25.836600000000001</c:v>
                </c:pt>
                <c:pt idx="231">
                  <c:v>19.127600000000001</c:v>
                </c:pt>
                <c:pt idx="232">
                  <c:v>9.3315999999999999</c:v>
                </c:pt>
                <c:pt idx="233">
                  <c:v>0</c:v>
                </c:pt>
                <c:pt idx="234">
                  <c:v>0</c:v>
                </c:pt>
                <c:pt idx="235">
                  <c:v>0</c:v>
                </c:pt>
                <c:pt idx="236">
                  <c:v>1.5154000000000001</c:v>
                </c:pt>
                <c:pt idx="237">
                  <c:v>0</c:v>
                </c:pt>
                <c:pt idx="238">
                  <c:v>-0.84160000000000001</c:v>
                </c:pt>
                <c:pt idx="239">
                  <c:v>0</c:v>
                </c:pt>
                <c:pt idx="240">
                  <c:v>0</c:v>
                </c:pt>
                <c:pt idx="241">
                  <c:v>0</c:v>
                </c:pt>
                <c:pt idx="242">
                  <c:v>0</c:v>
                </c:pt>
                <c:pt idx="243">
                  <c:v>1.2085999999999999</c:v>
                </c:pt>
                <c:pt idx="244">
                  <c:v>0</c:v>
                </c:pt>
                <c:pt idx="245">
                  <c:v>0</c:v>
                </c:pt>
                <c:pt idx="246">
                  <c:v>0</c:v>
                </c:pt>
                <c:pt idx="247">
                  <c:v>0</c:v>
                </c:pt>
                <c:pt idx="248">
                  <c:v>0</c:v>
                </c:pt>
                <c:pt idx="249">
                  <c:v>0</c:v>
                </c:pt>
                <c:pt idx="250">
                  <c:v>0</c:v>
                </c:pt>
                <c:pt idx="251">
                  <c:v>0.1981</c:v>
                </c:pt>
                <c:pt idx="252">
                  <c:v>15.5221</c:v>
                </c:pt>
                <c:pt idx="253">
                  <c:v>22.045100000000001</c:v>
                </c:pt>
                <c:pt idx="254">
                  <c:v>21.584099999999999</c:v>
                </c:pt>
                <c:pt idx="255">
                  <c:v>14.077</c:v>
                </c:pt>
                <c:pt idx="256">
                  <c:v>5.5209999999999999</c:v>
                </c:pt>
                <c:pt idx="257">
                  <c:v>0</c:v>
                </c:pt>
                <c:pt idx="258">
                  <c:v>0</c:v>
                </c:pt>
                <c:pt idx="259">
                  <c:v>0</c:v>
                </c:pt>
                <c:pt idx="260">
                  <c:v>0</c:v>
                </c:pt>
                <c:pt idx="261">
                  <c:v>0</c:v>
                </c:pt>
                <c:pt idx="262">
                  <c:v>1.8939999999999999</c:v>
                </c:pt>
                <c:pt idx="263">
                  <c:v>-6.1310000000000002</c:v>
                </c:pt>
                <c:pt idx="264">
                  <c:v>-5.7042999999999999</c:v>
                </c:pt>
                <c:pt idx="265">
                  <c:v>0</c:v>
                </c:pt>
                <c:pt idx="266">
                  <c:v>0</c:v>
                </c:pt>
                <c:pt idx="267">
                  <c:v>-5.9912999999999998</c:v>
                </c:pt>
                <c:pt idx="268">
                  <c:v>-6.9344999999999999</c:v>
                </c:pt>
                <c:pt idx="269">
                  <c:v>0</c:v>
                </c:pt>
                <c:pt idx="270">
                  <c:v>0</c:v>
                </c:pt>
                <c:pt idx="271">
                  <c:v>0</c:v>
                </c:pt>
                <c:pt idx="272">
                  <c:v>-1.7235</c:v>
                </c:pt>
                <c:pt idx="273">
                  <c:v>-7.9245000000000001</c:v>
                </c:pt>
                <c:pt idx="274">
                  <c:v>-11.318099999999999</c:v>
                </c:pt>
                <c:pt idx="275">
                  <c:v>-31.513500000000001</c:v>
                </c:pt>
                <c:pt idx="276">
                  <c:v>-29.484500000000001</c:v>
                </c:pt>
                <c:pt idx="277">
                  <c:v>-31.238199999999999</c:v>
                </c:pt>
                <c:pt idx="278">
                  <c:v>-17.492899999999999</c:v>
                </c:pt>
                <c:pt idx="279">
                  <c:v>-4.8761999999999999</c:v>
                </c:pt>
                <c:pt idx="280">
                  <c:v>-3.9152</c:v>
                </c:pt>
                <c:pt idx="281">
                  <c:v>0</c:v>
                </c:pt>
                <c:pt idx="282">
                  <c:v>0</c:v>
                </c:pt>
                <c:pt idx="283">
                  <c:v>0</c:v>
                </c:pt>
                <c:pt idx="284">
                  <c:v>0</c:v>
                </c:pt>
                <c:pt idx="285">
                  <c:v>-2.7511999999999999</c:v>
                </c:pt>
                <c:pt idx="286">
                  <c:v>0</c:v>
                </c:pt>
                <c:pt idx="287">
                  <c:v>3.9152</c:v>
                </c:pt>
                <c:pt idx="288">
                  <c:v>0</c:v>
                </c:pt>
                <c:pt idx="289">
                  <c:v>0</c:v>
                </c:pt>
                <c:pt idx="290">
                  <c:v>-6.8064999999999998</c:v>
                </c:pt>
                <c:pt idx="291">
                  <c:v>-8.3224999999999998</c:v>
                </c:pt>
                <c:pt idx="292">
                  <c:v>0</c:v>
                </c:pt>
                <c:pt idx="293">
                  <c:v>6.2824999999999998</c:v>
                </c:pt>
                <c:pt idx="294">
                  <c:v>11.7805</c:v>
                </c:pt>
                <c:pt idx="295">
                  <c:v>9.2925000000000004</c:v>
                </c:pt>
                <c:pt idx="296">
                  <c:v>8.0235000000000003</c:v>
                </c:pt>
                <c:pt idx="297">
                  <c:v>-0.32350000000000001</c:v>
                </c:pt>
                <c:pt idx="298">
                  <c:v>0</c:v>
                </c:pt>
                <c:pt idx="299">
                  <c:v>1.4383999999999999</c:v>
                </c:pt>
                <c:pt idx="300">
                  <c:v>0</c:v>
                </c:pt>
                <c:pt idx="301">
                  <c:v>-0.52439999999999998</c:v>
                </c:pt>
                <c:pt idx="302">
                  <c:v>-0.6744</c:v>
                </c:pt>
                <c:pt idx="303">
                  <c:v>0</c:v>
                </c:pt>
                <c:pt idx="304">
                  <c:v>0</c:v>
                </c:pt>
                <c:pt idx="305">
                  <c:v>-4.1963999999999997</c:v>
                </c:pt>
                <c:pt idx="306">
                  <c:v>-3.1663999999999999</c:v>
                </c:pt>
                <c:pt idx="307">
                  <c:v>0</c:v>
                </c:pt>
                <c:pt idx="308">
                  <c:v>3.1793999999999998</c:v>
                </c:pt>
                <c:pt idx="309">
                  <c:v>0.56540000000000001</c:v>
                </c:pt>
                <c:pt idx="310">
                  <c:v>0</c:v>
                </c:pt>
                <c:pt idx="311">
                  <c:v>0</c:v>
                </c:pt>
                <c:pt idx="312">
                  <c:v>0</c:v>
                </c:pt>
                <c:pt idx="313">
                  <c:v>-5.6273999999999997</c:v>
                </c:pt>
                <c:pt idx="314">
                  <c:v>-3.3264</c:v>
                </c:pt>
                <c:pt idx="315">
                  <c:v>0</c:v>
                </c:pt>
                <c:pt idx="316">
                  <c:v>0</c:v>
                </c:pt>
                <c:pt idx="317">
                  <c:v>0</c:v>
                </c:pt>
                <c:pt idx="318">
                  <c:v>1.9984</c:v>
                </c:pt>
                <c:pt idx="319">
                  <c:v>0</c:v>
                </c:pt>
                <c:pt idx="320">
                  <c:v>0</c:v>
                </c:pt>
                <c:pt idx="321">
                  <c:v>0</c:v>
                </c:pt>
                <c:pt idx="322">
                  <c:v>0</c:v>
                </c:pt>
                <c:pt idx="323">
                  <c:v>0</c:v>
                </c:pt>
                <c:pt idx="324">
                  <c:v>0</c:v>
                </c:pt>
                <c:pt idx="325">
                  <c:v>0</c:v>
                </c:pt>
                <c:pt idx="326">
                  <c:v>0</c:v>
                </c:pt>
                <c:pt idx="327">
                  <c:v>-1.8441000000000001</c:v>
                </c:pt>
                <c:pt idx="328">
                  <c:v>0</c:v>
                </c:pt>
                <c:pt idx="329">
                  <c:v>0</c:v>
                </c:pt>
                <c:pt idx="330">
                  <c:v>0</c:v>
                </c:pt>
                <c:pt idx="331">
                  <c:v>0</c:v>
                </c:pt>
                <c:pt idx="332">
                  <c:v>0</c:v>
                </c:pt>
                <c:pt idx="333">
                  <c:v>-0.97150000000000003</c:v>
                </c:pt>
                <c:pt idx="334">
                  <c:v>-9.2555999999999994</c:v>
                </c:pt>
                <c:pt idx="335">
                  <c:v>-25.6296</c:v>
                </c:pt>
                <c:pt idx="336">
                  <c:v>-45.977600000000002</c:v>
                </c:pt>
                <c:pt idx="337">
                  <c:v>-39.778599999999997</c:v>
                </c:pt>
                <c:pt idx="338">
                  <c:v>-39.214300000000001</c:v>
                </c:pt>
                <c:pt idx="339">
                  <c:v>-33.185299999999998</c:v>
                </c:pt>
                <c:pt idx="340">
                  <c:v>-14.692299999999999</c:v>
                </c:pt>
                <c:pt idx="341">
                  <c:v>-21.485299999999999</c:v>
                </c:pt>
                <c:pt idx="342">
                  <c:v>-16.942299999999999</c:v>
                </c:pt>
                <c:pt idx="343">
                  <c:v>-21.058299999999999</c:v>
                </c:pt>
                <c:pt idx="344">
                  <c:v>-10.4163</c:v>
                </c:pt>
                <c:pt idx="345">
                  <c:v>0</c:v>
                </c:pt>
                <c:pt idx="346">
                  <c:v>0</c:v>
                </c:pt>
                <c:pt idx="347">
                  <c:v>0</c:v>
                </c:pt>
                <c:pt idx="348">
                  <c:v>0</c:v>
                </c:pt>
                <c:pt idx="349">
                  <c:v>9.4</c:v>
                </c:pt>
                <c:pt idx="350">
                  <c:v>25.048999999999999</c:v>
                </c:pt>
                <c:pt idx="351">
                  <c:v>9.6701999999999995</c:v>
                </c:pt>
                <c:pt idx="352">
                  <c:v>0</c:v>
                </c:pt>
                <c:pt idx="353">
                  <c:v>0</c:v>
                </c:pt>
                <c:pt idx="354">
                  <c:v>-0.56820000000000004</c:v>
                </c:pt>
                <c:pt idx="355">
                  <c:v>4.2804000000000002</c:v>
                </c:pt>
                <c:pt idx="356">
                  <c:v>0</c:v>
                </c:pt>
                <c:pt idx="357">
                  <c:v>-4.4833999999999996</c:v>
                </c:pt>
                <c:pt idx="358">
                  <c:v>-14.0184</c:v>
                </c:pt>
                <c:pt idx="359">
                  <c:v>-13.9617</c:v>
                </c:pt>
                <c:pt idx="360">
                  <c:v>-23.043700000000001</c:v>
                </c:pt>
                <c:pt idx="361">
                  <c:v>-33.173699999999997</c:v>
                </c:pt>
                <c:pt idx="362">
                  <c:v>-36.278700000000001</c:v>
                </c:pt>
                <c:pt idx="363">
                  <c:v>-28.967700000000001</c:v>
                </c:pt>
                <c:pt idx="364">
                  <c:v>-21.334399999999999</c:v>
                </c:pt>
                <c:pt idx="365">
                  <c:v>-28.859400000000001</c:v>
                </c:pt>
                <c:pt idx="366">
                  <c:v>-26.4498</c:v>
                </c:pt>
                <c:pt idx="367">
                  <c:v>-34.6096</c:v>
                </c:pt>
                <c:pt idx="368">
                  <c:v>-26.9312</c:v>
                </c:pt>
                <c:pt idx="369">
                  <c:v>-26.8445</c:v>
                </c:pt>
                <c:pt idx="370">
                  <c:v>-37.173299999999998</c:v>
                </c:pt>
                <c:pt idx="371">
                  <c:v>-49.817300000000003</c:v>
                </c:pt>
                <c:pt idx="372">
                  <c:v>-66.332300000000004</c:v>
                </c:pt>
                <c:pt idx="373">
                  <c:v>-83.798000000000002</c:v>
                </c:pt>
                <c:pt idx="374">
                  <c:v>-105.697</c:v>
                </c:pt>
                <c:pt idx="375">
                  <c:v>-103.99</c:v>
                </c:pt>
                <c:pt idx="376">
                  <c:v>-87.284999999999997</c:v>
                </c:pt>
                <c:pt idx="377">
                  <c:v>-72.399900000000002</c:v>
                </c:pt>
                <c:pt idx="378">
                  <c:v>-56.362900000000003</c:v>
                </c:pt>
                <c:pt idx="379">
                  <c:v>-53.238500000000002</c:v>
                </c:pt>
                <c:pt idx="380">
                  <c:v>-34.184899999999999</c:v>
                </c:pt>
                <c:pt idx="381">
                  <c:v>-18.9161</c:v>
                </c:pt>
                <c:pt idx="382">
                  <c:v>-5.7994000000000003</c:v>
                </c:pt>
                <c:pt idx="383">
                  <c:v>0.9415</c:v>
                </c:pt>
                <c:pt idx="384">
                  <c:v>-1.2705</c:v>
                </c:pt>
                <c:pt idx="385">
                  <c:v>0</c:v>
                </c:pt>
                <c:pt idx="386">
                  <c:v>0</c:v>
                </c:pt>
                <c:pt idx="387">
                  <c:v>0</c:v>
                </c:pt>
                <c:pt idx="388">
                  <c:v>0</c:v>
                </c:pt>
                <c:pt idx="389">
                  <c:v>0</c:v>
                </c:pt>
                <c:pt idx="390">
                  <c:v>0</c:v>
                </c:pt>
                <c:pt idx="391">
                  <c:v>-21.848600000000001</c:v>
                </c:pt>
                <c:pt idx="392">
                  <c:v>-12.4396</c:v>
                </c:pt>
                <c:pt idx="393">
                  <c:v>0</c:v>
                </c:pt>
                <c:pt idx="394">
                  <c:v>-15.6816</c:v>
                </c:pt>
                <c:pt idx="395">
                  <c:v>-48.747599999999998</c:v>
                </c:pt>
                <c:pt idx="396">
                  <c:v>-57.513599999999997</c:v>
                </c:pt>
              </c:numCache>
            </c:numRef>
          </c:val>
          <c:smooth val="0"/>
          <c:extLst>
            <c:ext xmlns:c16="http://schemas.microsoft.com/office/drawing/2014/chart" uri="{C3380CC4-5D6E-409C-BE32-E72D297353CC}">
              <c16:uniqueId val="{00000003-44B8-4C92-BF5A-2DC42FF48451}"/>
            </c:ext>
          </c:extLst>
        </c:ser>
        <c:dLbls>
          <c:showLegendKey val="0"/>
          <c:showVal val="0"/>
          <c:showCatName val="0"/>
          <c:showSerName val="0"/>
          <c:showPercent val="0"/>
          <c:showBubbleSize val="0"/>
        </c:dLbls>
        <c:smooth val="0"/>
        <c:axId val="627993151"/>
        <c:axId val="627994815"/>
      </c:lineChart>
      <c:dateAx>
        <c:axId val="627993151"/>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627994815"/>
        <c:crosses val="autoZero"/>
        <c:auto val="1"/>
        <c:lblOffset val="100"/>
        <c:baseTimeUnit val="days"/>
        <c:majorUnit val="3"/>
        <c:majorTimeUnit val="months"/>
      </c:dateAx>
      <c:valAx>
        <c:axId val="627994815"/>
        <c:scaling>
          <c:orientation val="minMax"/>
          <c:min val="-300"/>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62799315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a:t>Mayor (menor) recaudo fiscal por MEPCO
</a:t>
            </a:r>
            <a:r>
              <a:rPr lang="es-CL" sz="1200" b="0"/>
              <a:t>(US$ MM)</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manualLayout>
          <c:layoutTarget val="inner"/>
          <c:xMode val="edge"/>
          <c:yMode val="edge"/>
          <c:x val="0.11960796296296296"/>
          <c:y val="0.23986923076923072"/>
          <c:w val="0.85452166666666662"/>
          <c:h val="0.61420683760683759"/>
        </c:manualLayout>
      </c:layout>
      <c:lineChart>
        <c:grouping val="standard"/>
        <c:varyColors val="0"/>
        <c:ser>
          <c:idx val="0"/>
          <c:order val="0"/>
          <c:tx>
            <c:strRef>
              <c:f>Gráfico1!$B$1</c:f>
              <c:strCache>
                <c:ptCount val="1"/>
                <c:pt idx="0">
                  <c:v>Acumulado MEPCO desde 2014</c:v>
                </c:pt>
              </c:strCache>
            </c:strRef>
          </c:tx>
          <c:spPr>
            <a:ln w="38100" cap="rnd">
              <a:solidFill>
                <a:srgbClr val="002060"/>
              </a:solidFill>
              <a:round/>
            </a:ln>
            <a:effectLst/>
          </c:spPr>
          <c:marker>
            <c:symbol val="none"/>
          </c:marker>
          <c:cat>
            <c:numRef>
              <c:f>Gráfico1!$A$2:$A$92</c:f>
              <c:numCache>
                <c:formatCode>m/d/yyyy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Gráfico1!$B$2:$B$92</c:f>
              <c:numCache>
                <c:formatCode>0.0</c:formatCode>
                <c:ptCount val="91"/>
                <c:pt idx="0">
                  <c:v>-3.6493475542783727</c:v>
                </c:pt>
                <c:pt idx="1">
                  <c:v>-8.0405514608074533</c:v>
                </c:pt>
                <c:pt idx="2">
                  <c:v>2.0247880422265485</c:v>
                </c:pt>
                <c:pt idx="3">
                  <c:v>59.409719839252332</c:v>
                </c:pt>
                <c:pt idx="4">
                  <c:v>106.51555437856339</c:v>
                </c:pt>
                <c:pt idx="5">
                  <c:v>152.98399928657085</c:v>
                </c:pt>
                <c:pt idx="6">
                  <c:v>138.94398277003629</c:v>
                </c:pt>
                <c:pt idx="7">
                  <c:v>79.485095239995601</c:v>
                </c:pt>
                <c:pt idx="8">
                  <c:v>65.668569453894435</c:v>
                </c:pt>
                <c:pt idx="9">
                  <c:v>46.216197122518189</c:v>
                </c:pt>
                <c:pt idx="10">
                  <c:v>18.759302167231336</c:v>
                </c:pt>
                <c:pt idx="11">
                  <c:v>-31.381779432732902</c:v>
                </c:pt>
                <c:pt idx="12">
                  <c:v>-48.328347804746755</c:v>
                </c:pt>
                <c:pt idx="13">
                  <c:v>-36.15045816863131</c:v>
                </c:pt>
                <c:pt idx="14">
                  <c:v>-15.066263221578875</c:v>
                </c:pt>
                <c:pt idx="15">
                  <c:v>-2.3238347260042538</c:v>
                </c:pt>
                <c:pt idx="16">
                  <c:v>18.110166279337687</c:v>
                </c:pt>
                <c:pt idx="17">
                  <c:v>38.486010522967419</c:v>
                </c:pt>
                <c:pt idx="18">
                  <c:v>58.209630108812732</c:v>
                </c:pt>
                <c:pt idx="19">
                  <c:v>65.717095709736128</c:v>
                </c:pt>
                <c:pt idx="20">
                  <c:v>54.332513896930571</c:v>
                </c:pt>
                <c:pt idx="21">
                  <c:v>35.459427500220997</c:v>
                </c:pt>
                <c:pt idx="22">
                  <c:v>-21.287737857467953</c:v>
                </c:pt>
                <c:pt idx="23">
                  <c:v>-26.695550639215387</c:v>
                </c:pt>
                <c:pt idx="24">
                  <c:v>-7.133118202867486</c:v>
                </c:pt>
                <c:pt idx="25">
                  <c:v>-32.474696748413194</c:v>
                </c:pt>
                <c:pt idx="26">
                  <c:v>-50.20313191677473</c:v>
                </c:pt>
                <c:pt idx="27">
                  <c:v>-53.181284638266071</c:v>
                </c:pt>
                <c:pt idx="28">
                  <c:v>-60.674298821169934</c:v>
                </c:pt>
                <c:pt idx="29">
                  <c:v>-86.745909499682398</c:v>
                </c:pt>
                <c:pt idx="30">
                  <c:v>-81.50484884992521</c:v>
                </c:pt>
                <c:pt idx="31">
                  <c:v>-76.225982804787435</c:v>
                </c:pt>
                <c:pt idx="32">
                  <c:v>-77.476624570112278</c:v>
                </c:pt>
                <c:pt idx="33">
                  <c:v>-79.310321495833165</c:v>
                </c:pt>
                <c:pt idx="34">
                  <c:v>-72.605551668324722</c:v>
                </c:pt>
                <c:pt idx="35">
                  <c:v>-56.008204038527865</c:v>
                </c:pt>
                <c:pt idx="36">
                  <c:v>-64.774011908525864</c:v>
                </c:pt>
                <c:pt idx="37">
                  <c:v>-78.737112514400849</c:v>
                </c:pt>
                <c:pt idx="38">
                  <c:v>-93.996930494486506</c:v>
                </c:pt>
                <c:pt idx="39">
                  <c:v>-111.85134062828949</c:v>
                </c:pt>
                <c:pt idx="40">
                  <c:v>-121.20463074401847</c:v>
                </c:pt>
                <c:pt idx="41">
                  <c:v>-116.6817315192239</c:v>
                </c:pt>
                <c:pt idx="42">
                  <c:v>-113.69215811668151</c:v>
                </c:pt>
                <c:pt idx="43">
                  <c:v>-95.249990878560709</c:v>
                </c:pt>
                <c:pt idx="44">
                  <c:v>-113.61589501367548</c:v>
                </c:pt>
                <c:pt idx="45">
                  <c:v>-152.4962263062184</c:v>
                </c:pt>
                <c:pt idx="46">
                  <c:v>-188.23552544904794</c:v>
                </c:pt>
                <c:pt idx="47">
                  <c:v>-186.37297799017639</c:v>
                </c:pt>
                <c:pt idx="48">
                  <c:v>-186.86966606402842</c:v>
                </c:pt>
                <c:pt idx="49">
                  <c:v>-206.06731429672578</c:v>
                </c:pt>
                <c:pt idx="50">
                  <c:v>-233.4390241788654</c:v>
                </c:pt>
                <c:pt idx="51">
                  <c:v>-231.8418653328001</c:v>
                </c:pt>
                <c:pt idx="52">
                  <c:v>-143.78058424619167</c:v>
                </c:pt>
                <c:pt idx="53">
                  <c:v>-14.287829455437986</c:v>
                </c:pt>
                <c:pt idx="54">
                  <c:v>33.675882510577793</c:v>
                </c:pt>
                <c:pt idx="55">
                  <c:v>30.200258012048778</c:v>
                </c:pt>
                <c:pt idx="56">
                  <c:v>5.1904830362721803</c:v>
                </c:pt>
                <c:pt idx="57">
                  <c:v>-12.231386372649311</c:v>
                </c:pt>
                <c:pt idx="58">
                  <c:v>0.8504770924414089</c:v>
                </c:pt>
                <c:pt idx="59">
                  <c:v>22.488249058961657</c:v>
                </c:pt>
                <c:pt idx="60">
                  <c:v>13.331363144646181</c:v>
                </c:pt>
                <c:pt idx="61">
                  <c:v>14.459498400245486</c:v>
                </c:pt>
                <c:pt idx="62">
                  <c:v>1.6057048176861439</c:v>
                </c:pt>
                <c:pt idx="63">
                  <c:v>-3.753779039988383</c:v>
                </c:pt>
                <c:pt idx="64">
                  <c:v>-41.373661424311656</c:v>
                </c:pt>
                <c:pt idx="65">
                  <c:v>-45.067841707576115</c:v>
                </c:pt>
                <c:pt idx="66">
                  <c:v>-20.132368104852791</c:v>
                </c:pt>
                <c:pt idx="67">
                  <c:v>41.451634286535651</c:v>
                </c:pt>
                <c:pt idx="68">
                  <c:v>158.38349507970739</c:v>
                </c:pt>
                <c:pt idx="69">
                  <c:v>289.78822663987978</c:v>
                </c:pt>
                <c:pt idx="70">
                  <c:v>377.91989507439655</c:v>
                </c:pt>
                <c:pt idx="71">
                  <c:v>404.06930158642967</c:v>
                </c:pt>
                <c:pt idx="72">
                  <c:v>394.00598647952893</c:v>
                </c:pt>
                <c:pt idx="73">
                  <c:v>385.66401578109992</c:v>
                </c:pt>
                <c:pt idx="74">
                  <c:v>386.93097205226979</c:v>
                </c:pt>
                <c:pt idx="75">
                  <c:v>390.3613722000797</c:v>
                </c:pt>
                <c:pt idx="76">
                  <c:v>368.72063342529168</c:v>
                </c:pt>
                <c:pt idx="77">
                  <c:v>360.76344950136001</c:v>
                </c:pt>
                <c:pt idx="78">
                  <c:v>321.94053874481796</c:v>
                </c:pt>
                <c:pt idx="79">
                  <c:v>220.64051258735</c:v>
                </c:pt>
                <c:pt idx="80">
                  <c:v>175.94107061518076</c:v>
                </c:pt>
                <c:pt idx="81">
                  <c:v>167.79488232285192</c:v>
                </c:pt>
                <c:pt idx="82">
                  <c:v>133.59621466518684</c:v>
                </c:pt>
                <c:pt idx="83">
                  <c:v>91.173369401075121</c:v>
                </c:pt>
                <c:pt idx="84">
                  <c:v>32.428771219420142</c:v>
                </c:pt>
                <c:pt idx="85">
                  <c:v>-27.474627068036945</c:v>
                </c:pt>
                <c:pt idx="86">
                  <c:v>-162.38266810249851</c:v>
                </c:pt>
                <c:pt idx="87">
                  <c:v>-285.91396194217759</c:v>
                </c:pt>
                <c:pt idx="88">
                  <c:v>-378.24237253196463</c:v>
                </c:pt>
                <c:pt idx="89">
                  <c:v>-464.74718255663254</c:v>
                </c:pt>
                <c:pt idx="90">
                  <c:v>-610.65546808329066</c:v>
                </c:pt>
              </c:numCache>
            </c:numRef>
          </c:val>
          <c:smooth val="0"/>
          <c:extLst>
            <c:ext xmlns:c16="http://schemas.microsoft.com/office/drawing/2014/chart" uri="{C3380CC4-5D6E-409C-BE32-E72D297353CC}">
              <c16:uniqueId val="{00000000-34E7-4862-83EF-2B8442EF9B40}"/>
            </c:ext>
          </c:extLst>
        </c:ser>
        <c:ser>
          <c:idx val="1"/>
          <c:order val="1"/>
          <c:tx>
            <c:strRef>
              <c:f>Gráfico1!$C$1</c:f>
              <c:strCache>
                <c:ptCount val="1"/>
              </c:strCache>
            </c:strRef>
          </c:tx>
          <c:spPr>
            <a:ln w="28575" cap="rnd">
              <a:solidFill>
                <a:srgbClr val="0070C0"/>
              </a:solidFill>
              <a:prstDash val="sysDash"/>
              <a:round/>
            </a:ln>
            <a:effectLst/>
          </c:spPr>
          <c:marker>
            <c:symbol val="none"/>
          </c:marker>
          <c:cat>
            <c:numRef>
              <c:f>Gráfico1!$A$2:$A$92</c:f>
              <c:numCache>
                <c:formatCode>m/d/yyyy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Gráfico1!$C$2:$C$92</c:f>
              <c:numCache>
                <c:formatCode>0.0</c:formatCode>
                <c:ptCount val="91"/>
                <c:pt idx="0">
                  <c:v>-750</c:v>
                </c:pt>
                <c:pt idx="1">
                  <c:v>-750</c:v>
                </c:pt>
                <c:pt idx="2">
                  <c:v>-750</c:v>
                </c:pt>
                <c:pt idx="3">
                  <c:v>-750</c:v>
                </c:pt>
                <c:pt idx="4">
                  <c:v>-750</c:v>
                </c:pt>
                <c:pt idx="5">
                  <c:v>-750</c:v>
                </c:pt>
                <c:pt idx="6">
                  <c:v>-750</c:v>
                </c:pt>
                <c:pt idx="7">
                  <c:v>-750</c:v>
                </c:pt>
                <c:pt idx="8">
                  <c:v>-750</c:v>
                </c:pt>
                <c:pt idx="9">
                  <c:v>-750</c:v>
                </c:pt>
                <c:pt idx="10">
                  <c:v>-750</c:v>
                </c:pt>
                <c:pt idx="11">
                  <c:v>-750</c:v>
                </c:pt>
                <c:pt idx="12">
                  <c:v>-750</c:v>
                </c:pt>
                <c:pt idx="13">
                  <c:v>-750</c:v>
                </c:pt>
                <c:pt idx="14">
                  <c:v>-750</c:v>
                </c:pt>
                <c:pt idx="15">
                  <c:v>-750</c:v>
                </c:pt>
                <c:pt idx="16">
                  <c:v>-750</c:v>
                </c:pt>
                <c:pt idx="17">
                  <c:v>-750</c:v>
                </c:pt>
                <c:pt idx="18">
                  <c:v>-750</c:v>
                </c:pt>
                <c:pt idx="19">
                  <c:v>-750</c:v>
                </c:pt>
                <c:pt idx="20">
                  <c:v>-750</c:v>
                </c:pt>
                <c:pt idx="21">
                  <c:v>-750</c:v>
                </c:pt>
                <c:pt idx="22">
                  <c:v>-750</c:v>
                </c:pt>
                <c:pt idx="23">
                  <c:v>-750</c:v>
                </c:pt>
                <c:pt idx="24">
                  <c:v>-750</c:v>
                </c:pt>
                <c:pt idx="25">
                  <c:v>-750</c:v>
                </c:pt>
                <c:pt idx="26">
                  <c:v>-750</c:v>
                </c:pt>
                <c:pt idx="27">
                  <c:v>-750</c:v>
                </c:pt>
                <c:pt idx="28">
                  <c:v>-750</c:v>
                </c:pt>
                <c:pt idx="29">
                  <c:v>-750</c:v>
                </c:pt>
                <c:pt idx="30">
                  <c:v>-750</c:v>
                </c:pt>
                <c:pt idx="31">
                  <c:v>-750</c:v>
                </c:pt>
                <c:pt idx="32">
                  <c:v>-750</c:v>
                </c:pt>
                <c:pt idx="33">
                  <c:v>-750</c:v>
                </c:pt>
                <c:pt idx="34">
                  <c:v>-750</c:v>
                </c:pt>
                <c:pt idx="35">
                  <c:v>-750</c:v>
                </c:pt>
                <c:pt idx="36">
                  <c:v>-750</c:v>
                </c:pt>
                <c:pt idx="37">
                  <c:v>-750</c:v>
                </c:pt>
                <c:pt idx="38">
                  <c:v>-750</c:v>
                </c:pt>
                <c:pt idx="39">
                  <c:v>-750</c:v>
                </c:pt>
                <c:pt idx="40">
                  <c:v>-750</c:v>
                </c:pt>
                <c:pt idx="41">
                  <c:v>-750</c:v>
                </c:pt>
                <c:pt idx="42">
                  <c:v>-750</c:v>
                </c:pt>
                <c:pt idx="43">
                  <c:v>-750</c:v>
                </c:pt>
                <c:pt idx="44">
                  <c:v>-750</c:v>
                </c:pt>
                <c:pt idx="45">
                  <c:v>-750</c:v>
                </c:pt>
                <c:pt idx="46">
                  <c:v>-750</c:v>
                </c:pt>
                <c:pt idx="47">
                  <c:v>-750</c:v>
                </c:pt>
                <c:pt idx="48">
                  <c:v>-750</c:v>
                </c:pt>
                <c:pt idx="49">
                  <c:v>-750</c:v>
                </c:pt>
                <c:pt idx="50">
                  <c:v>-750</c:v>
                </c:pt>
                <c:pt idx="51">
                  <c:v>-750</c:v>
                </c:pt>
                <c:pt idx="52">
                  <c:v>-750</c:v>
                </c:pt>
                <c:pt idx="53">
                  <c:v>-750</c:v>
                </c:pt>
                <c:pt idx="54">
                  <c:v>-750</c:v>
                </c:pt>
                <c:pt idx="55">
                  <c:v>-750</c:v>
                </c:pt>
                <c:pt idx="56">
                  <c:v>-750</c:v>
                </c:pt>
                <c:pt idx="57">
                  <c:v>-750</c:v>
                </c:pt>
                <c:pt idx="58">
                  <c:v>-750</c:v>
                </c:pt>
                <c:pt idx="59">
                  <c:v>-750</c:v>
                </c:pt>
                <c:pt idx="60">
                  <c:v>-750</c:v>
                </c:pt>
                <c:pt idx="61">
                  <c:v>-750</c:v>
                </c:pt>
                <c:pt idx="62">
                  <c:v>-750</c:v>
                </c:pt>
                <c:pt idx="63">
                  <c:v>-750</c:v>
                </c:pt>
                <c:pt idx="64">
                  <c:v>-750</c:v>
                </c:pt>
                <c:pt idx="65">
                  <c:v>-750</c:v>
                </c:pt>
                <c:pt idx="66">
                  <c:v>-750</c:v>
                </c:pt>
                <c:pt idx="67">
                  <c:v>-750</c:v>
                </c:pt>
                <c:pt idx="68">
                  <c:v>-750</c:v>
                </c:pt>
                <c:pt idx="69">
                  <c:v>-750</c:v>
                </c:pt>
                <c:pt idx="70">
                  <c:v>-750</c:v>
                </c:pt>
                <c:pt idx="71">
                  <c:v>-750</c:v>
                </c:pt>
                <c:pt idx="72">
                  <c:v>-750</c:v>
                </c:pt>
                <c:pt idx="73">
                  <c:v>-750</c:v>
                </c:pt>
                <c:pt idx="74">
                  <c:v>-750</c:v>
                </c:pt>
                <c:pt idx="75">
                  <c:v>-750</c:v>
                </c:pt>
                <c:pt idx="76">
                  <c:v>-750</c:v>
                </c:pt>
                <c:pt idx="77">
                  <c:v>-750</c:v>
                </c:pt>
                <c:pt idx="78">
                  <c:v>-750</c:v>
                </c:pt>
                <c:pt idx="79">
                  <c:v>-750</c:v>
                </c:pt>
                <c:pt idx="80">
                  <c:v>-750</c:v>
                </c:pt>
                <c:pt idx="81">
                  <c:v>-750</c:v>
                </c:pt>
                <c:pt idx="82">
                  <c:v>-750</c:v>
                </c:pt>
                <c:pt idx="83">
                  <c:v>-750</c:v>
                </c:pt>
                <c:pt idx="84">
                  <c:v>-750</c:v>
                </c:pt>
                <c:pt idx="85">
                  <c:v>-750</c:v>
                </c:pt>
                <c:pt idx="86">
                  <c:v>-750</c:v>
                </c:pt>
                <c:pt idx="87">
                  <c:v>-750</c:v>
                </c:pt>
                <c:pt idx="88">
                  <c:v>-750</c:v>
                </c:pt>
                <c:pt idx="89">
                  <c:v>-750</c:v>
                </c:pt>
                <c:pt idx="90">
                  <c:v>-750</c:v>
                </c:pt>
              </c:numCache>
            </c:numRef>
          </c:val>
          <c:smooth val="0"/>
          <c:extLst>
            <c:ext xmlns:c16="http://schemas.microsoft.com/office/drawing/2014/chart" uri="{C3380CC4-5D6E-409C-BE32-E72D297353CC}">
              <c16:uniqueId val="{00000001-34E7-4862-83EF-2B8442EF9B40}"/>
            </c:ext>
          </c:extLst>
        </c:ser>
        <c:ser>
          <c:idx val="2"/>
          <c:order val="2"/>
          <c:tx>
            <c:strRef>
              <c:f>Gráfico1!$D$1</c:f>
              <c:strCache>
                <c:ptCount val="1"/>
              </c:strCache>
            </c:strRef>
          </c:tx>
          <c:spPr>
            <a:ln w="28575" cap="rnd">
              <a:solidFill>
                <a:srgbClr val="0070C0"/>
              </a:solidFill>
              <a:prstDash val="sysDash"/>
              <a:round/>
            </a:ln>
            <a:effectLst/>
          </c:spPr>
          <c:marker>
            <c:symbol val="none"/>
          </c:marker>
          <c:cat>
            <c:numRef>
              <c:f>Gráfico1!$A$2:$A$92</c:f>
              <c:numCache>
                <c:formatCode>m/d/yyyy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Gráfico1!$D$2:$D$92</c:f>
              <c:numCache>
                <c:formatCode>0.0</c:formatCode>
                <c:ptCount val="91"/>
                <c:pt idx="0">
                  <c:v>750</c:v>
                </c:pt>
                <c:pt idx="1">
                  <c:v>750</c:v>
                </c:pt>
                <c:pt idx="2">
                  <c:v>750</c:v>
                </c:pt>
                <c:pt idx="3">
                  <c:v>750</c:v>
                </c:pt>
                <c:pt idx="4">
                  <c:v>750</c:v>
                </c:pt>
                <c:pt idx="5">
                  <c:v>750</c:v>
                </c:pt>
                <c:pt idx="6">
                  <c:v>750</c:v>
                </c:pt>
                <c:pt idx="7">
                  <c:v>750</c:v>
                </c:pt>
                <c:pt idx="8">
                  <c:v>750</c:v>
                </c:pt>
                <c:pt idx="9">
                  <c:v>750</c:v>
                </c:pt>
                <c:pt idx="10">
                  <c:v>750</c:v>
                </c:pt>
                <c:pt idx="11">
                  <c:v>750</c:v>
                </c:pt>
                <c:pt idx="12">
                  <c:v>750</c:v>
                </c:pt>
                <c:pt idx="13">
                  <c:v>750</c:v>
                </c:pt>
                <c:pt idx="14">
                  <c:v>750</c:v>
                </c:pt>
                <c:pt idx="15">
                  <c:v>750</c:v>
                </c:pt>
                <c:pt idx="16">
                  <c:v>750</c:v>
                </c:pt>
                <c:pt idx="17">
                  <c:v>750</c:v>
                </c:pt>
                <c:pt idx="18">
                  <c:v>750</c:v>
                </c:pt>
                <c:pt idx="19">
                  <c:v>750</c:v>
                </c:pt>
                <c:pt idx="20">
                  <c:v>750</c:v>
                </c:pt>
                <c:pt idx="21">
                  <c:v>750</c:v>
                </c:pt>
                <c:pt idx="22">
                  <c:v>750</c:v>
                </c:pt>
                <c:pt idx="23">
                  <c:v>750</c:v>
                </c:pt>
                <c:pt idx="24">
                  <c:v>750</c:v>
                </c:pt>
                <c:pt idx="25">
                  <c:v>750</c:v>
                </c:pt>
                <c:pt idx="26">
                  <c:v>750</c:v>
                </c:pt>
                <c:pt idx="27">
                  <c:v>750</c:v>
                </c:pt>
                <c:pt idx="28">
                  <c:v>750</c:v>
                </c:pt>
                <c:pt idx="29">
                  <c:v>750</c:v>
                </c:pt>
                <c:pt idx="30">
                  <c:v>750</c:v>
                </c:pt>
                <c:pt idx="31">
                  <c:v>750</c:v>
                </c:pt>
                <c:pt idx="32">
                  <c:v>750</c:v>
                </c:pt>
                <c:pt idx="33">
                  <c:v>750</c:v>
                </c:pt>
                <c:pt idx="34">
                  <c:v>750</c:v>
                </c:pt>
                <c:pt idx="35">
                  <c:v>750</c:v>
                </c:pt>
                <c:pt idx="36">
                  <c:v>750</c:v>
                </c:pt>
                <c:pt idx="37">
                  <c:v>750</c:v>
                </c:pt>
                <c:pt idx="38">
                  <c:v>750</c:v>
                </c:pt>
                <c:pt idx="39">
                  <c:v>750</c:v>
                </c:pt>
                <c:pt idx="40">
                  <c:v>750</c:v>
                </c:pt>
                <c:pt idx="41">
                  <c:v>750</c:v>
                </c:pt>
                <c:pt idx="42">
                  <c:v>750</c:v>
                </c:pt>
                <c:pt idx="43">
                  <c:v>750</c:v>
                </c:pt>
                <c:pt idx="44">
                  <c:v>750</c:v>
                </c:pt>
                <c:pt idx="45">
                  <c:v>750</c:v>
                </c:pt>
                <c:pt idx="46">
                  <c:v>750</c:v>
                </c:pt>
                <c:pt idx="47">
                  <c:v>750</c:v>
                </c:pt>
                <c:pt idx="48">
                  <c:v>750</c:v>
                </c:pt>
                <c:pt idx="49">
                  <c:v>750</c:v>
                </c:pt>
                <c:pt idx="50">
                  <c:v>750</c:v>
                </c:pt>
                <c:pt idx="51">
                  <c:v>750</c:v>
                </c:pt>
                <c:pt idx="52">
                  <c:v>750</c:v>
                </c:pt>
                <c:pt idx="53">
                  <c:v>750</c:v>
                </c:pt>
                <c:pt idx="54">
                  <c:v>750</c:v>
                </c:pt>
                <c:pt idx="55">
                  <c:v>750</c:v>
                </c:pt>
                <c:pt idx="56">
                  <c:v>750</c:v>
                </c:pt>
                <c:pt idx="57">
                  <c:v>750</c:v>
                </c:pt>
                <c:pt idx="58">
                  <c:v>750</c:v>
                </c:pt>
                <c:pt idx="59">
                  <c:v>750</c:v>
                </c:pt>
                <c:pt idx="60">
                  <c:v>750</c:v>
                </c:pt>
                <c:pt idx="61">
                  <c:v>750</c:v>
                </c:pt>
                <c:pt idx="62">
                  <c:v>750</c:v>
                </c:pt>
                <c:pt idx="63">
                  <c:v>750</c:v>
                </c:pt>
                <c:pt idx="64">
                  <c:v>750</c:v>
                </c:pt>
                <c:pt idx="65">
                  <c:v>750</c:v>
                </c:pt>
                <c:pt idx="66">
                  <c:v>750</c:v>
                </c:pt>
                <c:pt idx="67">
                  <c:v>750</c:v>
                </c:pt>
                <c:pt idx="68">
                  <c:v>750</c:v>
                </c:pt>
                <c:pt idx="69">
                  <c:v>750</c:v>
                </c:pt>
                <c:pt idx="70">
                  <c:v>750</c:v>
                </c:pt>
                <c:pt idx="71">
                  <c:v>750</c:v>
                </c:pt>
                <c:pt idx="72">
                  <c:v>750</c:v>
                </c:pt>
                <c:pt idx="73">
                  <c:v>750</c:v>
                </c:pt>
                <c:pt idx="74">
                  <c:v>750</c:v>
                </c:pt>
                <c:pt idx="75">
                  <c:v>750</c:v>
                </c:pt>
                <c:pt idx="76">
                  <c:v>750</c:v>
                </c:pt>
                <c:pt idx="77">
                  <c:v>750</c:v>
                </c:pt>
                <c:pt idx="78">
                  <c:v>750</c:v>
                </c:pt>
                <c:pt idx="79">
                  <c:v>750</c:v>
                </c:pt>
                <c:pt idx="80">
                  <c:v>750</c:v>
                </c:pt>
                <c:pt idx="81">
                  <c:v>750</c:v>
                </c:pt>
                <c:pt idx="82">
                  <c:v>750</c:v>
                </c:pt>
                <c:pt idx="83">
                  <c:v>750</c:v>
                </c:pt>
                <c:pt idx="84">
                  <c:v>750</c:v>
                </c:pt>
                <c:pt idx="85">
                  <c:v>750</c:v>
                </c:pt>
                <c:pt idx="86">
                  <c:v>750</c:v>
                </c:pt>
                <c:pt idx="87">
                  <c:v>750</c:v>
                </c:pt>
                <c:pt idx="88">
                  <c:v>750</c:v>
                </c:pt>
                <c:pt idx="89">
                  <c:v>750</c:v>
                </c:pt>
                <c:pt idx="90">
                  <c:v>750</c:v>
                </c:pt>
              </c:numCache>
            </c:numRef>
          </c:val>
          <c:smooth val="0"/>
          <c:extLst>
            <c:ext xmlns:c16="http://schemas.microsoft.com/office/drawing/2014/chart" uri="{C3380CC4-5D6E-409C-BE32-E72D297353CC}">
              <c16:uniqueId val="{00000002-34E7-4862-83EF-2B8442EF9B40}"/>
            </c:ext>
          </c:extLst>
        </c:ser>
        <c:ser>
          <c:idx val="3"/>
          <c:order val="3"/>
          <c:tx>
            <c:strRef>
              <c:f>Gráfico1!$E$1</c:f>
              <c:strCache>
                <c:ptCount val="1"/>
                <c:pt idx="0">
                  <c:v>Acumulado MEPCO 2021</c:v>
                </c:pt>
              </c:strCache>
            </c:strRef>
          </c:tx>
          <c:spPr>
            <a:ln w="38100" cap="rnd">
              <a:solidFill>
                <a:srgbClr val="C00000"/>
              </a:solidFill>
              <a:round/>
            </a:ln>
            <a:effectLst/>
          </c:spPr>
          <c:marker>
            <c:symbol val="none"/>
          </c:marker>
          <c:cat>
            <c:numRef>
              <c:f>Gráfico1!$A$2:$A$92</c:f>
              <c:numCache>
                <c:formatCode>m/d/yyyy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Gráfico1!$E$2:$E$92</c:f>
              <c:numCache>
                <c:formatCode>General</c:formatCode>
                <c:ptCount val="91"/>
                <c:pt idx="77" formatCode="0.0">
                  <c:v>-7.9571839239316722</c:v>
                </c:pt>
                <c:pt idx="78" formatCode="0.0">
                  <c:v>-46.780094680473745</c:v>
                </c:pt>
                <c:pt idx="79" formatCode="0.0">
                  <c:v>-148.08012083794171</c:v>
                </c:pt>
                <c:pt idx="80" formatCode="0.0">
                  <c:v>-192.77956281011095</c:v>
                </c:pt>
                <c:pt idx="81" formatCode="0.0">
                  <c:v>-200.92575110243979</c:v>
                </c:pt>
                <c:pt idx="82" formatCode="0.0">
                  <c:v>-235.1244187601049</c:v>
                </c:pt>
                <c:pt idx="83" formatCode="0.0">
                  <c:v>-277.54726402421659</c:v>
                </c:pt>
                <c:pt idx="84" formatCode="0.0">
                  <c:v>-336.29186220587155</c:v>
                </c:pt>
                <c:pt idx="85" formatCode="0.0">
                  <c:v>-396.19526049332865</c:v>
                </c:pt>
                <c:pt idx="86" formatCode="0.0">
                  <c:v>-531.10330152779022</c:v>
                </c:pt>
                <c:pt idx="87" formatCode="0.0">
                  <c:v>-654.63459536746927</c:v>
                </c:pt>
                <c:pt idx="88" formatCode="0.0">
                  <c:v>-746.96300595725631</c:v>
                </c:pt>
              </c:numCache>
            </c:numRef>
          </c:val>
          <c:smooth val="0"/>
          <c:extLst>
            <c:ext xmlns:c16="http://schemas.microsoft.com/office/drawing/2014/chart" uri="{C3380CC4-5D6E-409C-BE32-E72D297353CC}">
              <c16:uniqueId val="{00000003-34E7-4862-83EF-2B8442EF9B40}"/>
            </c:ext>
          </c:extLst>
        </c:ser>
        <c:ser>
          <c:idx val="4"/>
          <c:order val="4"/>
          <c:tx>
            <c:strRef>
              <c:f>Gráfico1!$F$1</c:f>
              <c:strCache>
                <c:ptCount val="1"/>
                <c:pt idx="0">
                  <c:v>Acumulado MEPCO 2022</c:v>
                </c:pt>
              </c:strCache>
            </c:strRef>
          </c:tx>
          <c:spPr>
            <a:ln w="38100" cap="rnd">
              <a:solidFill>
                <a:srgbClr val="00B0F0"/>
              </a:solidFill>
              <a:round/>
            </a:ln>
            <a:effectLst/>
          </c:spPr>
          <c:marker>
            <c:symbol val="none"/>
          </c:marker>
          <c:cat>
            <c:numRef>
              <c:f>Gráfico1!$A$2:$A$92</c:f>
              <c:numCache>
                <c:formatCode>m/d/yyyy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Gráfico1!$F$2:$F$92</c:f>
              <c:numCache>
                <c:formatCode>General</c:formatCode>
                <c:ptCount val="91"/>
                <c:pt idx="88">
                  <c:v>0</c:v>
                </c:pt>
                <c:pt idx="89" formatCode="0.0">
                  <c:v>-86.504348883887843</c:v>
                </c:pt>
                <c:pt idx="90" formatCode="0.0">
                  <c:v>-232.41263441054599</c:v>
                </c:pt>
              </c:numCache>
            </c:numRef>
          </c:val>
          <c:smooth val="0"/>
          <c:extLst>
            <c:ext xmlns:c16="http://schemas.microsoft.com/office/drawing/2014/chart" uri="{C3380CC4-5D6E-409C-BE32-E72D297353CC}">
              <c16:uniqueId val="{00000004-34E7-4862-83EF-2B8442EF9B40}"/>
            </c:ext>
          </c:extLst>
        </c:ser>
        <c:dLbls>
          <c:showLegendKey val="0"/>
          <c:showVal val="0"/>
          <c:showCatName val="0"/>
          <c:showSerName val="0"/>
          <c:showPercent val="0"/>
          <c:showBubbleSize val="0"/>
        </c:dLbls>
        <c:smooth val="0"/>
        <c:axId val="2048034576"/>
        <c:axId val="2048052464"/>
      </c:lineChart>
      <c:dateAx>
        <c:axId val="2048034576"/>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2048052464"/>
        <c:crosses val="autoZero"/>
        <c:auto val="1"/>
        <c:lblOffset val="100"/>
        <c:baseTimeUnit val="months"/>
        <c:majorUnit val="8"/>
        <c:majorTimeUnit val="months"/>
      </c:dateAx>
      <c:valAx>
        <c:axId val="2048052464"/>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2048034576"/>
        <c:crosses val="autoZero"/>
        <c:crossBetween val="between"/>
        <c:majorUnit val="250"/>
      </c:valAx>
      <c:spPr>
        <a:noFill/>
        <a:ln>
          <a:noFill/>
        </a:ln>
        <a:effectLst/>
      </c:spPr>
    </c:plotArea>
    <c:legend>
      <c:legendPos val="t"/>
      <c:legendEntry>
        <c:idx val="1"/>
        <c:delete val="1"/>
      </c:legendEntry>
      <c:legendEntry>
        <c:idx val="2"/>
        <c:delete val="1"/>
      </c:legendEntry>
      <c:layout>
        <c:manualLayout>
          <c:xMode val="edge"/>
          <c:yMode val="edge"/>
          <c:x val="0"/>
          <c:y val="0.1230923076923077"/>
          <c:w val="0.98413462962962961"/>
          <c:h val="9.3154273504273508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dirty="0"/>
              <a:t>Variación del precio del petróleo y límite MEPCO
</a:t>
            </a:r>
            <a:endParaRPr lang="es-CL" sz="1200" b="0" dirty="0"/>
          </a:p>
        </c:rich>
      </c:tx>
      <c:layout>
        <c:manualLayout>
          <c:xMode val="edge"/>
          <c:yMode val="edge"/>
          <c:x val="0.12960314814814813"/>
          <c:y val="4.3418803418803421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manualLayout>
          <c:layoutTarget val="inner"/>
          <c:xMode val="edge"/>
          <c:yMode val="edge"/>
          <c:x val="9.6065555555555557E-2"/>
          <c:y val="0.24461816239316239"/>
          <c:w val="0.80156574074074072"/>
          <c:h val="0.6442337606837607"/>
        </c:manualLayout>
      </c:layout>
      <c:barChart>
        <c:barDir val="col"/>
        <c:grouping val="clustered"/>
        <c:varyColors val="0"/>
        <c:ser>
          <c:idx val="0"/>
          <c:order val="0"/>
          <c:tx>
            <c:strRef>
              <c:f>Hoja3!$M$1995</c:f>
              <c:strCache>
                <c:ptCount val="1"/>
                <c:pt idx="0">
                  <c:v>Cambio del precio del petróleo con respecto al promedio del 2021 (%)</c:v>
                </c:pt>
              </c:strCache>
            </c:strRef>
          </c:tx>
          <c:spPr>
            <a:solidFill>
              <a:srgbClr val="0070C0"/>
            </a:solidFill>
            <a:ln>
              <a:noFill/>
            </a:ln>
            <a:effectLst/>
          </c:spPr>
          <c:invertIfNegative val="0"/>
          <c:cat>
            <c:strRef>
              <c:f>Hoja3!$N$1994:$P$1994</c:f>
              <c:strCache>
                <c:ptCount val="3"/>
                <c:pt idx="0">
                  <c:v>2021</c:v>
                </c:pt>
                <c:pt idx="1">
                  <c:v>PGU</c:v>
                </c:pt>
                <c:pt idx="2">
                  <c:v>Guerra Rusia -Ucrania</c:v>
                </c:pt>
              </c:strCache>
            </c:strRef>
          </c:cat>
          <c:val>
            <c:numRef>
              <c:f>Hoja3!$N$1995:$P$1995</c:f>
              <c:numCache>
                <c:formatCode>0%</c:formatCode>
                <c:ptCount val="3"/>
                <c:pt idx="0" formatCode="General">
                  <c:v>0</c:v>
                </c:pt>
                <c:pt idx="1">
                  <c:v>0.18246721800996568</c:v>
                </c:pt>
                <c:pt idx="2">
                  <c:v>0.56128803913306691</c:v>
                </c:pt>
              </c:numCache>
            </c:numRef>
          </c:val>
          <c:extLst>
            <c:ext xmlns:c16="http://schemas.microsoft.com/office/drawing/2014/chart" uri="{C3380CC4-5D6E-409C-BE32-E72D297353CC}">
              <c16:uniqueId val="{00000000-F78B-4B1B-96AF-1AEBD84E1C1A}"/>
            </c:ext>
          </c:extLst>
        </c:ser>
        <c:dLbls>
          <c:showLegendKey val="0"/>
          <c:showVal val="0"/>
          <c:showCatName val="0"/>
          <c:showSerName val="0"/>
          <c:showPercent val="0"/>
          <c:showBubbleSize val="0"/>
        </c:dLbls>
        <c:gapWidth val="500"/>
        <c:axId val="1840988831"/>
        <c:axId val="1840989247"/>
      </c:barChart>
      <c:lineChart>
        <c:grouping val="standard"/>
        <c:varyColors val="0"/>
        <c:ser>
          <c:idx val="1"/>
          <c:order val="1"/>
          <c:tx>
            <c:strRef>
              <c:f>Hoja3!$M$1996</c:f>
              <c:strCache>
                <c:ptCount val="1"/>
                <c:pt idx="0">
                  <c:v>límite del MEPCO (eje der.)</c:v>
                </c:pt>
              </c:strCache>
            </c:strRef>
          </c:tx>
          <c:spPr>
            <a:ln w="28575" cap="rnd">
              <a:noFill/>
              <a:round/>
            </a:ln>
            <a:effectLst/>
          </c:spPr>
          <c:marker>
            <c:symbol val="triangle"/>
            <c:size val="10"/>
            <c:spPr>
              <a:solidFill>
                <a:srgbClr val="FF0000"/>
              </a:solidFill>
              <a:ln w="9525">
                <a:noFill/>
              </a:ln>
              <a:effectLst/>
            </c:spPr>
          </c:marker>
          <c:cat>
            <c:strRef>
              <c:f>Hoja3!$N$1994:$P$1994</c:f>
              <c:strCache>
                <c:ptCount val="3"/>
                <c:pt idx="0">
                  <c:v>2021</c:v>
                </c:pt>
                <c:pt idx="1">
                  <c:v>PGU</c:v>
                </c:pt>
                <c:pt idx="2">
                  <c:v>Guerra Rusia -Ucrania</c:v>
                </c:pt>
              </c:strCache>
            </c:strRef>
          </c:cat>
          <c:val>
            <c:numRef>
              <c:f>Hoja3!$N$1996:$P$1996</c:f>
              <c:numCache>
                <c:formatCode>General</c:formatCode>
                <c:ptCount val="3"/>
                <c:pt idx="0">
                  <c:v>500</c:v>
                </c:pt>
                <c:pt idx="1">
                  <c:v>750</c:v>
                </c:pt>
                <c:pt idx="2">
                  <c:v>1500</c:v>
                </c:pt>
              </c:numCache>
            </c:numRef>
          </c:val>
          <c:smooth val="0"/>
          <c:extLst>
            <c:ext xmlns:c16="http://schemas.microsoft.com/office/drawing/2014/chart" uri="{C3380CC4-5D6E-409C-BE32-E72D297353CC}">
              <c16:uniqueId val="{00000001-F78B-4B1B-96AF-1AEBD84E1C1A}"/>
            </c:ext>
          </c:extLst>
        </c:ser>
        <c:dLbls>
          <c:showLegendKey val="0"/>
          <c:showVal val="0"/>
          <c:showCatName val="0"/>
          <c:showSerName val="0"/>
          <c:showPercent val="0"/>
          <c:showBubbleSize val="0"/>
        </c:dLbls>
        <c:marker val="1"/>
        <c:smooth val="0"/>
        <c:axId val="1203960095"/>
        <c:axId val="1141467487"/>
      </c:lineChart>
      <c:catAx>
        <c:axId val="1840988831"/>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1840989247"/>
        <c:crosses val="autoZero"/>
        <c:auto val="1"/>
        <c:lblAlgn val="ctr"/>
        <c:lblOffset val="100"/>
        <c:noMultiLvlLbl val="0"/>
      </c:catAx>
      <c:valAx>
        <c:axId val="1840989247"/>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1840988831"/>
        <c:crosses val="autoZero"/>
        <c:crossBetween val="between"/>
      </c:valAx>
      <c:valAx>
        <c:axId val="1141467487"/>
        <c:scaling>
          <c:orientation val="minMax"/>
          <c:max val="15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1203960095"/>
        <c:crosses val="max"/>
        <c:crossBetween val="between"/>
        <c:majorUnit val="250"/>
      </c:valAx>
      <c:catAx>
        <c:axId val="1203960095"/>
        <c:scaling>
          <c:orientation val="minMax"/>
        </c:scaling>
        <c:delete val="1"/>
        <c:axPos val="b"/>
        <c:numFmt formatCode="General" sourceLinked="1"/>
        <c:majorTickMark val="out"/>
        <c:minorTickMark val="none"/>
        <c:tickLblPos val="nextTo"/>
        <c:crossAx val="1141467487"/>
        <c:crosses val="autoZero"/>
        <c:auto val="1"/>
        <c:lblAlgn val="ctr"/>
        <c:lblOffset val="100"/>
        <c:noMultiLvlLbl val="0"/>
      </c:catAx>
      <c:spPr>
        <a:noFill/>
        <a:ln>
          <a:noFill/>
        </a:ln>
        <a:effectLst/>
      </c:spPr>
    </c:plotArea>
    <c:legend>
      <c:legendPos val="t"/>
      <c:layout>
        <c:manualLayout>
          <c:xMode val="edge"/>
          <c:yMode val="edge"/>
          <c:x val="1.9844259259259252E-2"/>
          <c:y val="0.10884551282051283"/>
          <c:w val="0.92032999999999998"/>
          <c:h val="8.4264529914529901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a:t>Petróleo y conducción (Apple)
</a:t>
            </a:r>
            <a:r>
              <a:rPr lang="es-CL" sz="1200" b="0"/>
              <a:t>(US$/barril, índice base 100 = 13.01.20 pm7d)</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lineChart>
        <c:grouping val="standard"/>
        <c:varyColors val="0"/>
        <c:ser>
          <c:idx val="0"/>
          <c:order val="0"/>
          <c:tx>
            <c:strRef>
              <c:f>Hoja1!$C$3</c:f>
              <c:strCache>
                <c:ptCount val="1"/>
                <c:pt idx="0">
                  <c:v>Conducción (Apple)</c:v>
                </c:pt>
              </c:strCache>
            </c:strRef>
          </c:tx>
          <c:spPr>
            <a:ln w="28575" cap="rnd">
              <a:solidFill>
                <a:srgbClr val="0070C0"/>
              </a:solidFill>
              <a:round/>
            </a:ln>
            <a:effectLst/>
          </c:spPr>
          <c:marker>
            <c:symbol val="none"/>
          </c:marker>
          <c:cat>
            <c:numRef>
              <c:f>Hoja1!$B$4:$B$562</c:f>
              <c:numCache>
                <c:formatCode>m/d/yyyy</c:formatCode>
                <c:ptCount val="559"/>
                <c:pt idx="0">
                  <c:v>43851</c:v>
                </c:pt>
                <c:pt idx="1">
                  <c:v>43852</c:v>
                </c:pt>
                <c:pt idx="2">
                  <c:v>43853</c:v>
                </c:pt>
                <c:pt idx="3">
                  <c:v>43854</c:v>
                </c:pt>
                <c:pt idx="4">
                  <c:v>43857</c:v>
                </c:pt>
                <c:pt idx="5">
                  <c:v>43858</c:v>
                </c:pt>
                <c:pt idx="6">
                  <c:v>43859</c:v>
                </c:pt>
                <c:pt idx="7">
                  <c:v>43860</c:v>
                </c:pt>
                <c:pt idx="8">
                  <c:v>43861</c:v>
                </c:pt>
                <c:pt idx="9">
                  <c:v>43864</c:v>
                </c:pt>
                <c:pt idx="10">
                  <c:v>43865</c:v>
                </c:pt>
                <c:pt idx="11">
                  <c:v>43866</c:v>
                </c:pt>
                <c:pt idx="12">
                  <c:v>43867</c:v>
                </c:pt>
                <c:pt idx="13">
                  <c:v>43868</c:v>
                </c:pt>
                <c:pt idx="14">
                  <c:v>43871</c:v>
                </c:pt>
                <c:pt idx="15">
                  <c:v>43872</c:v>
                </c:pt>
                <c:pt idx="16">
                  <c:v>43873</c:v>
                </c:pt>
                <c:pt idx="17">
                  <c:v>43874</c:v>
                </c:pt>
                <c:pt idx="18">
                  <c:v>43875</c:v>
                </c:pt>
                <c:pt idx="19">
                  <c:v>43878</c:v>
                </c:pt>
                <c:pt idx="20">
                  <c:v>43879</c:v>
                </c:pt>
                <c:pt idx="21">
                  <c:v>43880</c:v>
                </c:pt>
                <c:pt idx="22">
                  <c:v>43881</c:v>
                </c:pt>
                <c:pt idx="23">
                  <c:v>43882</c:v>
                </c:pt>
                <c:pt idx="24">
                  <c:v>43885</c:v>
                </c:pt>
                <c:pt idx="25">
                  <c:v>43886</c:v>
                </c:pt>
                <c:pt idx="26">
                  <c:v>43887</c:v>
                </c:pt>
                <c:pt idx="27">
                  <c:v>43888</c:v>
                </c:pt>
                <c:pt idx="28">
                  <c:v>43889</c:v>
                </c:pt>
                <c:pt idx="29">
                  <c:v>43892</c:v>
                </c:pt>
                <c:pt idx="30">
                  <c:v>43893</c:v>
                </c:pt>
                <c:pt idx="31">
                  <c:v>43894</c:v>
                </c:pt>
                <c:pt idx="32">
                  <c:v>43895</c:v>
                </c:pt>
                <c:pt idx="33">
                  <c:v>43896</c:v>
                </c:pt>
                <c:pt idx="34">
                  <c:v>43899</c:v>
                </c:pt>
                <c:pt idx="35">
                  <c:v>43900</c:v>
                </c:pt>
                <c:pt idx="36">
                  <c:v>43901</c:v>
                </c:pt>
                <c:pt idx="37">
                  <c:v>43902</c:v>
                </c:pt>
                <c:pt idx="38">
                  <c:v>43903</c:v>
                </c:pt>
                <c:pt idx="39">
                  <c:v>43906</c:v>
                </c:pt>
                <c:pt idx="40">
                  <c:v>43907</c:v>
                </c:pt>
                <c:pt idx="41">
                  <c:v>43908</c:v>
                </c:pt>
                <c:pt idx="42">
                  <c:v>43909</c:v>
                </c:pt>
                <c:pt idx="43">
                  <c:v>43910</c:v>
                </c:pt>
                <c:pt idx="44">
                  <c:v>43913</c:v>
                </c:pt>
                <c:pt idx="45">
                  <c:v>43914</c:v>
                </c:pt>
                <c:pt idx="46">
                  <c:v>43915</c:v>
                </c:pt>
                <c:pt idx="47">
                  <c:v>43916</c:v>
                </c:pt>
                <c:pt idx="48">
                  <c:v>43917</c:v>
                </c:pt>
                <c:pt idx="49">
                  <c:v>43920</c:v>
                </c:pt>
                <c:pt idx="50">
                  <c:v>43921</c:v>
                </c:pt>
                <c:pt idx="51">
                  <c:v>43922</c:v>
                </c:pt>
                <c:pt idx="52">
                  <c:v>43923</c:v>
                </c:pt>
                <c:pt idx="53">
                  <c:v>43924</c:v>
                </c:pt>
                <c:pt idx="54">
                  <c:v>43927</c:v>
                </c:pt>
                <c:pt idx="55">
                  <c:v>43928</c:v>
                </c:pt>
                <c:pt idx="56">
                  <c:v>43929</c:v>
                </c:pt>
                <c:pt idx="57">
                  <c:v>43930</c:v>
                </c:pt>
                <c:pt idx="58">
                  <c:v>43934</c:v>
                </c:pt>
                <c:pt idx="59">
                  <c:v>43935</c:v>
                </c:pt>
                <c:pt idx="60">
                  <c:v>43936</c:v>
                </c:pt>
                <c:pt idx="61">
                  <c:v>43937</c:v>
                </c:pt>
                <c:pt idx="62">
                  <c:v>43938</c:v>
                </c:pt>
                <c:pt idx="63">
                  <c:v>43941</c:v>
                </c:pt>
                <c:pt idx="64">
                  <c:v>43942</c:v>
                </c:pt>
                <c:pt idx="65">
                  <c:v>43943</c:v>
                </c:pt>
                <c:pt idx="66">
                  <c:v>43944</c:v>
                </c:pt>
                <c:pt idx="67">
                  <c:v>43945</c:v>
                </c:pt>
                <c:pt idx="68">
                  <c:v>43948</c:v>
                </c:pt>
                <c:pt idx="69">
                  <c:v>43949</c:v>
                </c:pt>
                <c:pt idx="70">
                  <c:v>43950</c:v>
                </c:pt>
                <c:pt idx="71">
                  <c:v>43951</c:v>
                </c:pt>
                <c:pt idx="72">
                  <c:v>43952</c:v>
                </c:pt>
                <c:pt idx="73">
                  <c:v>43955</c:v>
                </c:pt>
                <c:pt idx="74">
                  <c:v>43956</c:v>
                </c:pt>
                <c:pt idx="75">
                  <c:v>43957</c:v>
                </c:pt>
                <c:pt idx="76">
                  <c:v>43958</c:v>
                </c:pt>
                <c:pt idx="77">
                  <c:v>43959</c:v>
                </c:pt>
                <c:pt idx="78">
                  <c:v>43962</c:v>
                </c:pt>
                <c:pt idx="79">
                  <c:v>43963</c:v>
                </c:pt>
                <c:pt idx="80">
                  <c:v>43964</c:v>
                </c:pt>
                <c:pt idx="81">
                  <c:v>43965</c:v>
                </c:pt>
                <c:pt idx="82">
                  <c:v>43966</c:v>
                </c:pt>
                <c:pt idx="83">
                  <c:v>43969</c:v>
                </c:pt>
                <c:pt idx="84">
                  <c:v>43970</c:v>
                </c:pt>
                <c:pt idx="85">
                  <c:v>43971</c:v>
                </c:pt>
                <c:pt idx="86">
                  <c:v>43972</c:v>
                </c:pt>
                <c:pt idx="87">
                  <c:v>43973</c:v>
                </c:pt>
                <c:pt idx="88">
                  <c:v>43976</c:v>
                </c:pt>
                <c:pt idx="89">
                  <c:v>43977</c:v>
                </c:pt>
                <c:pt idx="90">
                  <c:v>43978</c:v>
                </c:pt>
                <c:pt idx="91">
                  <c:v>43979</c:v>
                </c:pt>
                <c:pt idx="92">
                  <c:v>43980</c:v>
                </c:pt>
                <c:pt idx="93">
                  <c:v>43983</c:v>
                </c:pt>
                <c:pt idx="94">
                  <c:v>43984</c:v>
                </c:pt>
                <c:pt idx="95">
                  <c:v>43985</c:v>
                </c:pt>
                <c:pt idx="96">
                  <c:v>43986</c:v>
                </c:pt>
                <c:pt idx="97">
                  <c:v>43987</c:v>
                </c:pt>
                <c:pt idx="98">
                  <c:v>43990</c:v>
                </c:pt>
                <c:pt idx="99">
                  <c:v>43991</c:v>
                </c:pt>
                <c:pt idx="100">
                  <c:v>43992</c:v>
                </c:pt>
                <c:pt idx="101">
                  <c:v>43993</c:v>
                </c:pt>
                <c:pt idx="102">
                  <c:v>43994</c:v>
                </c:pt>
                <c:pt idx="103">
                  <c:v>43997</c:v>
                </c:pt>
                <c:pt idx="104">
                  <c:v>43998</c:v>
                </c:pt>
                <c:pt idx="105">
                  <c:v>43999</c:v>
                </c:pt>
                <c:pt idx="106">
                  <c:v>44000</c:v>
                </c:pt>
                <c:pt idx="107">
                  <c:v>44001</c:v>
                </c:pt>
                <c:pt idx="108">
                  <c:v>44004</c:v>
                </c:pt>
                <c:pt idx="109">
                  <c:v>44005</c:v>
                </c:pt>
                <c:pt idx="110">
                  <c:v>44006</c:v>
                </c:pt>
                <c:pt idx="111">
                  <c:v>44007</c:v>
                </c:pt>
                <c:pt idx="112">
                  <c:v>44008</c:v>
                </c:pt>
                <c:pt idx="113">
                  <c:v>44011</c:v>
                </c:pt>
                <c:pt idx="114">
                  <c:v>44012</c:v>
                </c:pt>
                <c:pt idx="115">
                  <c:v>44013</c:v>
                </c:pt>
                <c:pt idx="116">
                  <c:v>44014</c:v>
                </c:pt>
                <c:pt idx="117">
                  <c:v>44015</c:v>
                </c:pt>
                <c:pt idx="118">
                  <c:v>44018</c:v>
                </c:pt>
                <c:pt idx="119">
                  <c:v>44019</c:v>
                </c:pt>
                <c:pt idx="120">
                  <c:v>44020</c:v>
                </c:pt>
                <c:pt idx="121">
                  <c:v>44021</c:v>
                </c:pt>
                <c:pt idx="122">
                  <c:v>44022</c:v>
                </c:pt>
                <c:pt idx="123">
                  <c:v>44025</c:v>
                </c:pt>
                <c:pt idx="124">
                  <c:v>44026</c:v>
                </c:pt>
                <c:pt idx="125">
                  <c:v>44027</c:v>
                </c:pt>
                <c:pt idx="126">
                  <c:v>44028</c:v>
                </c:pt>
                <c:pt idx="127">
                  <c:v>44029</c:v>
                </c:pt>
                <c:pt idx="128">
                  <c:v>44032</c:v>
                </c:pt>
                <c:pt idx="129">
                  <c:v>44033</c:v>
                </c:pt>
                <c:pt idx="130">
                  <c:v>44034</c:v>
                </c:pt>
                <c:pt idx="131">
                  <c:v>44035</c:v>
                </c:pt>
                <c:pt idx="132">
                  <c:v>44036</c:v>
                </c:pt>
                <c:pt idx="133">
                  <c:v>44039</c:v>
                </c:pt>
                <c:pt idx="134">
                  <c:v>44040</c:v>
                </c:pt>
                <c:pt idx="135">
                  <c:v>44041</c:v>
                </c:pt>
                <c:pt idx="136">
                  <c:v>44042</c:v>
                </c:pt>
                <c:pt idx="137">
                  <c:v>44043</c:v>
                </c:pt>
                <c:pt idx="138">
                  <c:v>44046</c:v>
                </c:pt>
                <c:pt idx="139">
                  <c:v>44047</c:v>
                </c:pt>
                <c:pt idx="140">
                  <c:v>44048</c:v>
                </c:pt>
                <c:pt idx="141">
                  <c:v>44049</c:v>
                </c:pt>
                <c:pt idx="142">
                  <c:v>44050</c:v>
                </c:pt>
                <c:pt idx="143">
                  <c:v>44053</c:v>
                </c:pt>
                <c:pt idx="144">
                  <c:v>44054</c:v>
                </c:pt>
                <c:pt idx="145">
                  <c:v>44055</c:v>
                </c:pt>
                <c:pt idx="146">
                  <c:v>44056</c:v>
                </c:pt>
                <c:pt idx="147">
                  <c:v>44057</c:v>
                </c:pt>
                <c:pt idx="148">
                  <c:v>44060</c:v>
                </c:pt>
                <c:pt idx="149">
                  <c:v>44061</c:v>
                </c:pt>
                <c:pt idx="150">
                  <c:v>44062</c:v>
                </c:pt>
                <c:pt idx="151">
                  <c:v>44063</c:v>
                </c:pt>
                <c:pt idx="152">
                  <c:v>44064</c:v>
                </c:pt>
                <c:pt idx="153">
                  <c:v>44067</c:v>
                </c:pt>
                <c:pt idx="154">
                  <c:v>44068</c:v>
                </c:pt>
                <c:pt idx="155">
                  <c:v>44069</c:v>
                </c:pt>
                <c:pt idx="156">
                  <c:v>44070</c:v>
                </c:pt>
                <c:pt idx="157">
                  <c:v>44071</c:v>
                </c:pt>
                <c:pt idx="158">
                  <c:v>44074</c:v>
                </c:pt>
                <c:pt idx="159">
                  <c:v>44075</c:v>
                </c:pt>
                <c:pt idx="160">
                  <c:v>44076</c:v>
                </c:pt>
                <c:pt idx="161">
                  <c:v>44077</c:v>
                </c:pt>
                <c:pt idx="162">
                  <c:v>44078</c:v>
                </c:pt>
                <c:pt idx="163">
                  <c:v>44081</c:v>
                </c:pt>
                <c:pt idx="164">
                  <c:v>44082</c:v>
                </c:pt>
                <c:pt idx="165">
                  <c:v>44083</c:v>
                </c:pt>
                <c:pt idx="166">
                  <c:v>44084</c:v>
                </c:pt>
                <c:pt idx="167">
                  <c:v>44085</c:v>
                </c:pt>
                <c:pt idx="168">
                  <c:v>44088</c:v>
                </c:pt>
                <c:pt idx="169">
                  <c:v>44089</c:v>
                </c:pt>
                <c:pt idx="170">
                  <c:v>44090</c:v>
                </c:pt>
                <c:pt idx="171">
                  <c:v>44091</c:v>
                </c:pt>
                <c:pt idx="172">
                  <c:v>44092</c:v>
                </c:pt>
                <c:pt idx="173">
                  <c:v>44095</c:v>
                </c:pt>
                <c:pt idx="174">
                  <c:v>44096</c:v>
                </c:pt>
                <c:pt idx="175">
                  <c:v>44097</c:v>
                </c:pt>
                <c:pt idx="176">
                  <c:v>44098</c:v>
                </c:pt>
                <c:pt idx="177">
                  <c:v>44099</c:v>
                </c:pt>
                <c:pt idx="178">
                  <c:v>44102</c:v>
                </c:pt>
                <c:pt idx="179">
                  <c:v>44103</c:v>
                </c:pt>
                <c:pt idx="180">
                  <c:v>44104</c:v>
                </c:pt>
                <c:pt idx="181">
                  <c:v>44105</c:v>
                </c:pt>
                <c:pt idx="182">
                  <c:v>44106</c:v>
                </c:pt>
                <c:pt idx="183">
                  <c:v>44109</c:v>
                </c:pt>
                <c:pt idx="184">
                  <c:v>44110</c:v>
                </c:pt>
                <c:pt idx="185">
                  <c:v>44111</c:v>
                </c:pt>
                <c:pt idx="186">
                  <c:v>44112</c:v>
                </c:pt>
                <c:pt idx="187">
                  <c:v>44113</c:v>
                </c:pt>
                <c:pt idx="188">
                  <c:v>44116</c:v>
                </c:pt>
                <c:pt idx="189">
                  <c:v>44117</c:v>
                </c:pt>
                <c:pt idx="190">
                  <c:v>44118</c:v>
                </c:pt>
                <c:pt idx="191">
                  <c:v>44119</c:v>
                </c:pt>
                <c:pt idx="192">
                  <c:v>44120</c:v>
                </c:pt>
                <c:pt idx="193">
                  <c:v>44123</c:v>
                </c:pt>
                <c:pt idx="194">
                  <c:v>44124</c:v>
                </c:pt>
                <c:pt idx="195">
                  <c:v>44125</c:v>
                </c:pt>
                <c:pt idx="196">
                  <c:v>44126</c:v>
                </c:pt>
                <c:pt idx="197">
                  <c:v>44127</c:v>
                </c:pt>
                <c:pt idx="198">
                  <c:v>44130</c:v>
                </c:pt>
                <c:pt idx="199">
                  <c:v>44131</c:v>
                </c:pt>
                <c:pt idx="200">
                  <c:v>44132</c:v>
                </c:pt>
                <c:pt idx="201">
                  <c:v>44133</c:v>
                </c:pt>
                <c:pt idx="202">
                  <c:v>44134</c:v>
                </c:pt>
                <c:pt idx="203">
                  <c:v>44137</c:v>
                </c:pt>
                <c:pt idx="204">
                  <c:v>44138</c:v>
                </c:pt>
                <c:pt idx="205">
                  <c:v>44139</c:v>
                </c:pt>
                <c:pt idx="206">
                  <c:v>44140</c:v>
                </c:pt>
                <c:pt idx="207">
                  <c:v>44141</c:v>
                </c:pt>
                <c:pt idx="208">
                  <c:v>44144</c:v>
                </c:pt>
                <c:pt idx="209">
                  <c:v>44145</c:v>
                </c:pt>
                <c:pt idx="210">
                  <c:v>44146</c:v>
                </c:pt>
                <c:pt idx="211">
                  <c:v>44147</c:v>
                </c:pt>
                <c:pt idx="212">
                  <c:v>44148</c:v>
                </c:pt>
                <c:pt idx="213">
                  <c:v>44151</c:v>
                </c:pt>
                <c:pt idx="214">
                  <c:v>44152</c:v>
                </c:pt>
                <c:pt idx="215">
                  <c:v>44153</c:v>
                </c:pt>
                <c:pt idx="216">
                  <c:v>44154</c:v>
                </c:pt>
                <c:pt idx="217">
                  <c:v>44155</c:v>
                </c:pt>
                <c:pt idx="218">
                  <c:v>44158</c:v>
                </c:pt>
                <c:pt idx="219">
                  <c:v>44159</c:v>
                </c:pt>
                <c:pt idx="220">
                  <c:v>44160</c:v>
                </c:pt>
                <c:pt idx="221">
                  <c:v>44161</c:v>
                </c:pt>
                <c:pt idx="222">
                  <c:v>44162</c:v>
                </c:pt>
                <c:pt idx="223">
                  <c:v>44165</c:v>
                </c:pt>
                <c:pt idx="224">
                  <c:v>44166</c:v>
                </c:pt>
                <c:pt idx="225">
                  <c:v>44167</c:v>
                </c:pt>
                <c:pt idx="226">
                  <c:v>44168</c:v>
                </c:pt>
                <c:pt idx="227">
                  <c:v>44169</c:v>
                </c:pt>
                <c:pt idx="228">
                  <c:v>44172</c:v>
                </c:pt>
                <c:pt idx="229">
                  <c:v>44173</c:v>
                </c:pt>
                <c:pt idx="230">
                  <c:v>44174</c:v>
                </c:pt>
                <c:pt idx="231">
                  <c:v>44175</c:v>
                </c:pt>
                <c:pt idx="232">
                  <c:v>44176</c:v>
                </c:pt>
                <c:pt idx="233">
                  <c:v>44179</c:v>
                </c:pt>
                <c:pt idx="234">
                  <c:v>44180</c:v>
                </c:pt>
                <c:pt idx="235">
                  <c:v>44181</c:v>
                </c:pt>
                <c:pt idx="236">
                  <c:v>44182</c:v>
                </c:pt>
                <c:pt idx="237">
                  <c:v>44183</c:v>
                </c:pt>
                <c:pt idx="238">
                  <c:v>44186</c:v>
                </c:pt>
                <c:pt idx="239">
                  <c:v>44187</c:v>
                </c:pt>
                <c:pt idx="240">
                  <c:v>44188</c:v>
                </c:pt>
                <c:pt idx="241">
                  <c:v>44189</c:v>
                </c:pt>
                <c:pt idx="242">
                  <c:v>44193</c:v>
                </c:pt>
                <c:pt idx="243">
                  <c:v>44194</c:v>
                </c:pt>
                <c:pt idx="244">
                  <c:v>44195</c:v>
                </c:pt>
                <c:pt idx="245">
                  <c:v>44196</c:v>
                </c:pt>
                <c:pt idx="246">
                  <c:v>44200</c:v>
                </c:pt>
                <c:pt idx="247">
                  <c:v>44201</c:v>
                </c:pt>
                <c:pt idx="248">
                  <c:v>44202</c:v>
                </c:pt>
                <c:pt idx="249">
                  <c:v>44203</c:v>
                </c:pt>
                <c:pt idx="250">
                  <c:v>44204</c:v>
                </c:pt>
                <c:pt idx="251">
                  <c:v>44207</c:v>
                </c:pt>
                <c:pt idx="252">
                  <c:v>44208</c:v>
                </c:pt>
                <c:pt idx="253">
                  <c:v>44209</c:v>
                </c:pt>
                <c:pt idx="254">
                  <c:v>44210</c:v>
                </c:pt>
                <c:pt idx="255">
                  <c:v>44211</c:v>
                </c:pt>
                <c:pt idx="256">
                  <c:v>44214</c:v>
                </c:pt>
                <c:pt idx="257">
                  <c:v>44215</c:v>
                </c:pt>
                <c:pt idx="258">
                  <c:v>44216</c:v>
                </c:pt>
                <c:pt idx="259">
                  <c:v>44217</c:v>
                </c:pt>
                <c:pt idx="260">
                  <c:v>44218</c:v>
                </c:pt>
                <c:pt idx="261">
                  <c:v>44221</c:v>
                </c:pt>
                <c:pt idx="262">
                  <c:v>44222</c:v>
                </c:pt>
                <c:pt idx="263">
                  <c:v>44223</c:v>
                </c:pt>
                <c:pt idx="264">
                  <c:v>44224</c:v>
                </c:pt>
                <c:pt idx="265">
                  <c:v>44225</c:v>
                </c:pt>
                <c:pt idx="266">
                  <c:v>44228</c:v>
                </c:pt>
                <c:pt idx="267">
                  <c:v>44229</c:v>
                </c:pt>
                <c:pt idx="268">
                  <c:v>44230</c:v>
                </c:pt>
                <c:pt idx="269">
                  <c:v>44231</c:v>
                </c:pt>
                <c:pt idx="270">
                  <c:v>44232</c:v>
                </c:pt>
                <c:pt idx="271">
                  <c:v>44235</c:v>
                </c:pt>
                <c:pt idx="272">
                  <c:v>44236</c:v>
                </c:pt>
                <c:pt idx="273">
                  <c:v>44237</c:v>
                </c:pt>
                <c:pt idx="274">
                  <c:v>44238</c:v>
                </c:pt>
                <c:pt idx="275">
                  <c:v>44239</c:v>
                </c:pt>
                <c:pt idx="276">
                  <c:v>44242</c:v>
                </c:pt>
                <c:pt idx="277">
                  <c:v>44243</c:v>
                </c:pt>
                <c:pt idx="278">
                  <c:v>44244</c:v>
                </c:pt>
                <c:pt idx="279">
                  <c:v>44245</c:v>
                </c:pt>
                <c:pt idx="280">
                  <c:v>44246</c:v>
                </c:pt>
                <c:pt idx="281">
                  <c:v>44249</c:v>
                </c:pt>
                <c:pt idx="282">
                  <c:v>44250</c:v>
                </c:pt>
                <c:pt idx="283">
                  <c:v>44251</c:v>
                </c:pt>
                <c:pt idx="284">
                  <c:v>44252</c:v>
                </c:pt>
                <c:pt idx="285">
                  <c:v>44253</c:v>
                </c:pt>
                <c:pt idx="286">
                  <c:v>44256</c:v>
                </c:pt>
                <c:pt idx="287">
                  <c:v>44257</c:v>
                </c:pt>
                <c:pt idx="288">
                  <c:v>44258</c:v>
                </c:pt>
                <c:pt idx="289">
                  <c:v>44259</c:v>
                </c:pt>
                <c:pt idx="290">
                  <c:v>44260</c:v>
                </c:pt>
                <c:pt idx="291">
                  <c:v>44263</c:v>
                </c:pt>
                <c:pt idx="292">
                  <c:v>44264</c:v>
                </c:pt>
                <c:pt idx="293">
                  <c:v>44265</c:v>
                </c:pt>
                <c:pt idx="294">
                  <c:v>44266</c:v>
                </c:pt>
                <c:pt idx="295">
                  <c:v>44267</c:v>
                </c:pt>
                <c:pt idx="296">
                  <c:v>44270</c:v>
                </c:pt>
                <c:pt idx="297">
                  <c:v>44271</c:v>
                </c:pt>
                <c:pt idx="298">
                  <c:v>44272</c:v>
                </c:pt>
                <c:pt idx="299">
                  <c:v>44273</c:v>
                </c:pt>
                <c:pt idx="300">
                  <c:v>44274</c:v>
                </c:pt>
                <c:pt idx="301">
                  <c:v>44277</c:v>
                </c:pt>
                <c:pt idx="302">
                  <c:v>44278</c:v>
                </c:pt>
                <c:pt idx="303">
                  <c:v>44279</c:v>
                </c:pt>
                <c:pt idx="304">
                  <c:v>44280</c:v>
                </c:pt>
                <c:pt idx="305">
                  <c:v>44281</c:v>
                </c:pt>
                <c:pt idx="306">
                  <c:v>44284</c:v>
                </c:pt>
                <c:pt idx="307">
                  <c:v>44285</c:v>
                </c:pt>
                <c:pt idx="308">
                  <c:v>44286</c:v>
                </c:pt>
                <c:pt idx="309">
                  <c:v>44287</c:v>
                </c:pt>
                <c:pt idx="310">
                  <c:v>44291</c:v>
                </c:pt>
                <c:pt idx="311">
                  <c:v>44292</c:v>
                </c:pt>
                <c:pt idx="312">
                  <c:v>44293</c:v>
                </c:pt>
                <c:pt idx="313">
                  <c:v>44294</c:v>
                </c:pt>
                <c:pt idx="314">
                  <c:v>44295</c:v>
                </c:pt>
                <c:pt idx="315">
                  <c:v>44298</c:v>
                </c:pt>
                <c:pt idx="316">
                  <c:v>44299</c:v>
                </c:pt>
                <c:pt idx="317">
                  <c:v>44300</c:v>
                </c:pt>
                <c:pt idx="318">
                  <c:v>44301</c:v>
                </c:pt>
                <c:pt idx="319">
                  <c:v>44302</c:v>
                </c:pt>
                <c:pt idx="320">
                  <c:v>44305</c:v>
                </c:pt>
                <c:pt idx="321">
                  <c:v>44306</c:v>
                </c:pt>
                <c:pt idx="322">
                  <c:v>44307</c:v>
                </c:pt>
                <c:pt idx="323">
                  <c:v>44308</c:v>
                </c:pt>
                <c:pt idx="324">
                  <c:v>44309</c:v>
                </c:pt>
                <c:pt idx="325">
                  <c:v>44312</c:v>
                </c:pt>
                <c:pt idx="326">
                  <c:v>44313</c:v>
                </c:pt>
                <c:pt idx="327">
                  <c:v>44314</c:v>
                </c:pt>
                <c:pt idx="328">
                  <c:v>44315</c:v>
                </c:pt>
                <c:pt idx="329">
                  <c:v>44316</c:v>
                </c:pt>
                <c:pt idx="330">
                  <c:v>44319</c:v>
                </c:pt>
                <c:pt idx="331">
                  <c:v>44320</c:v>
                </c:pt>
                <c:pt idx="332">
                  <c:v>44321</c:v>
                </c:pt>
                <c:pt idx="333">
                  <c:v>44322</c:v>
                </c:pt>
                <c:pt idx="334">
                  <c:v>44323</c:v>
                </c:pt>
                <c:pt idx="335">
                  <c:v>44326</c:v>
                </c:pt>
                <c:pt idx="336">
                  <c:v>44327</c:v>
                </c:pt>
                <c:pt idx="337">
                  <c:v>44328</c:v>
                </c:pt>
                <c:pt idx="338">
                  <c:v>44329</c:v>
                </c:pt>
                <c:pt idx="339">
                  <c:v>44330</c:v>
                </c:pt>
                <c:pt idx="340">
                  <c:v>44333</c:v>
                </c:pt>
                <c:pt idx="341">
                  <c:v>44334</c:v>
                </c:pt>
                <c:pt idx="342">
                  <c:v>44335</c:v>
                </c:pt>
                <c:pt idx="343">
                  <c:v>44336</c:v>
                </c:pt>
                <c:pt idx="344">
                  <c:v>44337</c:v>
                </c:pt>
                <c:pt idx="345">
                  <c:v>44340</c:v>
                </c:pt>
                <c:pt idx="346">
                  <c:v>44341</c:v>
                </c:pt>
                <c:pt idx="347">
                  <c:v>44342</c:v>
                </c:pt>
                <c:pt idx="348">
                  <c:v>44343</c:v>
                </c:pt>
                <c:pt idx="349">
                  <c:v>44344</c:v>
                </c:pt>
                <c:pt idx="350">
                  <c:v>44347</c:v>
                </c:pt>
                <c:pt idx="351">
                  <c:v>44348</c:v>
                </c:pt>
                <c:pt idx="352">
                  <c:v>44349</c:v>
                </c:pt>
                <c:pt idx="353">
                  <c:v>44350</c:v>
                </c:pt>
                <c:pt idx="354">
                  <c:v>44351</c:v>
                </c:pt>
                <c:pt idx="355">
                  <c:v>44354</c:v>
                </c:pt>
                <c:pt idx="356">
                  <c:v>44355</c:v>
                </c:pt>
                <c:pt idx="357">
                  <c:v>44356</c:v>
                </c:pt>
                <c:pt idx="358">
                  <c:v>44357</c:v>
                </c:pt>
                <c:pt idx="359">
                  <c:v>44358</c:v>
                </c:pt>
                <c:pt idx="360">
                  <c:v>44361</c:v>
                </c:pt>
                <c:pt idx="361">
                  <c:v>44362</c:v>
                </c:pt>
                <c:pt idx="362">
                  <c:v>44363</c:v>
                </c:pt>
                <c:pt idx="363">
                  <c:v>44364</c:v>
                </c:pt>
                <c:pt idx="364">
                  <c:v>44365</c:v>
                </c:pt>
                <c:pt idx="365">
                  <c:v>44368</c:v>
                </c:pt>
                <c:pt idx="366">
                  <c:v>44369</c:v>
                </c:pt>
                <c:pt idx="367">
                  <c:v>44370</c:v>
                </c:pt>
                <c:pt idx="368">
                  <c:v>44371</c:v>
                </c:pt>
                <c:pt idx="369">
                  <c:v>44372</c:v>
                </c:pt>
                <c:pt idx="370">
                  <c:v>44375</c:v>
                </c:pt>
                <c:pt idx="371">
                  <c:v>44376</c:v>
                </c:pt>
                <c:pt idx="372">
                  <c:v>44377</c:v>
                </c:pt>
                <c:pt idx="373">
                  <c:v>44378</c:v>
                </c:pt>
                <c:pt idx="374">
                  <c:v>44379</c:v>
                </c:pt>
                <c:pt idx="375">
                  <c:v>44382</c:v>
                </c:pt>
                <c:pt idx="376">
                  <c:v>44383</c:v>
                </c:pt>
                <c:pt idx="377">
                  <c:v>44384</c:v>
                </c:pt>
                <c:pt idx="378">
                  <c:v>44385</c:v>
                </c:pt>
                <c:pt idx="379">
                  <c:v>44386</c:v>
                </c:pt>
                <c:pt idx="380">
                  <c:v>44389</c:v>
                </c:pt>
                <c:pt idx="381">
                  <c:v>44390</c:v>
                </c:pt>
                <c:pt idx="382">
                  <c:v>44391</c:v>
                </c:pt>
                <c:pt idx="383">
                  <c:v>44392</c:v>
                </c:pt>
                <c:pt idx="384">
                  <c:v>44393</c:v>
                </c:pt>
                <c:pt idx="385">
                  <c:v>44396</c:v>
                </c:pt>
                <c:pt idx="386">
                  <c:v>44397</c:v>
                </c:pt>
                <c:pt idx="387">
                  <c:v>44398</c:v>
                </c:pt>
                <c:pt idx="388">
                  <c:v>44399</c:v>
                </c:pt>
                <c:pt idx="389">
                  <c:v>44400</c:v>
                </c:pt>
                <c:pt idx="390">
                  <c:v>44403</c:v>
                </c:pt>
                <c:pt idx="391">
                  <c:v>44404</c:v>
                </c:pt>
                <c:pt idx="392">
                  <c:v>44405</c:v>
                </c:pt>
                <c:pt idx="393">
                  <c:v>44406</c:v>
                </c:pt>
                <c:pt idx="394">
                  <c:v>44407</c:v>
                </c:pt>
                <c:pt idx="395">
                  <c:v>44410</c:v>
                </c:pt>
                <c:pt idx="396">
                  <c:v>44411</c:v>
                </c:pt>
                <c:pt idx="397">
                  <c:v>44412</c:v>
                </c:pt>
                <c:pt idx="398">
                  <c:v>44413</c:v>
                </c:pt>
                <c:pt idx="399">
                  <c:v>44414</c:v>
                </c:pt>
                <c:pt idx="400">
                  <c:v>44417</c:v>
                </c:pt>
                <c:pt idx="401">
                  <c:v>44418</c:v>
                </c:pt>
                <c:pt idx="402">
                  <c:v>44419</c:v>
                </c:pt>
                <c:pt idx="403">
                  <c:v>44420</c:v>
                </c:pt>
                <c:pt idx="404">
                  <c:v>44421</c:v>
                </c:pt>
                <c:pt idx="405">
                  <c:v>44424</c:v>
                </c:pt>
                <c:pt idx="406">
                  <c:v>44425</c:v>
                </c:pt>
                <c:pt idx="407">
                  <c:v>44426</c:v>
                </c:pt>
                <c:pt idx="408">
                  <c:v>44427</c:v>
                </c:pt>
                <c:pt idx="409">
                  <c:v>44428</c:v>
                </c:pt>
                <c:pt idx="410">
                  <c:v>44431</c:v>
                </c:pt>
                <c:pt idx="411">
                  <c:v>44432</c:v>
                </c:pt>
                <c:pt idx="412">
                  <c:v>44433</c:v>
                </c:pt>
                <c:pt idx="413">
                  <c:v>44434</c:v>
                </c:pt>
                <c:pt idx="414">
                  <c:v>44435</c:v>
                </c:pt>
                <c:pt idx="415">
                  <c:v>44438</c:v>
                </c:pt>
                <c:pt idx="416">
                  <c:v>44439</c:v>
                </c:pt>
                <c:pt idx="417">
                  <c:v>44440</c:v>
                </c:pt>
                <c:pt idx="418">
                  <c:v>44441</c:v>
                </c:pt>
                <c:pt idx="419">
                  <c:v>44442</c:v>
                </c:pt>
                <c:pt idx="420">
                  <c:v>44445</c:v>
                </c:pt>
                <c:pt idx="421">
                  <c:v>44446</c:v>
                </c:pt>
                <c:pt idx="422">
                  <c:v>44447</c:v>
                </c:pt>
                <c:pt idx="423">
                  <c:v>44448</c:v>
                </c:pt>
                <c:pt idx="424">
                  <c:v>44449</c:v>
                </c:pt>
                <c:pt idx="425">
                  <c:v>44452</c:v>
                </c:pt>
                <c:pt idx="426">
                  <c:v>44453</c:v>
                </c:pt>
                <c:pt idx="427">
                  <c:v>44454</c:v>
                </c:pt>
                <c:pt idx="428">
                  <c:v>44455</c:v>
                </c:pt>
                <c:pt idx="429">
                  <c:v>44456</c:v>
                </c:pt>
                <c:pt idx="430">
                  <c:v>44459</c:v>
                </c:pt>
                <c:pt idx="431">
                  <c:v>44460</c:v>
                </c:pt>
                <c:pt idx="432">
                  <c:v>44461</c:v>
                </c:pt>
                <c:pt idx="433">
                  <c:v>44462</c:v>
                </c:pt>
                <c:pt idx="434">
                  <c:v>44463</c:v>
                </c:pt>
                <c:pt idx="435">
                  <c:v>44466</c:v>
                </c:pt>
                <c:pt idx="436">
                  <c:v>44467</c:v>
                </c:pt>
                <c:pt idx="437">
                  <c:v>44468</c:v>
                </c:pt>
                <c:pt idx="438">
                  <c:v>44469</c:v>
                </c:pt>
                <c:pt idx="439">
                  <c:v>44470</c:v>
                </c:pt>
                <c:pt idx="440">
                  <c:v>44473</c:v>
                </c:pt>
                <c:pt idx="441">
                  <c:v>44474</c:v>
                </c:pt>
                <c:pt idx="442">
                  <c:v>44475</c:v>
                </c:pt>
                <c:pt idx="443">
                  <c:v>44476</c:v>
                </c:pt>
                <c:pt idx="444">
                  <c:v>44477</c:v>
                </c:pt>
                <c:pt idx="445">
                  <c:v>44480</c:v>
                </c:pt>
                <c:pt idx="446">
                  <c:v>44481</c:v>
                </c:pt>
                <c:pt idx="447">
                  <c:v>44482</c:v>
                </c:pt>
                <c:pt idx="448">
                  <c:v>44483</c:v>
                </c:pt>
                <c:pt idx="449">
                  <c:v>44484</c:v>
                </c:pt>
                <c:pt idx="450">
                  <c:v>44487</c:v>
                </c:pt>
                <c:pt idx="451">
                  <c:v>44488</c:v>
                </c:pt>
                <c:pt idx="452">
                  <c:v>44489</c:v>
                </c:pt>
                <c:pt idx="453">
                  <c:v>44490</c:v>
                </c:pt>
                <c:pt idx="454">
                  <c:v>44491</c:v>
                </c:pt>
                <c:pt idx="455">
                  <c:v>44494</c:v>
                </c:pt>
                <c:pt idx="456">
                  <c:v>44495</c:v>
                </c:pt>
                <c:pt idx="457">
                  <c:v>44496</c:v>
                </c:pt>
                <c:pt idx="458">
                  <c:v>44497</c:v>
                </c:pt>
                <c:pt idx="459">
                  <c:v>44498</c:v>
                </c:pt>
                <c:pt idx="460">
                  <c:v>44501</c:v>
                </c:pt>
                <c:pt idx="461">
                  <c:v>44502</c:v>
                </c:pt>
                <c:pt idx="462">
                  <c:v>44503</c:v>
                </c:pt>
                <c:pt idx="463">
                  <c:v>44504</c:v>
                </c:pt>
                <c:pt idx="464">
                  <c:v>44505</c:v>
                </c:pt>
                <c:pt idx="465">
                  <c:v>44508</c:v>
                </c:pt>
                <c:pt idx="466">
                  <c:v>44509</c:v>
                </c:pt>
                <c:pt idx="467">
                  <c:v>44510</c:v>
                </c:pt>
                <c:pt idx="468">
                  <c:v>44511</c:v>
                </c:pt>
                <c:pt idx="469">
                  <c:v>44512</c:v>
                </c:pt>
                <c:pt idx="470">
                  <c:v>44515</c:v>
                </c:pt>
                <c:pt idx="471">
                  <c:v>44516</c:v>
                </c:pt>
                <c:pt idx="472">
                  <c:v>44517</c:v>
                </c:pt>
                <c:pt idx="473">
                  <c:v>44518</c:v>
                </c:pt>
                <c:pt idx="474">
                  <c:v>44519</c:v>
                </c:pt>
                <c:pt idx="475">
                  <c:v>44522</c:v>
                </c:pt>
                <c:pt idx="476">
                  <c:v>44523</c:v>
                </c:pt>
                <c:pt idx="477">
                  <c:v>44524</c:v>
                </c:pt>
                <c:pt idx="478">
                  <c:v>44525</c:v>
                </c:pt>
                <c:pt idx="479">
                  <c:v>44526</c:v>
                </c:pt>
                <c:pt idx="480">
                  <c:v>44529</c:v>
                </c:pt>
                <c:pt idx="481">
                  <c:v>44530</c:v>
                </c:pt>
                <c:pt idx="482">
                  <c:v>44531</c:v>
                </c:pt>
                <c:pt idx="483">
                  <c:v>44532</c:v>
                </c:pt>
                <c:pt idx="484">
                  <c:v>44533</c:v>
                </c:pt>
                <c:pt idx="485">
                  <c:v>44536</c:v>
                </c:pt>
                <c:pt idx="486">
                  <c:v>44537</c:v>
                </c:pt>
                <c:pt idx="487">
                  <c:v>44538</c:v>
                </c:pt>
                <c:pt idx="488">
                  <c:v>44539</c:v>
                </c:pt>
                <c:pt idx="489">
                  <c:v>44540</c:v>
                </c:pt>
                <c:pt idx="490">
                  <c:v>44543</c:v>
                </c:pt>
                <c:pt idx="491">
                  <c:v>44544</c:v>
                </c:pt>
                <c:pt idx="492">
                  <c:v>44545</c:v>
                </c:pt>
                <c:pt idx="493">
                  <c:v>44546</c:v>
                </c:pt>
                <c:pt idx="494">
                  <c:v>44547</c:v>
                </c:pt>
                <c:pt idx="495">
                  <c:v>44550</c:v>
                </c:pt>
                <c:pt idx="496">
                  <c:v>44551</c:v>
                </c:pt>
                <c:pt idx="497">
                  <c:v>44552</c:v>
                </c:pt>
                <c:pt idx="498">
                  <c:v>44553</c:v>
                </c:pt>
                <c:pt idx="499">
                  <c:v>44554</c:v>
                </c:pt>
                <c:pt idx="500">
                  <c:v>44557</c:v>
                </c:pt>
                <c:pt idx="501">
                  <c:v>44558</c:v>
                </c:pt>
                <c:pt idx="502">
                  <c:v>44559</c:v>
                </c:pt>
                <c:pt idx="503">
                  <c:v>44560</c:v>
                </c:pt>
                <c:pt idx="504">
                  <c:v>44561</c:v>
                </c:pt>
                <c:pt idx="505">
                  <c:v>44564</c:v>
                </c:pt>
                <c:pt idx="506">
                  <c:v>44565</c:v>
                </c:pt>
                <c:pt idx="507">
                  <c:v>44566</c:v>
                </c:pt>
                <c:pt idx="508">
                  <c:v>44567</c:v>
                </c:pt>
                <c:pt idx="509">
                  <c:v>44568</c:v>
                </c:pt>
                <c:pt idx="510">
                  <c:v>44571</c:v>
                </c:pt>
                <c:pt idx="511">
                  <c:v>44572</c:v>
                </c:pt>
                <c:pt idx="512">
                  <c:v>44573</c:v>
                </c:pt>
                <c:pt idx="513">
                  <c:v>44574</c:v>
                </c:pt>
                <c:pt idx="514">
                  <c:v>44575</c:v>
                </c:pt>
                <c:pt idx="515">
                  <c:v>44578</c:v>
                </c:pt>
                <c:pt idx="516">
                  <c:v>44579</c:v>
                </c:pt>
                <c:pt idx="517">
                  <c:v>44579</c:v>
                </c:pt>
                <c:pt idx="518">
                  <c:v>44580</c:v>
                </c:pt>
                <c:pt idx="519">
                  <c:v>44581</c:v>
                </c:pt>
                <c:pt idx="520">
                  <c:v>44582</c:v>
                </c:pt>
                <c:pt idx="521">
                  <c:v>44585</c:v>
                </c:pt>
                <c:pt idx="522">
                  <c:v>44586</c:v>
                </c:pt>
                <c:pt idx="523">
                  <c:v>44587</c:v>
                </c:pt>
                <c:pt idx="524">
                  <c:v>44588</c:v>
                </c:pt>
                <c:pt idx="525">
                  <c:v>44589</c:v>
                </c:pt>
                <c:pt idx="526">
                  <c:v>44592</c:v>
                </c:pt>
                <c:pt idx="527">
                  <c:v>44593</c:v>
                </c:pt>
                <c:pt idx="528">
                  <c:v>44594</c:v>
                </c:pt>
                <c:pt idx="529">
                  <c:v>44595</c:v>
                </c:pt>
                <c:pt idx="530">
                  <c:v>44596</c:v>
                </c:pt>
                <c:pt idx="531">
                  <c:v>44599</c:v>
                </c:pt>
                <c:pt idx="532">
                  <c:v>44600</c:v>
                </c:pt>
                <c:pt idx="533">
                  <c:v>44601</c:v>
                </c:pt>
                <c:pt idx="534">
                  <c:v>44602</c:v>
                </c:pt>
                <c:pt idx="535">
                  <c:v>44603</c:v>
                </c:pt>
                <c:pt idx="536">
                  <c:v>44606</c:v>
                </c:pt>
                <c:pt idx="537">
                  <c:v>44607</c:v>
                </c:pt>
                <c:pt idx="538">
                  <c:v>44608</c:v>
                </c:pt>
                <c:pt idx="539">
                  <c:v>44609</c:v>
                </c:pt>
                <c:pt idx="540">
                  <c:v>44610</c:v>
                </c:pt>
                <c:pt idx="541">
                  <c:v>44613</c:v>
                </c:pt>
                <c:pt idx="542">
                  <c:v>44614</c:v>
                </c:pt>
                <c:pt idx="543">
                  <c:v>44615</c:v>
                </c:pt>
                <c:pt idx="544">
                  <c:v>44616</c:v>
                </c:pt>
                <c:pt idx="545">
                  <c:v>44617</c:v>
                </c:pt>
                <c:pt idx="546">
                  <c:v>44620</c:v>
                </c:pt>
                <c:pt idx="547">
                  <c:v>44621</c:v>
                </c:pt>
                <c:pt idx="548">
                  <c:v>44622</c:v>
                </c:pt>
                <c:pt idx="549">
                  <c:v>44623</c:v>
                </c:pt>
                <c:pt idx="550">
                  <c:v>44624</c:v>
                </c:pt>
                <c:pt idx="551">
                  <c:v>44627</c:v>
                </c:pt>
                <c:pt idx="552">
                  <c:v>44628</c:v>
                </c:pt>
                <c:pt idx="553">
                  <c:v>44629</c:v>
                </c:pt>
                <c:pt idx="554">
                  <c:v>44630</c:v>
                </c:pt>
                <c:pt idx="555">
                  <c:v>44631</c:v>
                </c:pt>
                <c:pt idx="556">
                  <c:v>44634</c:v>
                </c:pt>
                <c:pt idx="557">
                  <c:v>44635</c:v>
                </c:pt>
                <c:pt idx="558">
                  <c:v>44636</c:v>
                </c:pt>
              </c:numCache>
            </c:numRef>
          </c:cat>
          <c:val>
            <c:numRef>
              <c:f>Hoja1!$C$4:$C$562</c:f>
              <c:numCache>
                <c:formatCode>General</c:formatCode>
                <c:ptCount val="559"/>
                <c:pt idx="0">
                  <c:v>107.96857142857142</c:v>
                </c:pt>
                <c:pt idx="1">
                  <c:v>107.94571428571429</c:v>
                </c:pt>
                <c:pt idx="2">
                  <c:v>108.06571428571429</c:v>
                </c:pt>
                <c:pt idx="3">
                  <c:v>107.98857142857142</c:v>
                </c:pt>
                <c:pt idx="4">
                  <c:v>108.72</c:v>
                </c:pt>
                <c:pt idx="5">
                  <c:v>108.86285714285714</c:v>
                </c:pt>
                <c:pt idx="6">
                  <c:v>108.73285714285713</c:v>
                </c:pt>
                <c:pt idx="7">
                  <c:v>108.63285714285713</c:v>
                </c:pt>
                <c:pt idx="8">
                  <c:v>109.68000000000002</c:v>
                </c:pt>
                <c:pt idx="9">
                  <c:v>112.32000000000001</c:v>
                </c:pt>
                <c:pt idx="10">
                  <c:v>113.33714285714288</c:v>
                </c:pt>
                <c:pt idx="11">
                  <c:v>115.04999999999998</c:v>
                </c:pt>
                <c:pt idx="12">
                  <c:v>116.63285714285715</c:v>
                </c:pt>
                <c:pt idx="13">
                  <c:v>117.74142857142859</c:v>
                </c:pt>
                <c:pt idx="14">
                  <c:v>121.33714285714284</c:v>
                </c:pt>
                <c:pt idx="15">
                  <c:v>122.12714285714287</c:v>
                </c:pt>
                <c:pt idx="16">
                  <c:v>122.49</c:v>
                </c:pt>
                <c:pt idx="17">
                  <c:v>123.35142857142857</c:v>
                </c:pt>
                <c:pt idx="18">
                  <c:v>124.47</c:v>
                </c:pt>
                <c:pt idx="19">
                  <c:v>123.8257142857143</c:v>
                </c:pt>
                <c:pt idx="20">
                  <c:v>123.74000000000001</c:v>
                </c:pt>
                <c:pt idx="21">
                  <c:v>123.75142857142858</c:v>
                </c:pt>
                <c:pt idx="22">
                  <c:v>123.05428571428573</c:v>
                </c:pt>
                <c:pt idx="23">
                  <c:v>121.59857142857143</c:v>
                </c:pt>
                <c:pt idx="24">
                  <c:v>117.64714285714285</c:v>
                </c:pt>
                <c:pt idx="25">
                  <c:v>116.55142857142857</c:v>
                </c:pt>
                <c:pt idx="26">
                  <c:v>114.97571428571429</c:v>
                </c:pt>
                <c:pt idx="27">
                  <c:v>113.87142857142858</c:v>
                </c:pt>
                <c:pt idx="28">
                  <c:v>113.12428571428572</c:v>
                </c:pt>
                <c:pt idx="29">
                  <c:v>108.20142857142856</c:v>
                </c:pt>
                <c:pt idx="30">
                  <c:v>106.47000000000001</c:v>
                </c:pt>
                <c:pt idx="31">
                  <c:v>105.10714285714286</c:v>
                </c:pt>
                <c:pt idx="32">
                  <c:v>102.91857142857143</c:v>
                </c:pt>
                <c:pt idx="33">
                  <c:v>100.5</c:v>
                </c:pt>
                <c:pt idx="34">
                  <c:v>95.647142857142853</c:v>
                </c:pt>
                <c:pt idx="35">
                  <c:v>95.8</c:v>
                </c:pt>
                <c:pt idx="36">
                  <c:v>95.568571428571417</c:v>
                </c:pt>
                <c:pt idx="37">
                  <c:v>94.907142857142844</c:v>
                </c:pt>
                <c:pt idx="38">
                  <c:v>94.115714285714276</c:v>
                </c:pt>
                <c:pt idx="39">
                  <c:v>87.148571428571444</c:v>
                </c:pt>
                <c:pt idx="40">
                  <c:v>80.844285714285704</c:v>
                </c:pt>
                <c:pt idx="41">
                  <c:v>73.868571428571414</c:v>
                </c:pt>
                <c:pt idx="42">
                  <c:v>66.472857142857137</c:v>
                </c:pt>
                <c:pt idx="43">
                  <c:v>56.502857142857138</c:v>
                </c:pt>
                <c:pt idx="44">
                  <c:v>36.332857142857144</c:v>
                </c:pt>
                <c:pt idx="45">
                  <c:v>33.525714285714287</c:v>
                </c:pt>
                <c:pt idx="46">
                  <c:v>31.618571428571432</c:v>
                </c:pt>
                <c:pt idx="47">
                  <c:v>31.387142857142859</c:v>
                </c:pt>
                <c:pt idx="48">
                  <c:v>29.787142857142861</c:v>
                </c:pt>
                <c:pt idx="49">
                  <c:v>28.648571428571422</c:v>
                </c:pt>
                <c:pt idx="50">
                  <c:v>28.335714285714289</c:v>
                </c:pt>
                <c:pt idx="51">
                  <c:v>28.207142857142859</c:v>
                </c:pt>
                <c:pt idx="52">
                  <c:v>27.34714285714286</c:v>
                </c:pt>
                <c:pt idx="53">
                  <c:v>27.98</c:v>
                </c:pt>
                <c:pt idx="54">
                  <c:v>29.638571428571428</c:v>
                </c:pt>
                <c:pt idx="55">
                  <c:v>30.310000000000002</c:v>
                </c:pt>
                <c:pt idx="56">
                  <c:v>30.932857142857138</c:v>
                </c:pt>
                <c:pt idx="57">
                  <c:v>31.604285714285716</c:v>
                </c:pt>
                <c:pt idx="58">
                  <c:v>30.654285714285717</c:v>
                </c:pt>
                <c:pt idx="59">
                  <c:v>30.852857142857143</c:v>
                </c:pt>
                <c:pt idx="60">
                  <c:v>31.130000000000003</c:v>
                </c:pt>
                <c:pt idx="61">
                  <c:v>31.181428571428576</c:v>
                </c:pt>
                <c:pt idx="62">
                  <c:v>33.695714285714288</c:v>
                </c:pt>
                <c:pt idx="63">
                  <c:v>36.317142857142862</c:v>
                </c:pt>
                <c:pt idx="64">
                  <c:v>37.041428571428568</c:v>
                </c:pt>
                <c:pt idx="65">
                  <c:v>37.874285714285712</c:v>
                </c:pt>
                <c:pt idx="66">
                  <c:v>38.822857142857139</c:v>
                </c:pt>
                <c:pt idx="67">
                  <c:v>39.427142857142861</c:v>
                </c:pt>
                <c:pt idx="68">
                  <c:v>40.56428571428571</c:v>
                </c:pt>
                <c:pt idx="69">
                  <c:v>40.804285714285712</c:v>
                </c:pt>
                <c:pt idx="70">
                  <c:v>41.234285714285711</c:v>
                </c:pt>
                <c:pt idx="71">
                  <c:v>42.441428571428567</c:v>
                </c:pt>
                <c:pt idx="72">
                  <c:v>40.801428571428573</c:v>
                </c:pt>
                <c:pt idx="73">
                  <c:v>42.374285714285712</c:v>
                </c:pt>
                <c:pt idx="74">
                  <c:v>43.865714285714283</c:v>
                </c:pt>
                <c:pt idx="75">
                  <c:v>44.682857142857138</c:v>
                </c:pt>
                <c:pt idx="76">
                  <c:v>44.337142857142858</c:v>
                </c:pt>
                <c:pt idx="77">
                  <c:v>47.611428571428576</c:v>
                </c:pt>
                <c:pt idx="78">
                  <c:v>49.715714285714284</c:v>
                </c:pt>
                <c:pt idx="79">
                  <c:v>48.175714285714285</c:v>
                </c:pt>
                <c:pt idx="80">
                  <c:v>46.874285714285712</c:v>
                </c:pt>
                <c:pt idx="81">
                  <c:v>46.335714285714282</c:v>
                </c:pt>
                <c:pt idx="82">
                  <c:v>45.510000000000005</c:v>
                </c:pt>
                <c:pt idx="83">
                  <c:v>39.117142857142859</c:v>
                </c:pt>
                <c:pt idx="84">
                  <c:v>37.991428571428571</c:v>
                </c:pt>
                <c:pt idx="85">
                  <c:v>37.248571428571431</c:v>
                </c:pt>
                <c:pt idx="86">
                  <c:v>34.889999999999993</c:v>
                </c:pt>
                <c:pt idx="87">
                  <c:v>33.207142857142856</c:v>
                </c:pt>
                <c:pt idx="88">
                  <c:v>34.471428571428568</c:v>
                </c:pt>
                <c:pt idx="89">
                  <c:v>35.215714285714277</c:v>
                </c:pt>
                <c:pt idx="90">
                  <c:v>35.461428571428563</c:v>
                </c:pt>
                <c:pt idx="91">
                  <c:v>36.917142857142849</c:v>
                </c:pt>
                <c:pt idx="92">
                  <c:v>37.424285714285709</c:v>
                </c:pt>
                <c:pt idx="93">
                  <c:v>38.968571428571423</c:v>
                </c:pt>
                <c:pt idx="94">
                  <c:v>39.369999999999997</c:v>
                </c:pt>
                <c:pt idx="95">
                  <c:v>39.864285714285714</c:v>
                </c:pt>
                <c:pt idx="96">
                  <c:v>40.297142857142852</c:v>
                </c:pt>
                <c:pt idx="97">
                  <c:v>40.819999999999993</c:v>
                </c:pt>
                <c:pt idx="98">
                  <c:v>40.908571428571427</c:v>
                </c:pt>
                <c:pt idx="99">
                  <c:v>40.855714285714285</c:v>
                </c:pt>
                <c:pt idx="100">
                  <c:v>40.99</c:v>
                </c:pt>
                <c:pt idx="101">
                  <c:v>41.002857142857138</c:v>
                </c:pt>
                <c:pt idx="102">
                  <c:v>41.035714285714285</c:v>
                </c:pt>
                <c:pt idx="103">
                  <c:v>41.071428571428569</c:v>
                </c:pt>
                <c:pt idx="104">
                  <c:v>41.161428571428573</c:v>
                </c:pt>
                <c:pt idx="105">
                  <c:v>40.734285714285711</c:v>
                </c:pt>
                <c:pt idx="106">
                  <c:v>40.947142857142858</c:v>
                </c:pt>
                <c:pt idx="107">
                  <c:v>41.328571428571429</c:v>
                </c:pt>
                <c:pt idx="108">
                  <c:v>43.178571428571431</c:v>
                </c:pt>
                <c:pt idx="109">
                  <c:v>42.742857142857133</c:v>
                </c:pt>
                <c:pt idx="110">
                  <c:v>42.794285714285714</c:v>
                </c:pt>
                <c:pt idx="111">
                  <c:v>42.67</c:v>
                </c:pt>
                <c:pt idx="112">
                  <c:v>42.055714285714281</c:v>
                </c:pt>
                <c:pt idx="113">
                  <c:v>38.295714285714283</c:v>
                </c:pt>
                <c:pt idx="114">
                  <c:v>38.785714285714285</c:v>
                </c:pt>
                <c:pt idx="115">
                  <c:v>39.23571428571428</c:v>
                </c:pt>
                <c:pt idx="116">
                  <c:v>39.615714285714283</c:v>
                </c:pt>
                <c:pt idx="117">
                  <c:v>40.660000000000004</c:v>
                </c:pt>
                <c:pt idx="118">
                  <c:v>48.094285714285718</c:v>
                </c:pt>
                <c:pt idx="119">
                  <c:v>50.194285714285719</c:v>
                </c:pt>
                <c:pt idx="120">
                  <c:v>52.050000000000004</c:v>
                </c:pt>
                <c:pt idx="121">
                  <c:v>53.872857142857136</c:v>
                </c:pt>
                <c:pt idx="122">
                  <c:v>55.64</c:v>
                </c:pt>
                <c:pt idx="123">
                  <c:v>55.331428571428582</c:v>
                </c:pt>
                <c:pt idx="124">
                  <c:v>55.14</c:v>
                </c:pt>
                <c:pt idx="125">
                  <c:v>54.685714285714276</c:v>
                </c:pt>
                <c:pt idx="126">
                  <c:v>52.437142857142859</c:v>
                </c:pt>
                <c:pt idx="127">
                  <c:v>51.04</c:v>
                </c:pt>
                <c:pt idx="128">
                  <c:v>50.44</c:v>
                </c:pt>
                <c:pt idx="129">
                  <c:v>49.525714285714287</c:v>
                </c:pt>
                <c:pt idx="130">
                  <c:v>49.277142857142863</c:v>
                </c:pt>
                <c:pt idx="131">
                  <c:v>50.555714285714295</c:v>
                </c:pt>
                <c:pt idx="132">
                  <c:v>50.86</c:v>
                </c:pt>
                <c:pt idx="133">
                  <c:v>50.94</c:v>
                </c:pt>
                <c:pt idx="134">
                  <c:v>51.921428571428571</c:v>
                </c:pt>
                <c:pt idx="135">
                  <c:v>53.100000000000009</c:v>
                </c:pt>
                <c:pt idx="136">
                  <c:v>53.677142857142869</c:v>
                </c:pt>
                <c:pt idx="137">
                  <c:v>54.41857142857144</c:v>
                </c:pt>
                <c:pt idx="138">
                  <c:v>56.202857142857134</c:v>
                </c:pt>
                <c:pt idx="139">
                  <c:v>56.519999999999996</c:v>
                </c:pt>
                <c:pt idx="140">
                  <c:v>56.42</c:v>
                </c:pt>
                <c:pt idx="141">
                  <c:v>57.089999999999996</c:v>
                </c:pt>
                <c:pt idx="142">
                  <c:v>58.125714285714288</c:v>
                </c:pt>
                <c:pt idx="143">
                  <c:v>59.73571428571428</c:v>
                </c:pt>
                <c:pt idx="144">
                  <c:v>60.624285714285712</c:v>
                </c:pt>
                <c:pt idx="145">
                  <c:v>62.017142857142858</c:v>
                </c:pt>
                <c:pt idx="146">
                  <c:v>63.504285714285707</c:v>
                </c:pt>
                <c:pt idx="147">
                  <c:v>65.574285714285708</c:v>
                </c:pt>
                <c:pt idx="148">
                  <c:v>70.542857142857144</c:v>
                </c:pt>
                <c:pt idx="149">
                  <c:v>71.341428571428565</c:v>
                </c:pt>
                <c:pt idx="150">
                  <c:v>71.822857142857146</c:v>
                </c:pt>
                <c:pt idx="151">
                  <c:v>72.677142857142854</c:v>
                </c:pt>
                <c:pt idx="152">
                  <c:v>72.825714285714284</c:v>
                </c:pt>
                <c:pt idx="153">
                  <c:v>70.202857142857141</c:v>
                </c:pt>
                <c:pt idx="154">
                  <c:v>70.355714285714271</c:v>
                </c:pt>
                <c:pt idx="155">
                  <c:v>70.944285714285712</c:v>
                </c:pt>
                <c:pt idx="156">
                  <c:v>70.998571428571424</c:v>
                </c:pt>
                <c:pt idx="157">
                  <c:v>71.644285714285701</c:v>
                </c:pt>
                <c:pt idx="158">
                  <c:v>72.352857142857133</c:v>
                </c:pt>
                <c:pt idx="159">
                  <c:v>73.228571428571428</c:v>
                </c:pt>
                <c:pt idx="160">
                  <c:v>73.525714285714272</c:v>
                </c:pt>
                <c:pt idx="161">
                  <c:v>74.048571428571421</c:v>
                </c:pt>
                <c:pt idx="162">
                  <c:v>74.679999999999993</c:v>
                </c:pt>
                <c:pt idx="163">
                  <c:v>77.728571428571428</c:v>
                </c:pt>
                <c:pt idx="164">
                  <c:v>77.861428571428561</c:v>
                </c:pt>
                <c:pt idx="165">
                  <c:v>78.587142857142865</c:v>
                </c:pt>
                <c:pt idx="166">
                  <c:v>79.165714285714287</c:v>
                </c:pt>
                <c:pt idx="167">
                  <c:v>79.018571428571434</c:v>
                </c:pt>
                <c:pt idx="168">
                  <c:v>80.758571428571443</c:v>
                </c:pt>
                <c:pt idx="169">
                  <c:v>82.582857142857151</c:v>
                </c:pt>
                <c:pt idx="170">
                  <c:v>84.874285714285733</c:v>
                </c:pt>
                <c:pt idx="171">
                  <c:v>86.112857142857138</c:v>
                </c:pt>
                <c:pt idx="172">
                  <c:v>78.645714285714277</c:v>
                </c:pt>
                <c:pt idx="173">
                  <c:v>70.247142857142848</c:v>
                </c:pt>
                <c:pt idx="174">
                  <c:v>68.67285714285714</c:v>
                </c:pt>
                <c:pt idx="175">
                  <c:v>65.917142857142849</c:v>
                </c:pt>
                <c:pt idx="176">
                  <c:v>64.289999999999992</c:v>
                </c:pt>
                <c:pt idx="177">
                  <c:v>71.455714285714279</c:v>
                </c:pt>
                <c:pt idx="178">
                  <c:v>76.962857142857146</c:v>
                </c:pt>
                <c:pt idx="179">
                  <c:v>76.638571428571439</c:v>
                </c:pt>
                <c:pt idx="180">
                  <c:v>76.649999999999991</c:v>
                </c:pt>
                <c:pt idx="181">
                  <c:v>77.017142857142858</c:v>
                </c:pt>
                <c:pt idx="182">
                  <c:v>78.498571428571424</c:v>
                </c:pt>
                <c:pt idx="183">
                  <c:v>81.477142857142866</c:v>
                </c:pt>
                <c:pt idx="184">
                  <c:v>82.179999999999993</c:v>
                </c:pt>
                <c:pt idx="185">
                  <c:v>83.201428571428565</c:v>
                </c:pt>
                <c:pt idx="186">
                  <c:v>83.647142857142853</c:v>
                </c:pt>
                <c:pt idx="187">
                  <c:v>83.142857142857139</c:v>
                </c:pt>
                <c:pt idx="188">
                  <c:v>78.695714285714288</c:v>
                </c:pt>
                <c:pt idx="189">
                  <c:v>78.877142857142857</c:v>
                </c:pt>
                <c:pt idx="190">
                  <c:v>78.887142857142848</c:v>
                </c:pt>
                <c:pt idx="191">
                  <c:v>79.419999999999987</c:v>
                </c:pt>
                <c:pt idx="192">
                  <c:v>81.30285714285715</c:v>
                </c:pt>
                <c:pt idx="193">
                  <c:v>84.61</c:v>
                </c:pt>
                <c:pt idx="194">
                  <c:v>84.44285714285715</c:v>
                </c:pt>
                <c:pt idx="195">
                  <c:v>84.289999999999992</c:v>
                </c:pt>
                <c:pt idx="196">
                  <c:v>84.002857142857138</c:v>
                </c:pt>
                <c:pt idx="197">
                  <c:v>83.228571428571414</c:v>
                </c:pt>
                <c:pt idx="198">
                  <c:v>99.021428571428572</c:v>
                </c:pt>
                <c:pt idx="199">
                  <c:v>98.86</c:v>
                </c:pt>
                <c:pt idx="200">
                  <c:v>98.432857142857145</c:v>
                </c:pt>
                <c:pt idx="201">
                  <c:v>99.557142857142836</c:v>
                </c:pt>
                <c:pt idx="202">
                  <c:v>100.91857142857143</c:v>
                </c:pt>
                <c:pt idx="203">
                  <c:v>88.172857142857126</c:v>
                </c:pt>
                <c:pt idx="204">
                  <c:v>88.198571428571441</c:v>
                </c:pt>
                <c:pt idx="205">
                  <c:v>88.327142857142846</c:v>
                </c:pt>
                <c:pt idx="206">
                  <c:v>87.662857142857135</c:v>
                </c:pt>
                <c:pt idx="207">
                  <c:v>86.69714285714285</c:v>
                </c:pt>
                <c:pt idx="208">
                  <c:v>87.831428571428575</c:v>
                </c:pt>
                <c:pt idx="209">
                  <c:v>87.878571428571448</c:v>
                </c:pt>
                <c:pt idx="210">
                  <c:v>87.882857142857148</c:v>
                </c:pt>
                <c:pt idx="211">
                  <c:v>86.321428571428569</c:v>
                </c:pt>
                <c:pt idx="212">
                  <c:v>85.821428571428569</c:v>
                </c:pt>
                <c:pt idx="213">
                  <c:v>85.857142857142861</c:v>
                </c:pt>
                <c:pt idx="214">
                  <c:v>85.465714285714299</c:v>
                </c:pt>
                <c:pt idx="215">
                  <c:v>86.768571428571434</c:v>
                </c:pt>
                <c:pt idx="216">
                  <c:v>87.724285714285728</c:v>
                </c:pt>
                <c:pt idx="217">
                  <c:v>88.125714285714281</c:v>
                </c:pt>
                <c:pt idx="218">
                  <c:v>88.304285714285712</c:v>
                </c:pt>
                <c:pt idx="219">
                  <c:v>88.855714285714299</c:v>
                </c:pt>
                <c:pt idx="220">
                  <c:v>87.501428571428576</c:v>
                </c:pt>
                <c:pt idx="221">
                  <c:v>87.518571428571434</c:v>
                </c:pt>
                <c:pt idx="222">
                  <c:v>87.647142857142853</c:v>
                </c:pt>
                <c:pt idx="223">
                  <c:v>89.298571428571435</c:v>
                </c:pt>
                <c:pt idx="224">
                  <c:v>89.582857142857137</c:v>
                </c:pt>
                <c:pt idx="225">
                  <c:v>90.001428571428576</c:v>
                </c:pt>
                <c:pt idx="226">
                  <c:v>90.677142857142854</c:v>
                </c:pt>
                <c:pt idx="227">
                  <c:v>91.76</c:v>
                </c:pt>
                <c:pt idx="228">
                  <c:v>94.597142857142856</c:v>
                </c:pt>
                <c:pt idx="229">
                  <c:v>92.981428571428566</c:v>
                </c:pt>
                <c:pt idx="230">
                  <c:v>95.617142857142852</c:v>
                </c:pt>
                <c:pt idx="231">
                  <c:v>95.474285714285699</c:v>
                </c:pt>
                <c:pt idx="232">
                  <c:v>94.431428571428569</c:v>
                </c:pt>
                <c:pt idx="233">
                  <c:v>84.78857142857143</c:v>
                </c:pt>
                <c:pt idx="234">
                  <c:v>87.888571428571439</c:v>
                </c:pt>
                <c:pt idx="235">
                  <c:v>86.798571428571421</c:v>
                </c:pt>
                <c:pt idx="236">
                  <c:v>88.94142857142856</c:v>
                </c:pt>
                <c:pt idx="237">
                  <c:v>91.63857142857141</c:v>
                </c:pt>
                <c:pt idx="238">
                  <c:v>98.155714285714296</c:v>
                </c:pt>
                <c:pt idx="239">
                  <c:v>101.58285714285714</c:v>
                </c:pt>
                <c:pt idx="240">
                  <c:v>105.22714285714287</c:v>
                </c:pt>
                <c:pt idx="241">
                  <c:v>103.01571428571427</c:v>
                </c:pt>
                <c:pt idx="242">
                  <c:v>83.417142857142849</c:v>
                </c:pt>
                <c:pt idx="243">
                  <c:v>80.75</c:v>
                </c:pt>
                <c:pt idx="244">
                  <c:v>78.201428571428565</c:v>
                </c:pt>
                <c:pt idx="245">
                  <c:v>77.928571428571431</c:v>
                </c:pt>
                <c:pt idx="246">
                  <c:v>79.237142857142857</c:v>
                </c:pt>
                <c:pt idx="247">
                  <c:v>78.11</c:v>
                </c:pt>
                <c:pt idx="248">
                  <c:v>76.547142857142859</c:v>
                </c:pt>
                <c:pt idx="249">
                  <c:v>77.704285714285717</c:v>
                </c:pt>
                <c:pt idx="250">
                  <c:v>87.435714285714283</c:v>
                </c:pt>
                <c:pt idx="251">
                  <c:v>88.972857142857151</c:v>
                </c:pt>
                <c:pt idx="252">
                  <c:v>89.730000000000018</c:v>
                </c:pt>
                <c:pt idx="253">
                  <c:v>90.321428571428569</c:v>
                </c:pt>
                <c:pt idx="254">
                  <c:v>89.411428571428573</c:v>
                </c:pt>
                <c:pt idx="255">
                  <c:v>88.801428571428573</c:v>
                </c:pt>
                <c:pt idx="256">
                  <c:v>87.814285714285717</c:v>
                </c:pt>
                <c:pt idx="257">
                  <c:v>86.83142857142856</c:v>
                </c:pt>
                <c:pt idx="258">
                  <c:v>86.051428571428588</c:v>
                </c:pt>
                <c:pt idx="259">
                  <c:v>86.46142857142857</c:v>
                </c:pt>
                <c:pt idx="260">
                  <c:v>86.85</c:v>
                </c:pt>
                <c:pt idx="261">
                  <c:v>86.588571428571427</c:v>
                </c:pt>
                <c:pt idx="262">
                  <c:v>86.418571428571425</c:v>
                </c:pt>
                <c:pt idx="263">
                  <c:v>86.561428571428564</c:v>
                </c:pt>
                <c:pt idx="264">
                  <c:v>86.252857142857138</c:v>
                </c:pt>
                <c:pt idx="265">
                  <c:v>85.52</c:v>
                </c:pt>
                <c:pt idx="266">
                  <c:v>84.738571428571433</c:v>
                </c:pt>
                <c:pt idx="267">
                  <c:v>85.317142857142855</c:v>
                </c:pt>
                <c:pt idx="268">
                  <c:v>85.735714285714295</c:v>
                </c:pt>
                <c:pt idx="269">
                  <c:v>86.498571428571424</c:v>
                </c:pt>
                <c:pt idx="270">
                  <c:v>87.411428571428573</c:v>
                </c:pt>
                <c:pt idx="271">
                  <c:v>90.94142857142856</c:v>
                </c:pt>
                <c:pt idx="272">
                  <c:v>91.549999999999983</c:v>
                </c:pt>
                <c:pt idx="273">
                  <c:v>91.892857142857125</c:v>
                </c:pt>
                <c:pt idx="274">
                  <c:v>92.694285714285712</c:v>
                </c:pt>
                <c:pt idx="275">
                  <c:v>94.337142857142865</c:v>
                </c:pt>
                <c:pt idx="276">
                  <c:v>101.03714285714285</c:v>
                </c:pt>
                <c:pt idx="277">
                  <c:v>101.53285714285714</c:v>
                </c:pt>
                <c:pt idx="278">
                  <c:v>101.87142857142858</c:v>
                </c:pt>
                <c:pt idx="279">
                  <c:v>102.60714285714286</c:v>
                </c:pt>
                <c:pt idx="280">
                  <c:v>102.97857142857141</c:v>
                </c:pt>
                <c:pt idx="281">
                  <c:v>101.03142857142856</c:v>
                </c:pt>
                <c:pt idx="282">
                  <c:v>101.37142857142858</c:v>
                </c:pt>
                <c:pt idx="283">
                  <c:v>102.14571428571428</c:v>
                </c:pt>
                <c:pt idx="284">
                  <c:v>102.81714285714285</c:v>
                </c:pt>
                <c:pt idx="285">
                  <c:v>103.13857142857144</c:v>
                </c:pt>
                <c:pt idx="286">
                  <c:v>103.64285714285714</c:v>
                </c:pt>
                <c:pt idx="287">
                  <c:v>103.02</c:v>
                </c:pt>
                <c:pt idx="288">
                  <c:v>102.30571428571429</c:v>
                </c:pt>
                <c:pt idx="289">
                  <c:v>100.88571428571429</c:v>
                </c:pt>
                <c:pt idx="290">
                  <c:v>100.49428571428572</c:v>
                </c:pt>
                <c:pt idx="291">
                  <c:v>94.467142857142861</c:v>
                </c:pt>
                <c:pt idx="292">
                  <c:v>93.354285714285723</c:v>
                </c:pt>
                <c:pt idx="293">
                  <c:v>92.16</c:v>
                </c:pt>
                <c:pt idx="294">
                  <c:v>90.51</c:v>
                </c:pt>
                <c:pt idx="295">
                  <c:v>85.837142857142865</c:v>
                </c:pt>
                <c:pt idx="296">
                  <c:v>79.791428571428582</c:v>
                </c:pt>
                <c:pt idx="297">
                  <c:v>78.405714285714296</c:v>
                </c:pt>
                <c:pt idx="298">
                  <c:v>77.372857142857143</c:v>
                </c:pt>
                <c:pt idx="299">
                  <c:v>75.772857142857134</c:v>
                </c:pt>
                <c:pt idx="300">
                  <c:v>76.714285714285708</c:v>
                </c:pt>
                <c:pt idx="301">
                  <c:v>73.440000000000012</c:v>
                </c:pt>
                <c:pt idx="302">
                  <c:v>72.382857142857134</c:v>
                </c:pt>
                <c:pt idx="303">
                  <c:v>71.531428571428577</c:v>
                </c:pt>
                <c:pt idx="304">
                  <c:v>69.922857142857154</c:v>
                </c:pt>
                <c:pt idx="305">
                  <c:v>67.765714285714282</c:v>
                </c:pt>
                <c:pt idx="306">
                  <c:v>62.777142857142856</c:v>
                </c:pt>
                <c:pt idx="307">
                  <c:v>61.044285714285714</c:v>
                </c:pt>
                <c:pt idx="308">
                  <c:v>59.265714285714282</c:v>
                </c:pt>
                <c:pt idx="309">
                  <c:v>60.498571428571424</c:v>
                </c:pt>
                <c:pt idx="310">
                  <c:v>56.798571428571435</c:v>
                </c:pt>
                <c:pt idx="311">
                  <c:v>56.031428571428577</c:v>
                </c:pt>
                <c:pt idx="312">
                  <c:v>54.831428571428567</c:v>
                </c:pt>
                <c:pt idx="313">
                  <c:v>52.221428571428575</c:v>
                </c:pt>
                <c:pt idx="314">
                  <c:v>55.709999999999994</c:v>
                </c:pt>
                <c:pt idx="315">
                  <c:v>56.227142857142844</c:v>
                </c:pt>
                <c:pt idx="316">
                  <c:v>56.497142857142855</c:v>
                </c:pt>
                <c:pt idx="317">
                  <c:v>56.438571428571422</c:v>
                </c:pt>
                <c:pt idx="318">
                  <c:v>56.728571428571435</c:v>
                </c:pt>
                <c:pt idx="319">
                  <c:v>57.16142857142858</c:v>
                </c:pt>
                <c:pt idx="320">
                  <c:v>57.955714285714294</c:v>
                </c:pt>
                <c:pt idx="321">
                  <c:v>57.957142857142856</c:v>
                </c:pt>
                <c:pt idx="322">
                  <c:v>58.090000000000011</c:v>
                </c:pt>
                <c:pt idx="323">
                  <c:v>58.214285714285708</c:v>
                </c:pt>
                <c:pt idx="324">
                  <c:v>58.174285714285709</c:v>
                </c:pt>
                <c:pt idx="325">
                  <c:v>58.768571428571427</c:v>
                </c:pt>
                <c:pt idx="326">
                  <c:v>59.061428571428578</c:v>
                </c:pt>
                <c:pt idx="327">
                  <c:v>59.614285714285714</c:v>
                </c:pt>
                <c:pt idx="328">
                  <c:v>60.995714285714278</c:v>
                </c:pt>
                <c:pt idx="329">
                  <c:v>63.727142857142852</c:v>
                </c:pt>
                <c:pt idx="330">
                  <c:v>66.312857142857141</c:v>
                </c:pt>
                <c:pt idx="331">
                  <c:v>68.028571428571425</c:v>
                </c:pt>
                <c:pt idx="332">
                  <c:v>70.175714285714292</c:v>
                </c:pt>
                <c:pt idx="333">
                  <c:v>71.768571428571434</c:v>
                </c:pt>
                <c:pt idx="334">
                  <c:v>74.034285714285716</c:v>
                </c:pt>
                <c:pt idx="335">
                  <c:v>84.07285714285716</c:v>
                </c:pt>
                <c:pt idx="336">
                  <c:v>85.28</c:v>
                </c:pt>
                <c:pt idx="337">
                  <c:v>85.654285714285706</c:v>
                </c:pt>
                <c:pt idx="338">
                  <c:v>86.717142857142861</c:v>
                </c:pt>
                <c:pt idx="339">
                  <c:v>87.501428571428576</c:v>
                </c:pt>
                <c:pt idx="340">
                  <c:v>88.325714285714284</c:v>
                </c:pt>
                <c:pt idx="341">
                  <c:v>89.14</c:v>
                </c:pt>
                <c:pt idx="342">
                  <c:v>90.554285714285697</c:v>
                </c:pt>
                <c:pt idx="343">
                  <c:v>93.814285714285717</c:v>
                </c:pt>
                <c:pt idx="344">
                  <c:v>87.742857142857147</c:v>
                </c:pt>
                <c:pt idx="345">
                  <c:v>82.385714285714286</c:v>
                </c:pt>
                <c:pt idx="346">
                  <c:v>82.452857142857155</c:v>
                </c:pt>
                <c:pt idx="347">
                  <c:v>82.149999999999991</c:v>
                </c:pt>
                <c:pt idx="348">
                  <c:v>79.452857142857141</c:v>
                </c:pt>
                <c:pt idx="349">
                  <c:v>86.055714285714302</c:v>
                </c:pt>
                <c:pt idx="350">
                  <c:v>87.314285714285717</c:v>
                </c:pt>
                <c:pt idx="351">
                  <c:v>87.341428571428565</c:v>
                </c:pt>
                <c:pt idx="352">
                  <c:v>88.254285714285729</c:v>
                </c:pt>
                <c:pt idx="353">
                  <c:v>88.074285714285722</c:v>
                </c:pt>
                <c:pt idx="354">
                  <c:v>88.307142857142864</c:v>
                </c:pt>
                <c:pt idx="355">
                  <c:v>88.720000000000013</c:v>
                </c:pt>
                <c:pt idx="356">
                  <c:v>88.142857142857139</c:v>
                </c:pt>
                <c:pt idx="357">
                  <c:v>86.775714285714272</c:v>
                </c:pt>
                <c:pt idx="358">
                  <c:v>86.578571428571422</c:v>
                </c:pt>
                <c:pt idx="359">
                  <c:v>86.597142857142856</c:v>
                </c:pt>
                <c:pt idx="360">
                  <c:v>84.589999999999989</c:v>
                </c:pt>
                <c:pt idx="361">
                  <c:v>83.63</c:v>
                </c:pt>
                <c:pt idx="362">
                  <c:v>82.398571428571429</c:v>
                </c:pt>
                <c:pt idx="363">
                  <c:v>80.94142857142856</c:v>
                </c:pt>
                <c:pt idx="364">
                  <c:v>77.46142857142857</c:v>
                </c:pt>
                <c:pt idx="365">
                  <c:v>76.022857142857148</c:v>
                </c:pt>
                <c:pt idx="366">
                  <c:v>75.994285714285724</c:v>
                </c:pt>
                <c:pt idx="367">
                  <c:v>75.702857142857141</c:v>
                </c:pt>
                <c:pt idx="368">
                  <c:v>75.804285714285712</c:v>
                </c:pt>
                <c:pt idx="369">
                  <c:v>76.29285714285713</c:v>
                </c:pt>
                <c:pt idx="370">
                  <c:v>76.258571428571415</c:v>
                </c:pt>
                <c:pt idx="371">
                  <c:v>77.617142857142866</c:v>
                </c:pt>
                <c:pt idx="372">
                  <c:v>79.278571428571439</c:v>
                </c:pt>
                <c:pt idx="373">
                  <c:v>80.66857142857144</c:v>
                </c:pt>
                <c:pt idx="374">
                  <c:v>82.502857142857138</c:v>
                </c:pt>
                <c:pt idx="375">
                  <c:v>87.277142857142849</c:v>
                </c:pt>
                <c:pt idx="376">
                  <c:v>87.825714285714284</c:v>
                </c:pt>
                <c:pt idx="377">
                  <c:v>89.187142857142845</c:v>
                </c:pt>
                <c:pt idx="378">
                  <c:v>90.624285714285719</c:v>
                </c:pt>
                <c:pt idx="379">
                  <c:v>93.295714285714283</c:v>
                </c:pt>
                <c:pt idx="380">
                  <c:v>99.83142857142856</c:v>
                </c:pt>
                <c:pt idx="381">
                  <c:v>102.17285714285713</c:v>
                </c:pt>
                <c:pt idx="382">
                  <c:v>105.14714285714285</c:v>
                </c:pt>
                <c:pt idx="383">
                  <c:v>110.39571428571431</c:v>
                </c:pt>
                <c:pt idx="384">
                  <c:v>107.52142857142856</c:v>
                </c:pt>
                <c:pt idx="385">
                  <c:v>117.27571428571427</c:v>
                </c:pt>
                <c:pt idx="386">
                  <c:v>119.22999999999999</c:v>
                </c:pt>
                <c:pt idx="387">
                  <c:v>119.77285714285713</c:v>
                </c:pt>
                <c:pt idx="388">
                  <c:v>118.04142857142858</c:v>
                </c:pt>
                <c:pt idx="389">
                  <c:v>122.44000000000001</c:v>
                </c:pt>
                <c:pt idx="390">
                  <c:v>118.10285714285713</c:v>
                </c:pt>
                <c:pt idx="391">
                  <c:v>115.52428571428571</c:v>
                </c:pt>
                <c:pt idx="392">
                  <c:v>113.55428571428571</c:v>
                </c:pt>
                <c:pt idx="393">
                  <c:v>111.46571428571428</c:v>
                </c:pt>
                <c:pt idx="394">
                  <c:v>111.05999999999999</c:v>
                </c:pt>
                <c:pt idx="395">
                  <c:v>113.49428571428572</c:v>
                </c:pt>
                <c:pt idx="396">
                  <c:v>113.75</c:v>
                </c:pt>
                <c:pt idx="397">
                  <c:v>113.95571428571428</c:v>
                </c:pt>
                <c:pt idx="398">
                  <c:v>113.51428571428571</c:v>
                </c:pt>
                <c:pt idx="399">
                  <c:v>114.27571428571427</c:v>
                </c:pt>
                <c:pt idx="400">
                  <c:v>113.81142857142856</c:v>
                </c:pt>
                <c:pt idx="401">
                  <c:v>113.36999999999999</c:v>
                </c:pt>
                <c:pt idx="402">
                  <c:v>113.12142857142855</c:v>
                </c:pt>
                <c:pt idx="403">
                  <c:v>113.07000000000001</c:v>
                </c:pt>
                <c:pt idx="404">
                  <c:v>112.00714285714287</c:v>
                </c:pt>
                <c:pt idx="405">
                  <c:v>108.39</c:v>
                </c:pt>
                <c:pt idx="406">
                  <c:v>107.38428571428572</c:v>
                </c:pt>
                <c:pt idx="407">
                  <c:v>105.24714285714286</c:v>
                </c:pt>
                <c:pt idx="408">
                  <c:v>103.56142857142858</c:v>
                </c:pt>
                <c:pt idx="409">
                  <c:v>102.38857142857144</c:v>
                </c:pt>
                <c:pt idx="410">
                  <c:v>99.655714285714268</c:v>
                </c:pt>
                <c:pt idx="411">
                  <c:v>99.441428571428574</c:v>
                </c:pt>
                <c:pt idx="412">
                  <c:v>99.838571428571427</c:v>
                </c:pt>
                <c:pt idx="413">
                  <c:v>100.50142857142858</c:v>
                </c:pt>
                <c:pt idx="414">
                  <c:v>100.88428571428572</c:v>
                </c:pt>
                <c:pt idx="415">
                  <c:v>104.07285714285715</c:v>
                </c:pt>
                <c:pt idx="416">
                  <c:v>104.66</c:v>
                </c:pt>
                <c:pt idx="417">
                  <c:v>105.49285714285715</c:v>
                </c:pt>
                <c:pt idx="418">
                  <c:v>106.27142857142857</c:v>
                </c:pt>
                <c:pt idx="419">
                  <c:v>106.59</c:v>
                </c:pt>
                <c:pt idx="420">
                  <c:v>107.3742857142857</c:v>
                </c:pt>
                <c:pt idx="421">
                  <c:v>107.43428571428571</c:v>
                </c:pt>
                <c:pt idx="422">
                  <c:v>108.08428571428571</c:v>
                </c:pt>
                <c:pt idx="423">
                  <c:v>108.80571428571429</c:v>
                </c:pt>
                <c:pt idx="424">
                  <c:v>110.28714285714285</c:v>
                </c:pt>
                <c:pt idx="425">
                  <c:v>110.81285714285714</c:v>
                </c:pt>
                <c:pt idx="426">
                  <c:v>113.9242857142857</c:v>
                </c:pt>
                <c:pt idx="427">
                  <c:v>117.58714285714287</c:v>
                </c:pt>
                <c:pt idx="428">
                  <c:v>121.84857142857142</c:v>
                </c:pt>
                <c:pt idx="429">
                  <c:v>118.16285714285716</c:v>
                </c:pt>
                <c:pt idx="430">
                  <c:v>113.59285714285714</c:v>
                </c:pt>
                <c:pt idx="431">
                  <c:v>111.90857142857143</c:v>
                </c:pt>
                <c:pt idx="432">
                  <c:v>108.69000000000001</c:v>
                </c:pt>
                <c:pt idx="433">
                  <c:v>104.67714285714285</c:v>
                </c:pt>
                <c:pt idx="434">
                  <c:v>107.86142857142856</c:v>
                </c:pt>
                <c:pt idx="435">
                  <c:v>112.34142857142857</c:v>
                </c:pt>
                <c:pt idx="436">
                  <c:v>111.43714285714285</c:v>
                </c:pt>
                <c:pt idx="437">
                  <c:v>110.13285714285716</c:v>
                </c:pt>
                <c:pt idx="438">
                  <c:v>109.47714285714287</c:v>
                </c:pt>
                <c:pt idx="439">
                  <c:v>109.93857142857142</c:v>
                </c:pt>
                <c:pt idx="440">
                  <c:v>111.34714285714287</c:v>
                </c:pt>
                <c:pt idx="441">
                  <c:v>111.29428571428571</c:v>
                </c:pt>
                <c:pt idx="442">
                  <c:v>111.97428571428573</c:v>
                </c:pt>
                <c:pt idx="443">
                  <c:v>112.84857142857142</c:v>
                </c:pt>
                <c:pt idx="444">
                  <c:v>114.03714285714285</c:v>
                </c:pt>
                <c:pt idx="445">
                  <c:v>120.69857142857143</c:v>
                </c:pt>
                <c:pt idx="446">
                  <c:v>121.53571428571426</c:v>
                </c:pt>
                <c:pt idx="447">
                  <c:v>122.29142857142857</c:v>
                </c:pt>
                <c:pt idx="448">
                  <c:v>122.19714285714284</c:v>
                </c:pt>
                <c:pt idx="449">
                  <c:v>121.33571428571429</c:v>
                </c:pt>
                <c:pt idx="450">
                  <c:v>114.02142857142856</c:v>
                </c:pt>
                <c:pt idx="451">
                  <c:v>113.58000000000001</c:v>
                </c:pt>
                <c:pt idx="452">
                  <c:v>113.13571428571429</c:v>
                </c:pt>
                <c:pt idx="453">
                  <c:v>112.72857142857143</c:v>
                </c:pt>
                <c:pt idx="454">
                  <c:v>111.96857142857142</c:v>
                </c:pt>
                <c:pt idx="455">
                  <c:v>113.04428571428571</c:v>
                </c:pt>
                <c:pt idx="456">
                  <c:v>113.09428571428573</c:v>
                </c:pt>
                <c:pt idx="457">
                  <c:v>113.40428571428571</c:v>
                </c:pt>
                <c:pt idx="458">
                  <c:v>114.22571428571429</c:v>
                </c:pt>
                <c:pt idx="459">
                  <c:v>116.61285714285714</c:v>
                </c:pt>
                <c:pt idx="460">
                  <c:v>125.87285714285714</c:v>
                </c:pt>
                <c:pt idx="461">
                  <c:v>125.77714285714286</c:v>
                </c:pt>
                <c:pt idx="462">
                  <c:v>125.06571428571429</c:v>
                </c:pt>
                <c:pt idx="463">
                  <c:v>123.8257142857143</c:v>
                </c:pt>
                <c:pt idx="464">
                  <c:v>121.41000000000001</c:v>
                </c:pt>
                <c:pt idx="465">
                  <c:v>110.68428571428572</c:v>
                </c:pt>
                <c:pt idx="466">
                  <c:v>110.37142857142855</c:v>
                </c:pt>
                <c:pt idx="467">
                  <c:v>111.25571428571426</c:v>
                </c:pt>
                <c:pt idx="468">
                  <c:v>112.10857142857142</c:v>
                </c:pt>
                <c:pt idx="469">
                  <c:v>113.03428571428572</c:v>
                </c:pt>
                <c:pt idx="470">
                  <c:v>117.21857142857142</c:v>
                </c:pt>
                <c:pt idx="471">
                  <c:v>117.83857142857141</c:v>
                </c:pt>
                <c:pt idx="472">
                  <c:v>117.81142857142856</c:v>
                </c:pt>
                <c:pt idx="473">
                  <c:v>118.08714285714287</c:v>
                </c:pt>
                <c:pt idx="474">
                  <c:v>117.84142857142858</c:v>
                </c:pt>
                <c:pt idx="475">
                  <c:v>123.10714285714288</c:v>
                </c:pt>
                <c:pt idx="476">
                  <c:v>123.07857142857144</c:v>
                </c:pt>
                <c:pt idx="477">
                  <c:v>122.79428571428572</c:v>
                </c:pt>
                <c:pt idx="478">
                  <c:v>122.81142857142858</c:v>
                </c:pt>
                <c:pt idx="479">
                  <c:v>123.30285714285712</c:v>
                </c:pt>
                <c:pt idx="480">
                  <c:v>117.65142857142857</c:v>
                </c:pt>
                <c:pt idx="481">
                  <c:v>118.09571428571427</c:v>
                </c:pt>
                <c:pt idx="482">
                  <c:v>118.95000000000002</c:v>
                </c:pt>
                <c:pt idx="483">
                  <c:v>118.68142857142858</c:v>
                </c:pt>
                <c:pt idx="484">
                  <c:v>120.23</c:v>
                </c:pt>
                <c:pt idx="485">
                  <c:v>125.09857142857142</c:v>
                </c:pt>
                <c:pt idx="486">
                  <c:v>129.08285714285714</c:v>
                </c:pt>
                <c:pt idx="487">
                  <c:v>128.86714285714285</c:v>
                </c:pt>
                <c:pt idx="488">
                  <c:v>131.95714285714286</c:v>
                </c:pt>
                <c:pt idx="489">
                  <c:v>133.07142857142858</c:v>
                </c:pt>
                <c:pt idx="490">
                  <c:v>133.68571428571428</c:v>
                </c:pt>
                <c:pt idx="491">
                  <c:v>132.09714285714284</c:v>
                </c:pt>
                <c:pt idx="492">
                  <c:v>134.65571428571428</c:v>
                </c:pt>
                <c:pt idx="493">
                  <c:v>134.87714285714287</c:v>
                </c:pt>
                <c:pt idx="494">
                  <c:v>134.84142857142857</c:v>
                </c:pt>
                <c:pt idx="495">
                  <c:v>140.85285714285715</c:v>
                </c:pt>
                <c:pt idx="496">
                  <c:v>142.73142857142858</c:v>
                </c:pt>
                <c:pt idx="497">
                  <c:v>144.87571428571428</c:v>
                </c:pt>
                <c:pt idx="498">
                  <c:v>147.09285714285713</c:v>
                </c:pt>
                <c:pt idx="499">
                  <c:v>139.96571428571426</c:v>
                </c:pt>
                <c:pt idx="500">
                  <c:v>123.25714285714287</c:v>
                </c:pt>
                <c:pt idx="501">
                  <c:v>121.93285714285716</c:v>
                </c:pt>
                <c:pt idx="502">
                  <c:v>120.66285714285716</c:v>
                </c:pt>
                <c:pt idx="503">
                  <c:v>120.16000000000001</c:v>
                </c:pt>
                <c:pt idx="504">
                  <c:v>125.28571428571429</c:v>
                </c:pt>
                <c:pt idx="505">
                  <c:v>130.09857142857143</c:v>
                </c:pt>
                <c:pt idx="506">
                  <c:v>130.27857142857144</c:v>
                </c:pt>
                <c:pt idx="507">
                  <c:v>129.94</c:v>
                </c:pt>
                <c:pt idx="508">
                  <c:v>128.64142857142858</c:v>
                </c:pt>
                <c:pt idx="509">
                  <c:v>130.55714285714288</c:v>
                </c:pt>
                <c:pt idx="510">
                  <c:v>141.0457142857143</c:v>
                </c:pt>
                <c:pt idx="511">
                  <c:v>142.09571428571431</c:v>
                </c:pt>
                <c:pt idx="512">
                  <c:v>142.94428571428574</c:v>
                </c:pt>
                <c:pt idx="513">
                  <c:v>143.52428571428572</c:v>
                </c:pt>
                <c:pt idx="514">
                  <c:v>143.80142857142857</c:v>
                </c:pt>
                <c:pt idx="515">
                  <c:v>144.69142857142859</c:v>
                </c:pt>
                <c:pt idx="516">
                  <c:v>144.61142857142858</c:v>
                </c:pt>
                <c:pt idx="517">
                  <c:v>144.61142857142858</c:v>
                </c:pt>
                <c:pt idx="518">
                  <c:v>144.49142857142857</c:v>
                </c:pt>
                <c:pt idx="519">
                  <c:v>144.40428571428572</c:v>
                </c:pt>
                <c:pt idx="520">
                  <c:v>143.75</c:v>
                </c:pt>
                <c:pt idx="521">
                  <c:v>143.90857142857143</c:v>
                </c:pt>
                <c:pt idx="522">
                  <c:v>144.00571428571428</c:v>
                </c:pt>
                <c:pt idx="523">
                  <c:v>144.30714285714285</c:v>
                </c:pt>
                <c:pt idx="524">
                  <c:v>144.37142857142857</c:v>
                </c:pt>
                <c:pt idx="525">
                  <c:v>144.48142857142855</c:v>
                </c:pt>
                <c:pt idx="526">
                  <c:v>146.5514285714286</c:v>
                </c:pt>
                <c:pt idx="527">
                  <c:v>147.20571428571429</c:v>
                </c:pt>
                <c:pt idx="528">
                  <c:v>147.82714285714286</c:v>
                </c:pt>
                <c:pt idx="529">
                  <c:v>148.56142857142854</c:v>
                </c:pt>
                <c:pt idx="530">
                  <c:v>150.05999999999997</c:v>
                </c:pt>
                <c:pt idx="531">
                  <c:v>154.97571428571428</c:v>
                </c:pt>
                <c:pt idx="532">
                  <c:v>156.4542857142857</c:v>
                </c:pt>
                <c:pt idx="533">
                  <c:v>157.79000000000002</c:v>
                </c:pt>
                <c:pt idx="534">
                  <c:v>159.03857142857143</c:v>
                </c:pt>
                <c:pt idx="535">
                  <c:v>159.85857142857142</c:v>
                </c:pt>
                <c:pt idx="536">
                  <c:v>163.91857142857143</c:v>
                </c:pt>
                <c:pt idx="537">
                  <c:v>163.64857142857142</c:v>
                </c:pt>
                <c:pt idx="538">
                  <c:v>163.66857142857143</c:v>
                </c:pt>
                <c:pt idx="539">
                  <c:v>163.33571428571426</c:v>
                </c:pt>
                <c:pt idx="540">
                  <c:v>162.82999999999998</c:v>
                </c:pt>
                <c:pt idx="541">
                  <c:v>156.23571428571429</c:v>
                </c:pt>
                <c:pt idx="542">
                  <c:v>155.42714285714285</c:v>
                </c:pt>
                <c:pt idx="543">
                  <c:v>154.01428571428573</c:v>
                </c:pt>
                <c:pt idx="544">
                  <c:v>152.59857142857143</c:v>
                </c:pt>
                <c:pt idx="545">
                  <c:v>151.92714285714285</c:v>
                </c:pt>
                <c:pt idx="546">
                  <c:v>148.71142857142857</c:v>
                </c:pt>
                <c:pt idx="547">
                  <c:v>148.81857142857143</c:v>
                </c:pt>
                <c:pt idx="548">
                  <c:v>148.24428571428572</c:v>
                </c:pt>
                <c:pt idx="549">
                  <c:v>148.07714285714286</c:v>
                </c:pt>
                <c:pt idx="550">
                  <c:v>148.58857142857144</c:v>
                </c:pt>
                <c:pt idx="551">
                  <c:v>147.51571428571427</c:v>
                </c:pt>
                <c:pt idx="552">
                  <c:v>146.71</c:v>
                </c:pt>
                <c:pt idx="553">
                  <c:v>146.43285714285713</c:v>
                </c:pt>
                <c:pt idx="554">
                  <c:v>145.92857142857142</c:v>
                </c:pt>
                <c:pt idx="555">
                  <c:v>144.6</c:v>
                </c:pt>
                <c:pt idx="556">
                  <c:v>141.39142857142858</c:v>
                </c:pt>
                <c:pt idx="557">
                  <c:v>139.76285714285714</c:v>
                </c:pt>
                <c:pt idx="558">
                  <c:v>138.87857142857143</c:v>
                </c:pt>
              </c:numCache>
            </c:numRef>
          </c:val>
          <c:smooth val="0"/>
          <c:extLst>
            <c:ext xmlns:c16="http://schemas.microsoft.com/office/drawing/2014/chart" uri="{C3380CC4-5D6E-409C-BE32-E72D297353CC}">
              <c16:uniqueId val="{00000000-EA2D-4F40-8628-AB77F77335DE}"/>
            </c:ext>
          </c:extLst>
        </c:ser>
        <c:dLbls>
          <c:showLegendKey val="0"/>
          <c:showVal val="0"/>
          <c:showCatName val="0"/>
          <c:showSerName val="0"/>
          <c:showPercent val="0"/>
          <c:showBubbleSize val="0"/>
        </c:dLbls>
        <c:marker val="1"/>
        <c:smooth val="0"/>
        <c:axId val="758510752"/>
        <c:axId val="758514912"/>
      </c:lineChart>
      <c:lineChart>
        <c:grouping val="standard"/>
        <c:varyColors val="0"/>
        <c:ser>
          <c:idx val="1"/>
          <c:order val="1"/>
          <c:tx>
            <c:strRef>
              <c:f>Hoja1!$D$3</c:f>
              <c:strCache>
                <c:ptCount val="1"/>
                <c:pt idx="0">
                  <c:v>Brent (eje der.)</c:v>
                </c:pt>
              </c:strCache>
            </c:strRef>
          </c:tx>
          <c:spPr>
            <a:ln w="28575" cap="rnd">
              <a:solidFill>
                <a:srgbClr val="FF0000"/>
              </a:solidFill>
              <a:round/>
            </a:ln>
            <a:effectLst/>
          </c:spPr>
          <c:marker>
            <c:symbol val="none"/>
          </c:marker>
          <c:cat>
            <c:numRef>
              <c:f>Hoja1!$B$4:$B$562</c:f>
              <c:numCache>
                <c:formatCode>m/d/yyyy</c:formatCode>
                <c:ptCount val="559"/>
                <c:pt idx="0">
                  <c:v>43851</c:v>
                </c:pt>
                <c:pt idx="1">
                  <c:v>43852</c:v>
                </c:pt>
                <c:pt idx="2">
                  <c:v>43853</c:v>
                </c:pt>
                <c:pt idx="3">
                  <c:v>43854</c:v>
                </c:pt>
                <c:pt idx="4">
                  <c:v>43857</c:v>
                </c:pt>
                <c:pt idx="5">
                  <c:v>43858</c:v>
                </c:pt>
                <c:pt idx="6">
                  <c:v>43859</c:v>
                </c:pt>
                <c:pt idx="7">
                  <c:v>43860</c:v>
                </c:pt>
                <c:pt idx="8">
                  <c:v>43861</c:v>
                </c:pt>
                <c:pt idx="9">
                  <c:v>43864</c:v>
                </c:pt>
                <c:pt idx="10">
                  <c:v>43865</c:v>
                </c:pt>
                <c:pt idx="11">
                  <c:v>43866</c:v>
                </c:pt>
                <c:pt idx="12">
                  <c:v>43867</c:v>
                </c:pt>
                <c:pt idx="13">
                  <c:v>43868</c:v>
                </c:pt>
                <c:pt idx="14">
                  <c:v>43871</c:v>
                </c:pt>
                <c:pt idx="15">
                  <c:v>43872</c:v>
                </c:pt>
                <c:pt idx="16">
                  <c:v>43873</c:v>
                </c:pt>
                <c:pt idx="17">
                  <c:v>43874</c:v>
                </c:pt>
                <c:pt idx="18">
                  <c:v>43875</c:v>
                </c:pt>
                <c:pt idx="19">
                  <c:v>43878</c:v>
                </c:pt>
                <c:pt idx="20">
                  <c:v>43879</c:v>
                </c:pt>
                <c:pt idx="21">
                  <c:v>43880</c:v>
                </c:pt>
                <c:pt idx="22">
                  <c:v>43881</c:v>
                </c:pt>
                <c:pt idx="23">
                  <c:v>43882</c:v>
                </c:pt>
                <c:pt idx="24">
                  <c:v>43885</c:v>
                </c:pt>
                <c:pt idx="25">
                  <c:v>43886</c:v>
                </c:pt>
                <c:pt idx="26">
                  <c:v>43887</c:v>
                </c:pt>
                <c:pt idx="27">
                  <c:v>43888</c:v>
                </c:pt>
                <c:pt idx="28">
                  <c:v>43889</c:v>
                </c:pt>
                <c:pt idx="29">
                  <c:v>43892</c:v>
                </c:pt>
                <c:pt idx="30">
                  <c:v>43893</c:v>
                </c:pt>
                <c:pt idx="31">
                  <c:v>43894</c:v>
                </c:pt>
                <c:pt idx="32">
                  <c:v>43895</c:v>
                </c:pt>
                <c:pt idx="33">
                  <c:v>43896</c:v>
                </c:pt>
                <c:pt idx="34">
                  <c:v>43899</c:v>
                </c:pt>
                <c:pt idx="35">
                  <c:v>43900</c:v>
                </c:pt>
                <c:pt idx="36">
                  <c:v>43901</c:v>
                </c:pt>
                <c:pt idx="37">
                  <c:v>43902</c:v>
                </c:pt>
                <c:pt idx="38">
                  <c:v>43903</c:v>
                </c:pt>
                <c:pt idx="39">
                  <c:v>43906</c:v>
                </c:pt>
                <c:pt idx="40">
                  <c:v>43907</c:v>
                </c:pt>
                <c:pt idx="41">
                  <c:v>43908</c:v>
                </c:pt>
                <c:pt idx="42">
                  <c:v>43909</c:v>
                </c:pt>
                <c:pt idx="43">
                  <c:v>43910</c:v>
                </c:pt>
                <c:pt idx="44">
                  <c:v>43913</c:v>
                </c:pt>
                <c:pt idx="45">
                  <c:v>43914</c:v>
                </c:pt>
                <c:pt idx="46">
                  <c:v>43915</c:v>
                </c:pt>
                <c:pt idx="47">
                  <c:v>43916</c:v>
                </c:pt>
                <c:pt idx="48">
                  <c:v>43917</c:v>
                </c:pt>
                <c:pt idx="49">
                  <c:v>43920</c:v>
                </c:pt>
                <c:pt idx="50">
                  <c:v>43921</c:v>
                </c:pt>
                <c:pt idx="51">
                  <c:v>43922</c:v>
                </c:pt>
                <c:pt idx="52">
                  <c:v>43923</c:v>
                </c:pt>
                <c:pt idx="53">
                  <c:v>43924</c:v>
                </c:pt>
                <c:pt idx="54">
                  <c:v>43927</c:v>
                </c:pt>
                <c:pt idx="55">
                  <c:v>43928</c:v>
                </c:pt>
                <c:pt idx="56">
                  <c:v>43929</c:v>
                </c:pt>
                <c:pt idx="57">
                  <c:v>43930</c:v>
                </c:pt>
                <c:pt idx="58">
                  <c:v>43934</c:v>
                </c:pt>
                <c:pt idx="59">
                  <c:v>43935</c:v>
                </c:pt>
                <c:pt idx="60">
                  <c:v>43936</c:v>
                </c:pt>
                <c:pt idx="61">
                  <c:v>43937</c:v>
                </c:pt>
                <c:pt idx="62">
                  <c:v>43938</c:v>
                </c:pt>
                <c:pt idx="63">
                  <c:v>43941</c:v>
                </c:pt>
                <c:pt idx="64">
                  <c:v>43942</c:v>
                </c:pt>
                <c:pt idx="65">
                  <c:v>43943</c:v>
                </c:pt>
                <c:pt idx="66">
                  <c:v>43944</c:v>
                </c:pt>
                <c:pt idx="67">
                  <c:v>43945</c:v>
                </c:pt>
                <c:pt idx="68">
                  <c:v>43948</c:v>
                </c:pt>
                <c:pt idx="69">
                  <c:v>43949</c:v>
                </c:pt>
                <c:pt idx="70">
                  <c:v>43950</c:v>
                </c:pt>
                <c:pt idx="71">
                  <c:v>43951</c:v>
                </c:pt>
                <c:pt idx="72">
                  <c:v>43952</c:v>
                </c:pt>
                <c:pt idx="73">
                  <c:v>43955</c:v>
                </c:pt>
                <c:pt idx="74">
                  <c:v>43956</c:v>
                </c:pt>
                <c:pt idx="75">
                  <c:v>43957</c:v>
                </c:pt>
                <c:pt idx="76">
                  <c:v>43958</c:v>
                </c:pt>
                <c:pt idx="77">
                  <c:v>43959</c:v>
                </c:pt>
                <c:pt idx="78">
                  <c:v>43962</c:v>
                </c:pt>
                <c:pt idx="79">
                  <c:v>43963</c:v>
                </c:pt>
                <c:pt idx="80">
                  <c:v>43964</c:v>
                </c:pt>
                <c:pt idx="81">
                  <c:v>43965</c:v>
                </c:pt>
                <c:pt idx="82">
                  <c:v>43966</c:v>
                </c:pt>
                <c:pt idx="83">
                  <c:v>43969</c:v>
                </c:pt>
                <c:pt idx="84">
                  <c:v>43970</c:v>
                </c:pt>
                <c:pt idx="85">
                  <c:v>43971</c:v>
                </c:pt>
                <c:pt idx="86">
                  <c:v>43972</c:v>
                </c:pt>
                <c:pt idx="87">
                  <c:v>43973</c:v>
                </c:pt>
                <c:pt idx="88">
                  <c:v>43976</c:v>
                </c:pt>
                <c:pt idx="89">
                  <c:v>43977</c:v>
                </c:pt>
                <c:pt idx="90">
                  <c:v>43978</c:v>
                </c:pt>
                <c:pt idx="91">
                  <c:v>43979</c:v>
                </c:pt>
                <c:pt idx="92">
                  <c:v>43980</c:v>
                </c:pt>
                <c:pt idx="93">
                  <c:v>43983</c:v>
                </c:pt>
                <c:pt idx="94">
                  <c:v>43984</c:v>
                </c:pt>
                <c:pt idx="95">
                  <c:v>43985</c:v>
                </c:pt>
                <c:pt idx="96">
                  <c:v>43986</c:v>
                </c:pt>
                <c:pt idx="97">
                  <c:v>43987</c:v>
                </c:pt>
                <c:pt idx="98">
                  <c:v>43990</c:v>
                </c:pt>
                <c:pt idx="99">
                  <c:v>43991</c:v>
                </c:pt>
                <c:pt idx="100">
                  <c:v>43992</c:v>
                </c:pt>
                <c:pt idx="101">
                  <c:v>43993</c:v>
                </c:pt>
                <c:pt idx="102">
                  <c:v>43994</c:v>
                </c:pt>
                <c:pt idx="103">
                  <c:v>43997</c:v>
                </c:pt>
                <c:pt idx="104">
                  <c:v>43998</c:v>
                </c:pt>
                <c:pt idx="105">
                  <c:v>43999</c:v>
                </c:pt>
                <c:pt idx="106">
                  <c:v>44000</c:v>
                </c:pt>
                <c:pt idx="107">
                  <c:v>44001</c:v>
                </c:pt>
                <c:pt idx="108">
                  <c:v>44004</c:v>
                </c:pt>
                <c:pt idx="109">
                  <c:v>44005</c:v>
                </c:pt>
                <c:pt idx="110">
                  <c:v>44006</c:v>
                </c:pt>
                <c:pt idx="111">
                  <c:v>44007</c:v>
                </c:pt>
                <c:pt idx="112">
                  <c:v>44008</c:v>
                </c:pt>
                <c:pt idx="113">
                  <c:v>44011</c:v>
                </c:pt>
                <c:pt idx="114">
                  <c:v>44012</c:v>
                </c:pt>
                <c:pt idx="115">
                  <c:v>44013</c:v>
                </c:pt>
                <c:pt idx="116">
                  <c:v>44014</c:v>
                </c:pt>
                <c:pt idx="117">
                  <c:v>44015</c:v>
                </c:pt>
                <c:pt idx="118">
                  <c:v>44018</c:v>
                </c:pt>
                <c:pt idx="119">
                  <c:v>44019</c:v>
                </c:pt>
                <c:pt idx="120">
                  <c:v>44020</c:v>
                </c:pt>
                <c:pt idx="121">
                  <c:v>44021</c:v>
                </c:pt>
                <c:pt idx="122">
                  <c:v>44022</c:v>
                </c:pt>
                <c:pt idx="123">
                  <c:v>44025</c:v>
                </c:pt>
                <c:pt idx="124">
                  <c:v>44026</c:v>
                </c:pt>
                <c:pt idx="125">
                  <c:v>44027</c:v>
                </c:pt>
                <c:pt idx="126">
                  <c:v>44028</c:v>
                </c:pt>
                <c:pt idx="127">
                  <c:v>44029</c:v>
                </c:pt>
                <c:pt idx="128">
                  <c:v>44032</c:v>
                </c:pt>
                <c:pt idx="129">
                  <c:v>44033</c:v>
                </c:pt>
                <c:pt idx="130">
                  <c:v>44034</c:v>
                </c:pt>
                <c:pt idx="131">
                  <c:v>44035</c:v>
                </c:pt>
                <c:pt idx="132">
                  <c:v>44036</c:v>
                </c:pt>
                <c:pt idx="133">
                  <c:v>44039</c:v>
                </c:pt>
                <c:pt idx="134">
                  <c:v>44040</c:v>
                </c:pt>
                <c:pt idx="135">
                  <c:v>44041</c:v>
                </c:pt>
                <c:pt idx="136">
                  <c:v>44042</c:v>
                </c:pt>
                <c:pt idx="137">
                  <c:v>44043</c:v>
                </c:pt>
                <c:pt idx="138">
                  <c:v>44046</c:v>
                </c:pt>
                <c:pt idx="139">
                  <c:v>44047</c:v>
                </c:pt>
                <c:pt idx="140">
                  <c:v>44048</c:v>
                </c:pt>
                <c:pt idx="141">
                  <c:v>44049</c:v>
                </c:pt>
                <c:pt idx="142">
                  <c:v>44050</c:v>
                </c:pt>
                <c:pt idx="143">
                  <c:v>44053</c:v>
                </c:pt>
                <c:pt idx="144">
                  <c:v>44054</c:v>
                </c:pt>
                <c:pt idx="145">
                  <c:v>44055</c:v>
                </c:pt>
                <c:pt idx="146">
                  <c:v>44056</c:v>
                </c:pt>
                <c:pt idx="147">
                  <c:v>44057</c:v>
                </c:pt>
                <c:pt idx="148">
                  <c:v>44060</c:v>
                </c:pt>
                <c:pt idx="149">
                  <c:v>44061</c:v>
                </c:pt>
                <c:pt idx="150">
                  <c:v>44062</c:v>
                </c:pt>
                <c:pt idx="151">
                  <c:v>44063</c:v>
                </c:pt>
                <c:pt idx="152">
                  <c:v>44064</c:v>
                </c:pt>
                <c:pt idx="153">
                  <c:v>44067</c:v>
                </c:pt>
                <c:pt idx="154">
                  <c:v>44068</c:v>
                </c:pt>
                <c:pt idx="155">
                  <c:v>44069</c:v>
                </c:pt>
                <c:pt idx="156">
                  <c:v>44070</c:v>
                </c:pt>
                <c:pt idx="157">
                  <c:v>44071</c:v>
                </c:pt>
                <c:pt idx="158">
                  <c:v>44074</c:v>
                </c:pt>
                <c:pt idx="159">
                  <c:v>44075</c:v>
                </c:pt>
                <c:pt idx="160">
                  <c:v>44076</c:v>
                </c:pt>
                <c:pt idx="161">
                  <c:v>44077</c:v>
                </c:pt>
                <c:pt idx="162">
                  <c:v>44078</c:v>
                </c:pt>
                <c:pt idx="163">
                  <c:v>44081</c:v>
                </c:pt>
                <c:pt idx="164">
                  <c:v>44082</c:v>
                </c:pt>
                <c:pt idx="165">
                  <c:v>44083</c:v>
                </c:pt>
                <c:pt idx="166">
                  <c:v>44084</c:v>
                </c:pt>
                <c:pt idx="167">
                  <c:v>44085</c:v>
                </c:pt>
                <c:pt idx="168">
                  <c:v>44088</c:v>
                </c:pt>
                <c:pt idx="169">
                  <c:v>44089</c:v>
                </c:pt>
                <c:pt idx="170">
                  <c:v>44090</c:v>
                </c:pt>
                <c:pt idx="171">
                  <c:v>44091</c:v>
                </c:pt>
                <c:pt idx="172">
                  <c:v>44092</c:v>
                </c:pt>
                <c:pt idx="173">
                  <c:v>44095</c:v>
                </c:pt>
                <c:pt idx="174">
                  <c:v>44096</c:v>
                </c:pt>
                <c:pt idx="175">
                  <c:v>44097</c:v>
                </c:pt>
                <c:pt idx="176">
                  <c:v>44098</c:v>
                </c:pt>
                <c:pt idx="177">
                  <c:v>44099</c:v>
                </c:pt>
                <c:pt idx="178">
                  <c:v>44102</c:v>
                </c:pt>
                <c:pt idx="179">
                  <c:v>44103</c:v>
                </c:pt>
                <c:pt idx="180">
                  <c:v>44104</c:v>
                </c:pt>
                <c:pt idx="181">
                  <c:v>44105</c:v>
                </c:pt>
                <c:pt idx="182">
                  <c:v>44106</c:v>
                </c:pt>
                <c:pt idx="183">
                  <c:v>44109</c:v>
                </c:pt>
                <c:pt idx="184">
                  <c:v>44110</c:v>
                </c:pt>
                <c:pt idx="185">
                  <c:v>44111</c:v>
                </c:pt>
                <c:pt idx="186">
                  <c:v>44112</c:v>
                </c:pt>
                <c:pt idx="187">
                  <c:v>44113</c:v>
                </c:pt>
                <c:pt idx="188">
                  <c:v>44116</c:v>
                </c:pt>
                <c:pt idx="189">
                  <c:v>44117</c:v>
                </c:pt>
                <c:pt idx="190">
                  <c:v>44118</c:v>
                </c:pt>
                <c:pt idx="191">
                  <c:v>44119</c:v>
                </c:pt>
                <c:pt idx="192">
                  <c:v>44120</c:v>
                </c:pt>
                <c:pt idx="193">
                  <c:v>44123</c:v>
                </c:pt>
                <c:pt idx="194">
                  <c:v>44124</c:v>
                </c:pt>
                <c:pt idx="195">
                  <c:v>44125</c:v>
                </c:pt>
                <c:pt idx="196">
                  <c:v>44126</c:v>
                </c:pt>
                <c:pt idx="197">
                  <c:v>44127</c:v>
                </c:pt>
                <c:pt idx="198">
                  <c:v>44130</c:v>
                </c:pt>
                <c:pt idx="199">
                  <c:v>44131</c:v>
                </c:pt>
                <c:pt idx="200">
                  <c:v>44132</c:v>
                </c:pt>
                <c:pt idx="201">
                  <c:v>44133</c:v>
                </c:pt>
                <c:pt idx="202">
                  <c:v>44134</c:v>
                </c:pt>
                <c:pt idx="203">
                  <c:v>44137</c:v>
                </c:pt>
                <c:pt idx="204">
                  <c:v>44138</c:v>
                </c:pt>
                <c:pt idx="205">
                  <c:v>44139</c:v>
                </c:pt>
                <c:pt idx="206">
                  <c:v>44140</c:v>
                </c:pt>
                <c:pt idx="207">
                  <c:v>44141</c:v>
                </c:pt>
                <c:pt idx="208">
                  <c:v>44144</c:v>
                </c:pt>
                <c:pt idx="209">
                  <c:v>44145</c:v>
                </c:pt>
                <c:pt idx="210">
                  <c:v>44146</c:v>
                </c:pt>
                <c:pt idx="211">
                  <c:v>44147</c:v>
                </c:pt>
                <c:pt idx="212">
                  <c:v>44148</c:v>
                </c:pt>
                <c:pt idx="213">
                  <c:v>44151</c:v>
                </c:pt>
                <c:pt idx="214">
                  <c:v>44152</c:v>
                </c:pt>
                <c:pt idx="215">
                  <c:v>44153</c:v>
                </c:pt>
                <c:pt idx="216">
                  <c:v>44154</c:v>
                </c:pt>
                <c:pt idx="217">
                  <c:v>44155</c:v>
                </c:pt>
                <c:pt idx="218">
                  <c:v>44158</c:v>
                </c:pt>
                <c:pt idx="219">
                  <c:v>44159</c:v>
                </c:pt>
                <c:pt idx="220">
                  <c:v>44160</c:v>
                </c:pt>
                <c:pt idx="221">
                  <c:v>44161</c:v>
                </c:pt>
                <c:pt idx="222">
                  <c:v>44162</c:v>
                </c:pt>
                <c:pt idx="223">
                  <c:v>44165</c:v>
                </c:pt>
                <c:pt idx="224">
                  <c:v>44166</c:v>
                </c:pt>
                <c:pt idx="225">
                  <c:v>44167</c:v>
                </c:pt>
                <c:pt idx="226">
                  <c:v>44168</c:v>
                </c:pt>
                <c:pt idx="227">
                  <c:v>44169</c:v>
                </c:pt>
                <c:pt idx="228">
                  <c:v>44172</c:v>
                </c:pt>
                <c:pt idx="229">
                  <c:v>44173</c:v>
                </c:pt>
                <c:pt idx="230">
                  <c:v>44174</c:v>
                </c:pt>
                <c:pt idx="231">
                  <c:v>44175</c:v>
                </c:pt>
                <c:pt idx="232">
                  <c:v>44176</c:v>
                </c:pt>
                <c:pt idx="233">
                  <c:v>44179</c:v>
                </c:pt>
                <c:pt idx="234">
                  <c:v>44180</c:v>
                </c:pt>
                <c:pt idx="235">
                  <c:v>44181</c:v>
                </c:pt>
                <c:pt idx="236">
                  <c:v>44182</c:v>
                </c:pt>
                <c:pt idx="237">
                  <c:v>44183</c:v>
                </c:pt>
                <c:pt idx="238">
                  <c:v>44186</c:v>
                </c:pt>
                <c:pt idx="239">
                  <c:v>44187</c:v>
                </c:pt>
                <c:pt idx="240">
                  <c:v>44188</c:v>
                </c:pt>
                <c:pt idx="241">
                  <c:v>44189</c:v>
                </c:pt>
                <c:pt idx="242">
                  <c:v>44193</c:v>
                </c:pt>
                <c:pt idx="243">
                  <c:v>44194</c:v>
                </c:pt>
                <c:pt idx="244">
                  <c:v>44195</c:v>
                </c:pt>
                <c:pt idx="245">
                  <c:v>44196</c:v>
                </c:pt>
                <c:pt idx="246">
                  <c:v>44200</c:v>
                </c:pt>
                <c:pt idx="247">
                  <c:v>44201</c:v>
                </c:pt>
                <c:pt idx="248">
                  <c:v>44202</c:v>
                </c:pt>
                <c:pt idx="249">
                  <c:v>44203</c:v>
                </c:pt>
                <c:pt idx="250">
                  <c:v>44204</c:v>
                </c:pt>
                <c:pt idx="251">
                  <c:v>44207</c:v>
                </c:pt>
                <c:pt idx="252">
                  <c:v>44208</c:v>
                </c:pt>
                <c:pt idx="253">
                  <c:v>44209</c:v>
                </c:pt>
                <c:pt idx="254">
                  <c:v>44210</c:v>
                </c:pt>
                <c:pt idx="255">
                  <c:v>44211</c:v>
                </c:pt>
                <c:pt idx="256">
                  <c:v>44214</c:v>
                </c:pt>
                <c:pt idx="257">
                  <c:v>44215</c:v>
                </c:pt>
                <c:pt idx="258">
                  <c:v>44216</c:v>
                </c:pt>
                <c:pt idx="259">
                  <c:v>44217</c:v>
                </c:pt>
                <c:pt idx="260">
                  <c:v>44218</c:v>
                </c:pt>
                <c:pt idx="261">
                  <c:v>44221</c:v>
                </c:pt>
                <c:pt idx="262">
                  <c:v>44222</c:v>
                </c:pt>
                <c:pt idx="263">
                  <c:v>44223</c:v>
                </c:pt>
                <c:pt idx="264">
                  <c:v>44224</c:v>
                </c:pt>
                <c:pt idx="265">
                  <c:v>44225</c:v>
                </c:pt>
                <c:pt idx="266">
                  <c:v>44228</c:v>
                </c:pt>
                <c:pt idx="267">
                  <c:v>44229</c:v>
                </c:pt>
                <c:pt idx="268">
                  <c:v>44230</c:v>
                </c:pt>
                <c:pt idx="269">
                  <c:v>44231</c:v>
                </c:pt>
                <c:pt idx="270">
                  <c:v>44232</c:v>
                </c:pt>
                <c:pt idx="271">
                  <c:v>44235</c:v>
                </c:pt>
                <c:pt idx="272">
                  <c:v>44236</c:v>
                </c:pt>
                <c:pt idx="273">
                  <c:v>44237</c:v>
                </c:pt>
                <c:pt idx="274">
                  <c:v>44238</c:v>
                </c:pt>
                <c:pt idx="275">
                  <c:v>44239</c:v>
                </c:pt>
                <c:pt idx="276">
                  <c:v>44242</c:v>
                </c:pt>
                <c:pt idx="277">
                  <c:v>44243</c:v>
                </c:pt>
                <c:pt idx="278">
                  <c:v>44244</c:v>
                </c:pt>
                <c:pt idx="279">
                  <c:v>44245</c:v>
                </c:pt>
                <c:pt idx="280">
                  <c:v>44246</c:v>
                </c:pt>
                <c:pt idx="281">
                  <c:v>44249</c:v>
                </c:pt>
                <c:pt idx="282">
                  <c:v>44250</c:v>
                </c:pt>
                <c:pt idx="283">
                  <c:v>44251</c:v>
                </c:pt>
                <c:pt idx="284">
                  <c:v>44252</c:v>
                </c:pt>
                <c:pt idx="285">
                  <c:v>44253</c:v>
                </c:pt>
                <c:pt idx="286">
                  <c:v>44256</c:v>
                </c:pt>
                <c:pt idx="287">
                  <c:v>44257</c:v>
                </c:pt>
                <c:pt idx="288">
                  <c:v>44258</c:v>
                </c:pt>
                <c:pt idx="289">
                  <c:v>44259</c:v>
                </c:pt>
                <c:pt idx="290">
                  <c:v>44260</c:v>
                </c:pt>
                <c:pt idx="291">
                  <c:v>44263</c:v>
                </c:pt>
                <c:pt idx="292">
                  <c:v>44264</c:v>
                </c:pt>
                <c:pt idx="293">
                  <c:v>44265</c:v>
                </c:pt>
                <c:pt idx="294">
                  <c:v>44266</c:v>
                </c:pt>
                <c:pt idx="295">
                  <c:v>44267</c:v>
                </c:pt>
                <c:pt idx="296">
                  <c:v>44270</c:v>
                </c:pt>
                <c:pt idx="297">
                  <c:v>44271</c:v>
                </c:pt>
                <c:pt idx="298">
                  <c:v>44272</c:v>
                </c:pt>
                <c:pt idx="299">
                  <c:v>44273</c:v>
                </c:pt>
                <c:pt idx="300">
                  <c:v>44274</c:v>
                </c:pt>
                <c:pt idx="301">
                  <c:v>44277</c:v>
                </c:pt>
                <c:pt idx="302">
                  <c:v>44278</c:v>
                </c:pt>
                <c:pt idx="303">
                  <c:v>44279</c:v>
                </c:pt>
                <c:pt idx="304">
                  <c:v>44280</c:v>
                </c:pt>
                <c:pt idx="305">
                  <c:v>44281</c:v>
                </c:pt>
                <c:pt idx="306">
                  <c:v>44284</c:v>
                </c:pt>
                <c:pt idx="307">
                  <c:v>44285</c:v>
                </c:pt>
                <c:pt idx="308">
                  <c:v>44286</c:v>
                </c:pt>
                <c:pt idx="309">
                  <c:v>44287</c:v>
                </c:pt>
                <c:pt idx="310">
                  <c:v>44291</c:v>
                </c:pt>
                <c:pt idx="311">
                  <c:v>44292</c:v>
                </c:pt>
                <c:pt idx="312">
                  <c:v>44293</c:v>
                </c:pt>
                <c:pt idx="313">
                  <c:v>44294</c:v>
                </c:pt>
                <c:pt idx="314">
                  <c:v>44295</c:v>
                </c:pt>
                <c:pt idx="315">
                  <c:v>44298</c:v>
                </c:pt>
                <c:pt idx="316">
                  <c:v>44299</c:v>
                </c:pt>
                <c:pt idx="317">
                  <c:v>44300</c:v>
                </c:pt>
                <c:pt idx="318">
                  <c:v>44301</c:v>
                </c:pt>
                <c:pt idx="319">
                  <c:v>44302</c:v>
                </c:pt>
                <c:pt idx="320">
                  <c:v>44305</c:v>
                </c:pt>
                <c:pt idx="321">
                  <c:v>44306</c:v>
                </c:pt>
                <c:pt idx="322">
                  <c:v>44307</c:v>
                </c:pt>
                <c:pt idx="323">
                  <c:v>44308</c:v>
                </c:pt>
                <c:pt idx="324">
                  <c:v>44309</c:v>
                </c:pt>
                <c:pt idx="325">
                  <c:v>44312</c:v>
                </c:pt>
                <c:pt idx="326">
                  <c:v>44313</c:v>
                </c:pt>
                <c:pt idx="327">
                  <c:v>44314</c:v>
                </c:pt>
                <c:pt idx="328">
                  <c:v>44315</c:v>
                </c:pt>
                <c:pt idx="329">
                  <c:v>44316</c:v>
                </c:pt>
                <c:pt idx="330">
                  <c:v>44319</c:v>
                </c:pt>
                <c:pt idx="331">
                  <c:v>44320</c:v>
                </c:pt>
                <c:pt idx="332">
                  <c:v>44321</c:v>
                </c:pt>
                <c:pt idx="333">
                  <c:v>44322</c:v>
                </c:pt>
                <c:pt idx="334">
                  <c:v>44323</c:v>
                </c:pt>
                <c:pt idx="335">
                  <c:v>44326</c:v>
                </c:pt>
                <c:pt idx="336">
                  <c:v>44327</c:v>
                </c:pt>
                <c:pt idx="337">
                  <c:v>44328</c:v>
                </c:pt>
                <c:pt idx="338">
                  <c:v>44329</c:v>
                </c:pt>
                <c:pt idx="339">
                  <c:v>44330</c:v>
                </c:pt>
                <c:pt idx="340">
                  <c:v>44333</c:v>
                </c:pt>
                <c:pt idx="341">
                  <c:v>44334</c:v>
                </c:pt>
                <c:pt idx="342">
                  <c:v>44335</c:v>
                </c:pt>
                <c:pt idx="343">
                  <c:v>44336</c:v>
                </c:pt>
                <c:pt idx="344">
                  <c:v>44337</c:v>
                </c:pt>
                <c:pt idx="345">
                  <c:v>44340</c:v>
                </c:pt>
                <c:pt idx="346">
                  <c:v>44341</c:v>
                </c:pt>
                <c:pt idx="347">
                  <c:v>44342</c:v>
                </c:pt>
                <c:pt idx="348">
                  <c:v>44343</c:v>
                </c:pt>
                <c:pt idx="349">
                  <c:v>44344</c:v>
                </c:pt>
                <c:pt idx="350">
                  <c:v>44347</c:v>
                </c:pt>
                <c:pt idx="351">
                  <c:v>44348</c:v>
                </c:pt>
                <c:pt idx="352">
                  <c:v>44349</c:v>
                </c:pt>
                <c:pt idx="353">
                  <c:v>44350</c:v>
                </c:pt>
                <c:pt idx="354">
                  <c:v>44351</c:v>
                </c:pt>
                <c:pt idx="355">
                  <c:v>44354</c:v>
                </c:pt>
                <c:pt idx="356">
                  <c:v>44355</c:v>
                </c:pt>
                <c:pt idx="357">
                  <c:v>44356</c:v>
                </c:pt>
                <c:pt idx="358">
                  <c:v>44357</c:v>
                </c:pt>
                <c:pt idx="359">
                  <c:v>44358</c:v>
                </c:pt>
                <c:pt idx="360">
                  <c:v>44361</c:v>
                </c:pt>
                <c:pt idx="361">
                  <c:v>44362</c:v>
                </c:pt>
                <c:pt idx="362">
                  <c:v>44363</c:v>
                </c:pt>
                <c:pt idx="363">
                  <c:v>44364</c:v>
                </c:pt>
                <c:pt idx="364">
                  <c:v>44365</c:v>
                </c:pt>
                <c:pt idx="365">
                  <c:v>44368</c:v>
                </c:pt>
                <c:pt idx="366">
                  <c:v>44369</c:v>
                </c:pt>
                <c:pt idx="367">
                  <c:v>44370</c:v>
                </c:pt>
                <c:pt idx="368">
                  <c:v>44371</c:v>
                </c:pt>
                <c:pt idx="369">
                  <c:v>44372</c:v>
                </c:pt>
                <c:pt idx="370">
                  <c:v>44375</c:v>
                </c:pt>
                <c:pt idx="371">
                  <c:v>44376</c:v>
                </c:pt>
                <c:pt idx="372">
                  <c:v>44377</c:v>
                </c:pt>
                <c:pt idx="373">
                  <c:v>44378</c:v>
                </c:pt>
                <c:pt idx="374">
                  <c:v>44379</c:v>
                </c:pt>
                <c:pt idx="375">
                  <c:v>44382</c:v>
                </c:pt>
                <c:pt idx="376">
                  <c:v>44383</c:v>
                </c:pt>
                <c:pt idx="377">
                  <c:v>44384</c:v>
                </c:pt>
                <c:pt idx="378">
                  <c:v>44385</c:v>
                </c:pt>
                <c:pt idx="379">
                  <c:v>44386</c:v>
                </c:pt>
                <c:pt idx="380">
                  <c:v>44389</c:v>
                </c:pt>
                <c:pt idx="381">
                  <c:v>44390</c:v>
                </c:pt>
                <c:pt idx="382">
                  <c:v>44391</c:v>
                </c:pt>
                <c:pt idx="383">
                  <c:v>44392</c:v>
                </c:pt>
                <c:pt idx="384">
                  <c:v>44393</c:v>
                </c:pt>
                <c:pt idx="385">
                  <c:v>44396</c:v>
                </c:pt>
                <c:pt idx="386">
                  <c:v>44397</c:v>
                </c:pt>
                <c:pt idx="387">
                  <c:v>44398</c:v>
                </c:pt>
                <c:pt idx="388">
                  <c:v>44399</c:v>
                </c:pt>
                <c:pt idx="389">
                  <c:v>44400</c:v>
                </c:pt>
                <c:pt idx="390">
                  <c:v>44403</c:v>
                </c:pt>
                <c:pt idx="391">
                  <c:v>44404</c:v>
                </c:pt>
                <c:pt idx="392">
                  <c:v>44405</c:v>
                </c:pt>
                <c:pt idx="393">
                  <c:v>44406</c:v>
                </c:pt>
                <c:pt idx="394">
                  <c:v>44407</c:v>
                </c:pt>
                <c:pt idx="395">
                  <c:v>44410</c:v>
                </c:pt>
                <c:pt idx="396">
                  <c:v>44411</c:v>
                </c:pt>
                <c:pt idx="397">
                  <c:v>44412</c:v>
                </c:pt>
                <c:pt idx="398">
                  <c:v>44413</c:v>
                </c:pt>
                <c:pt idx="399">
                  <c:v>44414</c:v>
                </c:pt>
                <c:pt idx="400">
                  <c:v>44417</c:v>
                </c:pt>
                <c:pt idx="401">
                  <c:v>44418</c:v>
                </c:pt>
                <c:pt idx="402">
                  <c:v>44419</c:v>
                </c:pt>
                <c:pt idx="403">
                  <c:v>44420</c:v>
                </c:pt>
                <c:pt idx="404">
                  <c:v>44421</c:v>
                </c:pt>
                <c:pt idx="405">
                  <c:v>44424</c:v>
                </c:pt>
                <c:pt idx="406">
                  <c:v>44425</c:v>
                </c:pt>
                <c:pt idx="407">
                  <c:v>44426</c:v>
                </c:pt>
                <c:pt idx="408">
                  <c:v>44427</c:v>
                </c:pt>
                <c:pt idx="409">
                  <c:v>44428</c:v>
                </c:pt>
                <c:pt idx="410">
                  <c:v>44431</c:v>
                </c:pt>
                <c:pt idx="411">
                  <c:v>44432</c:v>
                </c:pt>
                <c:pt idx="412">
                  <c:v>44433</c:v>
                </c:pt>
                <c:pt idx="413">
                  <c:v>44434</c:v>
                </c:pt>
                <c:pt idx="414">
                  <c:v>44435</c:v>
                </c:pt>
                <c:pt idx="415">
                  <c:v>44438</c:v>
                </c:pt>
                <c:pt idx="416">
                  <c:v>44439</c:v>
                </c:pt>
                <c:pt idx="417">
                  <c:v>44440</c:v>
                </c:pt>
                <c:pt idx="418">
                  <c:v>44441</c:v>
                </c:pt>
                <c:pt idx="419">
                  <c:v>44442</c:v>
                </c:pt>
                <c:pt idx="420">
                  <c:v>44445</c:v>
                </c:pt>
                <c:pt idx="421">
                  <c:v>44446</c:v>
                </c:pt>
                <c:pt idx="422">
                  <c:v>44447</c:v>
                </c:pt>
                <c:pt idx="423">
                  <c:v>44448</c:v>
                </c:pt>
                <c:pt idx="424">
                  <c:v>44449</c:v>
                </c:pt>
                <c:pt idx="425">
                  <c:v>44452</c:v>
                </c:pt>
                <c:pt idx="426">
                  <c:v>44453</c:v>
                </c:pt>
                <c:pt idx="427">
                  <c:v>44454</c:v>
                </c:pt>
                <c:pt idx="428">
                  <c:v>44455</c:v>
                </c:pt>
                <c:pt idx="429">
                  <c:v>44456</c:v>
                </c:pt>
                <c:pt idx="430">
                  <c:v>44459</c:v>
                </c:pt>
                <c:pt idx="431">
                  <c:v>44460</c:v>
                </c:pt>
                <c:pt idx="432">
                  <c:v>44461</c:v>
                </c:pt>
                <c:pt idx="433">
                  <c:v>44462</c:v>
                </c:pt>
                <c:pt idx="434">
                  <c:v>44463</c:v>
                </c:pt>
                <c:pt idx="435">
                  <c:v>44466</c:v>
                </c:pt>
                <c:pt idx="436">
                  <c:v>44467</c:v>
                </c:pt>
                <c:pt idx="437">
                  <c:v>44468</c:v>
                </c:pt>
                <c:pt idx="438">
                  <c:v>44469</c:v>
                </c:pt>
                <c:pt idx="439">
                  <c:v>44470</c:v>
                </c:pt>
                <c:pt idx="440">
                  <c:v>44473</c:v>
                </c:pt>
                <c:pt idx="441">
                  <c:v>44474</c:v>
                </c:pt>
                <c:pt idx="442">
                  <c:v>44475</c:v>
                </c:pt>
                <c:pt idx="443">
                  <c:v>44476</c:v>
                </c:pt>
                <c:pt idx="444">
                  <c:v>44477</c:v>
                </c:pt>
                <c:pt idx="445">
                  <c:v>44480</c:v>
                </c:pt>
                <c:pt idx="446">
                  <c:v>44481</c:v>
                </c:pt>
                <c:pt idx="447">
                  <c:v>44482</c:v>
                </c:pt>
                <c:pt idx="448">
                  <c:v>44483</c:v>
                </c:pt>
                <c:pt idx="449">
                  <c:v>44484</c:v>
                </c:pt>
                <c:pt idx="450">
                  <c:v>44487</c:v>
                </c:pt>
                <c:pt idx="451">
                  <c:v>44488</c:v>
                </c:pt>
                <c:pt idx="452">
                  <c:v>44489</c:v>
                </c:pt>
                <c:pt idx="453">
                  <c:v>44490</c:v>
                </c:pt>
                <c:pt idx="454">
                  <c:v>44491</c:v>
                </c:pt>
                <c:pt idx="455">
                  <c:v>44494</c:v>
                </c:pt>
                <c:pt idx="456">
                  <c:v>44495</c:v>
                </c:pt>
                <c:pt idx="457">
                  <c:v>44496</c:v>
                </c:pt>
                <c:pt idx="458">
                  <c:v>44497</c:v>
                </c:pt>
                <c:pt idx="459">
                  <c:v>44498</c:v>
                </c:pt>
                <c:pt idx="460">
                  <c:v>44501</c:v>
                </c:pt>
                <c:pt idx="461">
                  <c:v>44502</c:v>
                </c:pt>
                <c:pt idx="462">
                  <c:v>44503</c:v>
                </c:pt>
                <c:pt idx="463">
                  <c:v>44504</c:v>
                </c:pt>
                <c:pt idx="464">
                  <c:v>44505</c:v>
                </c:pt>
                <c:pt idx="465">
                  <c:v>44508</c:v>
                </c:pt>
                <c:pt idx="466">
                  <c:v>44509</c:v>
                </c:pt>
                <c:pt idx="467">
                  <c:v>44510</c:v>
                </c:pt>
                <c:pt idx="468">
                  <c:v>44511</c:v>
                </c:pt>
                <c:pt idx="469">
                  <c:v>44512</c:v>
                </c:pt>
                <c:pt idx="470">
                  <c:v>44515</c:v>
                </c:pt>
                <c:pt idx="471">
                  <c:v>44516</c:v>
                </c:pt>
                <c:pt idx="472">
                  <c:v>44517</c:v>
                </c:pt>
                <c:pt idx="473">
                  <c:v>44518</c:v>
                </c:pt>
                <c:pt idx="474">
                  <c:v>44519</c:v>
                </c:pt>
                <c:pt idx="475">
                  <c:v>44522</c:v>
                </c:pt>
                <c:pt idx="476">
                  <c:v>44523</c:v>
                </c:pt>
                <c:pt idx="477">
                  <c:v>44524</c:v>
                </c:pt>
                <c:pt idx="478">
                  <c:v>44525</c:v>
                </c:pt>
                <c:pt idx="479">
                  <c:v>44526</c:v>
                </c:pt>
                <c:pt idx="480">
                  <c:v>44529</c:v>
                </c:pt>
                <c:pt idx="481">
                  <c:v>44530</c:v>
                </c:pt>
                <c:pt idx="482">
                  <c:v>44531</c:v>
                </c:pt>
                <c:pt idx="483">
                  <c:v>44532</c:v>
                </c:pt>
                <c:pt idx="484">
                  <c:v>44533</c:v>
                </c:pt>
                <c:pt idx="485">
                  <c:v>44536</c:v>
                </c:pt>
                <c:pt idx="486">
                  <c:v>44537</c:v>
                </c:pt>
                <c:pt idx="487">
                  <c:v>44538</c:v>
                </c:pt>
                <c:pt idx="488">
                  <c:v>44539</c:v>
                </c:pt>
                <c:pt idx="489">
                  <c:v>44540</c:v>
                </c:pt>
                <c:pt idx="490">
                  <c:v>44543</c:v>
                </c:pt>
                <c:pt idx="491">
                  <c:v>44544</c:v>
                </c:pt>
                <c:pt idx="492">
                  <c:v>44545</c:v>
                </c:pt>
                <c:pt idx="493">
                  <c:v>44546</c:v>
                </c:pt>
                <c:pt idx="494">
                  <c:v>44547</c:v>
                </c:pt>
                <c:pt idx="495">
                  <c:v>44550</c:v>
                </c:pt>
                <c:pt idx="496">
                  <c:v>44551</c:v>
                </c:pt>
                <c:pt idx="497">
                  <c:v>44552</c:v>
                </c:pt>
                <c:pt idx="498">
                  <c:v>44553</c:v>
                </c:pt>
                <c:pt idx="499">
                  <c:v>44554</c:v>
                </c:pt>
                <c:pt idx="500">
                  <c:v>44557</c:v>
                </c:pt>
                <c:pt idx="501">
                  <c:v>44558</c:v>
                </c:pt>
                <c:pt idx="502">
                  <c:v>44559</c:v>
                </c:pt>
                <c:pt idx="503">
                  <c:v>44560</c:v>
                </c:pt>
                <c:pt idx="504">
                  <c:v>44561</c:v>
                </c:pt>
                <c:pt idx="505">
                  <c:v>44564</c:v>
                </c:pt>
                <c:pt idx="506">
                  <c:v>44565</c:v>
                </c:pt>
                <c:pt idx="507">
                  <c:v>44566</c:v>
                </c:pt>
                <c:pt idx="508">
                  <c:v>44567</c:v>
                </c:pt>
                <c:pt idx="509">
                  <c:v>44568</c:v>
                </c:pt>
                <c:pt idx="510">
                  <c:v>44571</c:v>
                </c:pt>
                <c:pt idx="511">
                  <c:v>44572</c:v>
                </c:pt>
                <c:pt idx="512">
                  <c:v>44573</c:v>
                </c:pt>
                <c:pt idx="513">
                  <c:v>44574</c:v>
                </c:pt>
                <c:pt idx="514">
                  <c:v>44575</c:v>
                </c:pt>
                <c:pt idx="515">
                  <c:v>44578</c:v>
                </c:pt>
                <c:pt idx="516">
                  <c:v>44579</c:v>
                </c:pt>
                <c:pt idx="517">
                  <c:v>44579</c:v>
                </c:pt>
                <c:pt idx="518">
                  <c:v>44580</c:v>
                </c:pt>
                <c:pt idx="519">
                  <c:v>44581</c:v>
                </c:pt>
                <c:pt idx="520">
                  <c:v>44582</c:v>
                </c:pt>
                <c:pt idx="521">
                  <c:v>44585</c:v>
                </c:pt>
                <c:pt idx="522">
                  <c:v>44586</c:v>
                </c:pt>
                <c:pt idx="523">
                  <c:v>44587</c:v>
                </c:pt>
                <c:pt idx="524">
                  <c:v>44588</c:v>
                </c:pt>
                <c:pt idx="525">
                  <c:v>44589</c:v>
                </c:pt>
                <c:pt idx="526">
                  <c:v>44592</c:v>
                </c:pt>
                <c:pt idx="527">
                  <c:v>44593</c:v>
                </c:pt>
                <c:pt idx="528">
                  <c:v>44594</c:v>
                </c:pt>
                <c:pt idx="529">
                  <c:v>44595</c:v>
                </c:pt>
                <c:pt idx="530">
                  <c:v>44596</c:v>
                </c:pt>
                <c:pt idx="531">
                  <c:v>44599</c:v>
                </c:pt>
                <c:pt idx="532">
                  <c:v>44600</c:v>
                </c:pt>
                <c:pt idx="533">
                  <c:v>44601</c:v>
                </c:pt>
                <c:pt idx="534">
                  <c:v>44602</c:v>
                </c:pt>
                <c:pt idx="535">
                  <c:v>44603</c:v>
                </c:pt>
                <c:pt idx="536">
                  <c:v>44606</c:v>
                </c:pt>
                <c:pt idx="537">
                  <c:v>44607</c:v>
                </c:pt>
                <c:pt idx="538">
                  <c:v>44608</c:v>
                </c:pt>
                <c:pt idx="539">
                  <c:v>44609</c:v>
                </c:pt>
                <c:pt idx="540">
                  <c:v>44610</c:v>
                </c:pt>
                <c:pt idx="541">
                  <c:v>44613</c:v>
                </c:pt>
                <c:pt idx="542">
                  <c:v>44614</c:v>
                </c:pt>
                <c:pt idx="543">
                  <c:v>44615</c:v>
                </c:pt>
                <c:pt idx="544">
                  <c:v>44616</c:v>
                </c:pt>
                <c:pt idx="545">
                  <c:v>44617</c:v>
                </c:pt>
                <c:pt idx="546">
                  <c:v>44620</c:v>
                </c:pt>
                <c:pt idx="547">
                  <c:v>44621</c:v>
                </c:pt>
                <c:pt idx="548">
                  <c:v>44622</c:v>
                </c:pt>
                <c:pt idx="549">
                  <c:v>44623</c:v>
                </c:pt>
                <c:pt idx="550">
                  <c:v>44624</c:v>
                </c:pt>
                <c:pt idx="551">
                  <c:v>44627</c:v>
                </c:pt>
                <c:pt idx="552">
                  <c:v>44628</c:v>
                </c:pt>
                <c:pt idx="553">
                  <c:v>44629</c:v>
                </c:pt>
                <c:pt idx="554">
                  <c:v>44630</c:v>
                </c:pt>
                <c:pt idx="555">
                  <c:v>44631</c:v>
                </c:pt>
                <c:pt idx="556">
                  <c:v>44634</c:v>
                </c:pt>
                <c:pt idx="557">
                  <c:v>44635</c:v>
                </c:pt>
                <c:pt idx="558">
                  <c:v>44636</c:v>
                </c:pt>
              </c:numCache>
            </c:numRef>
          </c:cat>
          <c:val>
            <c:numRef>
              <c:f>Hoja1!$D$4:$D$562</c:f>
              <c:numCache>
                <c:formatCode>General</c:formatCode>
                <c:ptCount val="559"/>
                <c:pt idx="0">
                  <c:v>64.59</c:v>
                </c:pt>
                <c:pt idx="1">
                  <c:v>63.21</c:v>
                </c:pt>
                <c:pt idx="2">
                  <c:v>62.04</c:v>
                </c:pt>
                <c:pt idx="3">
                  <c:v>60.69</c:v>
                </c:pt>
                <c:pt idx="4">
                  <c:v>59.32</c:v>
                </c:pt>
                <c:pt idx="5">
                  <c:v>59.51</c:v>
                </c:pt>
                <c:pt idx="6">
                  <c:v>59.81</c:v>
                </c:pt>
                <c:pt idx="7">
                  <c:v>58.29</c:v>
                </c:pt>
                <c:pt idx="8">
                  <c:v>58.16</c:v>
                </c:pt>
                <c:pt idx="9">
                  <c:v>54.45</c:v>
                </c:pt>
                <c:pt idx="10">
                  <c:v>53.96</c:v>
                </c:pt>
                <c:pt idx="11">
                  <c:v>55.28</c:v>
                </c:pt>
                <c:pt idx="12">
                  <c:v>54.93</c:v>
                </c:pt>
                <c:pt idx="13">
                  <c:v>54.47</c:v>
                </c:pt>
                <c:pt idx="14">
                  <c:v>53.27</c:v>
                </c:pt>
                <c:pt idx="15">
                  <c:v>54.01</c:v>
                </c:pt>
                <c:pt idx="16">
                  <c:v>55.79</c:v>
                </c:pt>
                <c:pt idx="17">
                  <c:v>56.34</c:v>
                </c:pt>
                <c:pt idx="18">
                  <c:v>57.32</c:v>
                </c:pt>
                <c:pt idx="19">
                  <c:v>57.67</c:v>
                </c:pt>
                <c:pt idx="20">
                  <c:v>57.75</c:v>
                </c:pt>
                <c:pt idx="21">
                  <c:v>59.12</c:v>
                </c:pt>
                <c:pt idx="22">
                  <c:v>59.31</c:v>
                </c:pt>
                <c:pt idx="23">
                  <c:v>58.5</c:v>
                </c:pt>
                <c:pt idx="24">
                  <c:v>56.3</c:v>
                </c:pt>
                <c:pt idx="25">
                  <c:v>54.95</c:v>
                </c:pt>
                <c:pt idx="26">
                  <c:v>53.43</c:v>
                </c:pt>
                <c:pt idx="27">
                  <c:v>52.18</c:v>
                </c:pt>
                <c:pt idx="28">
                  <c:v>50.52</c:v>
                </c:pt>
                <c:pt idx="29">
                  <c:v>51.9</c:v>
                </c:pt>
                <c:pt idx="30">
                  <c:v>51.86</c:v>
                </c:pt>
                <c:pt idx="31">
                  <c:v>51.13</c:v>
                </c:pt>
                <c:pt idx="32">
                  <c:v>49.99</c:v>
                </c:pt>
                <c:pt idx="33">
                  <c:v>45.27</c:v>
                </c:pt>
                <c:pt idx="34">
                  <c:v>34.36</c:v>
                </c:pt>
                <c:pt idx="35">
                  <c:v>37.22</c:v>
                </c:pt>
                <c:pt idx="36">
                  <c:v>35.79</c:v>
                </c:pt>
                <c:pt idx="37">
                  <c:v>33.22</c:v>
                </c:pt>
                <c:pt idx="38">
                  <c:v>33.85</c:v>
                </c:pt>
                <c:pt idx="39">
                  <c:v>30.05</c:v>
                </c:pt>
                <c:pt idx="40">
                  <c:v>28.73</c:v>
                </c:pt>
                <c:pt idx="41">
                  <c:v>24.88</c:v>
                </c:pt>
                <c:pt idx="42">
                  <c:v>28.47</c:v>
                </c:pt>
                <c:pt idx="43">
                  <c:v>26.98</c:v>
                </c:pt>
                <c:pt idx="44">
                  <c:v>27.03</c:v>
                </c:pt>
                <c:pt idx="45">
                  <c:v>27.15</c:v>
                </c:pt>
                <c:pt idx="46">
                  <c:v>27.39</c:v>
                </c:pt>
                <c:pt idx="47">
                  <c:v>26.34</c:v>
                </c:pt>
                <c:pt idx="48">
                  <c:v>24.93</c:v>
                </c:pt>
                <c:pt idx="49">
                  <c:v>22.76</c:v>
                </c:pt>
                <c:pt idx="50">
                  <c:v>22.74</c:v>
                </c:pt>
                <c:pt idx="51">
                  <c:v>24.74</c:v>
                </c:pt>
                <c:pt idx="52">
                  <c:v>29.94</c:v>
                </c:pt>
                <c:pt idx="53">
                  <c:v>34.11</c:v>
                </c:pt>
                <c:pt idx="54">
                  <c:v>33.049999999999997</c:v>
                </c:pt>
                <c:pt idx="55">
                  <c:v>31.87</c:v>
                </c:pt>
                <c:pt idx="56">
                  <c:v>32.840000000000003</c:v>
                </c:pt>
                <c:pt idx="57">
                  <c:v>31.48</c:v>
                </c:pt>
                <c:pt idx="58">
                  <c:v>31.74</c:v>
                </c:pt>
                <c:pt idx="59">
                  <c:v>29.6</c:v>
                </c:pt>
                <c:pt idx="60">
                  <c:v>27.69</c:v>
                </c:pt>
                <c:pt idx="61">
                  <c:v>27.82</c:v>
                </c:pt>
                <c:pt idx="62">
                  <c:v>28.08</c:v>
                </c:pt>
                <c:pt idx="63">
                  <c:v>25.57</c:v>
                </c:pt>
                <c:pt idx="64">
                  <c:v>19.329999999999998</c:v>
                </c:pt>
                <c:pt idx="65">
                  <c:v>20.37</c:v>
                </c:pt>
                <c:pt idx="66">
                  <c:v>21.33</c:v>
                </c:pt>
                <c:pt idx="67">
                  <c:v>21.44</c:v>
                </c:pt>
                <c:pt idx="68">
                  <c:v>19.989999999999998</c:v>
                </c:pt>
                <c:pt idx="69">
                  <c:v>20.46</c:v>
                </c:pt>
                <c:pt idx="70">
                  <c:v>22.54</c:v>
                </c:pt>
                <c:pt idx="71">
                  <c:v>25.27</c:v>
                </c:pt>
                <c:pt idx="72">
                  <c:v>26.44</c:v>
                </c:pt>
                <c:pt idx="73">
                  <c:v>27.2</c:v>
                </c:pt>
                <c:pt idx="74">
                  <c:v>30.97</c:v>
                </c:pt>
                <c:pt idx="75">
                  <c:v>29.72</c:v>
                </c:pt>
                <c:pt idx="76">
                  <c:v>29.46</c:v>
                </c:pt>
                <c:pt idx="77">
                  <c:v>30.97</c:v>
                </c:pt>
                <c:pt idx="78">
                  <c:v>29.63</c:v>
                </c:pt>
                <c:pt idx="79">
                  <c:v>29.98</c:v>
                </c:pt>
                <c:pt idx="80">
                  <c:v>29.19</c:v>
                </c:pt>
                <c:pt idx="81">
                  <c:v>31.13</c:v>
                </c:pt>
                <c:pt idx="82">
                  <c:v>32.5</c:v>
                </c:pt>
                <c:pt idx="83">
                  <c:v>34.81</c:v>
                </c:pt>
                <c:pt idx="84">
                  <c:v>34.65</c:v>
                </c:pt>
                <c:pt idx="85">
                  <c:v>35.75</c:v>
                </c:pt>
                <c:pt idx="86">
                  <c:v>36.06</c:v>
                </c:pt>
                <c:pt idx="87">
                  <c:v>35.130000000000003</c:v>
                </c:pt>
                <c:pt idx="88">
                  <c:v>35.53</c:v>
                </c:pt>
                <c:pt idx="89">
                  <c:v>36.17</c:v>
                </c:pt>
                <c:pt idx="90">
                  <c:v>34.74</c:v>
                </c:pt>
                <c:pt idx="91">
                  <c:v>35.29</c:v>
                </c:pt>
                <c:pt idx="92">
                  <c:v>35.33</c:v>
                </c:pt>
                <c:pt idx="93">
                  <c:v>38.32</c:v>
                </c:pt>
                <c:pt idx="94">
                  <c:v>39.57</c:v>
                </c:pt>
                <c:pt idx="95">
                  <c:v>39.79</c:v>
                </c:pt>
                <c:pt idx="96">
                  <c:v>39.99</c:v>
                </c:pt>
                <c:pt idx="97">
                  <c:v>42.3</c:v>
                </c:pt>
                <c:pt idx="98">
                  <c:v>40.799999999999997</c:v>
                </c:pt>
                <c:pt idx="99">
                  <c:v>41.18</c:v>
                </c:pt>
                <c:pt idx="100">
                  <c:v>41.73</c:v>
                </c:pt>
                <c:pt idx="101">
                  <c:v>38.549999999999997</c:v>
                </c:pt>
                <c:pt idx="102">
                  <c:v>38.729999999999997</c:v>
                </c:pt>
                <c:pt idx="103">
                  <c:v>39.72</c:v>
                </c:pt>
                <c:pt idx="104">
                  <c:v>40.96</c:v>
                </c:pt>
                <c:pt idx="105">
                  <c:v>40.71</c:v>
                </c:pt>
                <c:pt idx="106">
                  <c:v>41.51</c:v>
                </c:pt>
                <c:pt idx="107">
                  <c:v>42.19</c:v>
                </c:pt>
                <c:pt idx="108">
                  <c:v>43.08</c:v>
                </c:pt>
                <c:pt idx="109">
                  <c:v>42.63</c:v>
                </c:pt>
                <c:pt idx="110">
                  <c:v>40.31</c:v>
                </c:pt>
                <c:pt idx="111">
                  <c:v>41.05</c:v>
                </c:pt>
                <c:pt idx="112">
                  <c:v>41.02</c:v>
                </c:pt>
                <c:pt idx="113">
                  <c:v>41.71</c:v>
                </c:pt>
                <c:pt idx="114">
                  <c:v>41.15</c:v>
                </c:pt>
                <c:pt idx="115">
                  <c:v>42.03</c:v>
                </c:pt>
                <c:pt idx="116">
                  <c:v>43.14</c:v>
                </c:pt>
                <c:pt idx="117">
                  <c:v>42.8</c:v>
                </c:pt>
                <c:pt idx="118">
                  <c:v>43.1</c:v>
                </c:pt>
                <c:pt idx="119">
                  <c:v>43.08</c:v>
                </c:pt>
                <c:pt idx="120">
                  <c:v>43.29</c:v>
                </c:pt>
                <c:pt idx="121">
                  <c:v>42.35</c:v>
                </c:pt>
                <c:pt idx="122">
                  <c:v>43.24</c:v>
                </c:pt>
                <c:pt idx="123">
                  <c:v>42.72</c:v>
                </c:pt>
                <c:pt idx="124">
                  <c:v>42.9</c:v>
                </c:pt>
                <c:pt idx="125">
                  <c:v>43.79</c:v>
                </c:pt>
                <c:pt idx="126">
                  <c:v>43.37</c:v>
                </c:pt>
                <c:pt idx="127">
                  <c:v>43.14</c:v>
                </c:pt>
                <c:pt idx="128">
                  <c:v>43.28</c:v>
                </c:pt>
                <c:pt idx="129">
                  <c:v>44.32</c:v>
                </c:pt>
                <c:pt idx="130">
                  <c:v>44.29</c:v>
                </c:pt>
                <c:pt idx="131">
                  <c:v>43.31</c:v>
                </c:pt>
                <c:pt idx="132">
                  <c:v>43.34</c:v>
                </c:pt>
                <c:pt idx="133">
                  <c:v>43.41</c:v>
                </c:pt>
                <c:pt idx="134">
                  <c:v>43.22</c:v>
                </c:pt>
                <c:pt idx="135">
                  <c:v>43.75</c:v>
                </c:pt>
                <c:pt idx="136">
                  <c:v>42.94</c:v>
                </c:pt>
                <c:pt idx="137">
                  <c:v>43.3</c:v>
                </c:pt>
                <c:pt idx="138">
                  <c:v>44.15</c:v>
                </c:pt>
                <c:pt idx="139">
                  <c:v>44.43</c:v>
                </c:pt>
                <c:pt idx="140">
                  <c:v>45.17</c:v>
                </c:pt>
                <c:pt idx="141">
                  <c:v>45.09</c:v>
                </c:pt>
                <c:pt idx="142">
                  <c:v>44.4</c:v>
                </c:pt>
                <c:pt idx="143">
                  <c:v>44.99</c:v>
                </c:pt>
                <c:pt idx="144">
                  <c:v>44.5</c:v>
                </c:pt>
                <c:pt idx="145">
                  <c:v>45.43</c:v>
                </c:pt>
                <c:pt idx="146">
                  <c:v>44.96</c:v>
                </c:pt>
                <c:pt idx="147">
                  <c:v>44.8</c:v>
                </c:pt>
                <c:pt idx="148">
                  <c:v>45.37</c:v>
                </c:pt>
                <c:pt idx="149">
                  <c:v>45.46</c:v>
                </c:pt>
                <c:pt idx="150">
                  <c:v>45.37</c:v>
                </c:pt>
                <c:pt idx="151">
                  <c:v>44.9</c:v>
                </c:pt>
                <c:pt idx="152">
                  <c:v>44.35</c:v>
                </c:pt>
                <c:pt idx="153">
                  <c:v>45.13</c:v>
                </c:pt>
                <c:pt idx="154">
                  <c:v>45.86</c:v>
                </c:pt>
                <c:pt idx="155">
                  <c:v>45.64</c:v>
                </c:pt>
                <c:pt idx="156">
                  <c:v>45.09</c:v>
                </c:pt>
                <c:pt idx="157">
                  <c:v>45.05</c:v>
                </c:pt>
                <c:pt idx="158">
                  <c:v>45.28</c:v>
                </c:pt>
                <c:pt idx="159">
                  <c:v>45.58</c:v>
                </c:pt>
                <c:pt idx="160">
                  <c:v>44.43</c:v>
                </c:pt>
                <c:pt idx="161">
                  <c:v>44.07</c:v>
                </c:pt>
                <c:pt idx="162">
                  <c:v>42.66</c:v>
                </c:pt>
                <c:pt idx="163">
                  <c:v>42.01</c:v>
                </c:pt>
                <c:pt idx="164">
                  <c:v>39.78</c:v>
                </c:pt>
                <c:pt idx="165">
                  <c:v>40.79</c:v>
                </c:pt>
                <c:pt idx="166">
                  <c:v>40.06</c:v>
                </c:pt>
                <c:pt idx="167">
                  <c:v>39.83</c:v>
                </c:pt>
                <c:pt idx="168">
                  <c:v>39.61</c:v>
                </c:pt>
                <c:pt idx="169">
                  <c:v>40.53</c:v>
                </c:pt>
                <c:pt idx="170">
                  <c:v>42.22</c:v>
                </c:pt>
                <c:pt idx="171">
                  <c:v>43.3</c:v>
                </c:pt>
                <c:pt idx="172">
                  <c:v>43.15</c:v>
                </c:pt>
                <c:pt idx="173">
                  <c:v>41.44</c:v>
                </c:pt>
                <c:pt idx="174">
                  <c:v>41.72</c:v>
                </c:pt>
                <c:pt idx="175">
                  <c:v>41.77</c:v>
                </c:pt>
                <c:pt idx="176">
                  <c:v>41.94</c:v>
                </c:pt>
                <c:pt idx="177">
                  <c:v>41.92</c:v>
                </c:pt>
                <c:pt idx="178">
                  <c:v>42.43</c:v>
                </c:pt>
                <c:pt idx="179">
                  <c:v>41.03</c:v>
                </c:pt>
                <c:pt idx="180">
                  <c:v>40.950000000000003</c:v>
                </c:pt>
                <c:pt idx="181">
                  <c:v>40.93</c:v>
                </c:pt>
                <c:pt idx="182">
                  <c:v>39.270000000000003</c:v>
                </c:pt>
                <c:pt idx="183">
                  <c:v>41.29</c:v>
                </c:pt>
                <c:pt idx="184">
                  <c:v>42.65</c:v>
                </c:pt>
                <c:pt idx="185">
                  <c:v>41.99</c:v>
                </c:pt>
                <c:pt idx="186">
                  <c:v>43.34</c:v>
                </c:pt>
                <c:pt idx="187">
                  <c:v>42.85</c:v>
                </c:pt>
                <c:pt idx="188">
                  <c:v>41.72</c:v>
                </c:pt>
                <c:pt idx="189">
                  <c:v>42.45</c:v>
                </c:pt>
                <c:pt idx="190">
                  <c:v>43.32</c:v>
                </c:pt>
                <c:pt idx="191">
                  <c:v>43.16</c:v>
                </c:pt>
                <c:pt idx="192">
                  <c:v>42.93</c:v>
                </c:pt>
                <c:pt idx="193">
                  <c:v>42.62</c:v>
                </c:pt>
                <c:pt idx="194">
                  <c:v>43.16</c:v>
                </c:pt>
                <c:pt idx="195">
                  <c:v>41.73</c:v>
                </c:pt>
                <c:pt idx="196">
                  <c:v>42.46</c:v>
                </c:pt>
                <c:pt idx="197">
                  <c:v>41.77</c:v>
                </c:pt>
                <c:pt idx="198">
                  <c:v>40.46</c:v>
                </c:pt>
                <c:pt idx="199">
                  <c:v>41.2</c:v>
                </c:pt>
                <c:pt idx="200">
                  <c:v>39.119999999999997</c:v>
                </c:pt>
                <c:pt idx="201">
                  <c:v>37.65</c:v>
                </c:pt>
                <c:pt idx="202">
                  <c:v>37.46</c:v>
                </c:pt>
                <c:pt idx="203">
                  <c:v>38.97</c:v>
                </c:pt>
                <c:pt idx="204">
                  <c:v>39.71</c:v>
                </c:pt>
                <c:pt idx="205">
                  <c:v>41.23</c:v>
                </c:pt>
                <c:pt idx="206">
                  <c:v>40.93</c:v>
                </c:pt>
                <c:pt idx="207">
                  <c:v>39.450000000000003</c:v>
                </c:pt>
                <c:pt idx="208">
                  <c:v>42.4</c:v>
                </c:pt>
                <c:pt idx="209">
                  <c:v>43.61</c:v>
                </c:pt>
                <c:pt idx="210">
                  <c:v>43.8</c:v>
                </c:pt>
                <c:pt idx="211">
                  <c:v>43.53</c:v>
                </c:pt>
                <c:pt idx="212">
                  <c:v>42.78</c:v>
                </c:pt>
                <c:pt idx="213">
                  <c:v>43.82</c:v>
                </c:pt>
                <c:pt idx="214">
                  <c:v>43.75</c:v>
                </c:pt>
                <c:pt idx="215">
                  <c:v>44.34</c:v>
                </c:pt>
                <c:pt idx="216">
                  <c:v>44.2</c:v>
                </c:pt>
                <c:pt idx="217">
                  <c:v>44.96</c:v>
                </c:pt>
                <c:pt idx="218">
                  <c:v>46.06</c:v>
                </c:pt>
                <c:pt idx="219">
                  <c:v>47.86</c:v>
                </c:pt>
                <c:pt idx="220">
                  <c:v>48.61</c:v>
                </c:pt>
                <c:pt idx="221">
                  <c:v>47.8</c:v>
                </c:pt>
                <c:pt idx="222">
                  <c:v>48.18</c:v>
                </c:pt>
                <c:pt idx="223">
                  <c:v>47.59</c:v>
                </c:pt>
                <c:pt idx="224">
                  <c:v>47.42</c:v>
                </c:pt>
                <c:pt idx="225">
                  <c:v>48.25</c:v>
                </c:pt>
                <c:pt idx="226">
                  <c:v>48.71</c:v>
                </c:pt>
                <c:pt idx="227">
                  <c:v>49.25</c:v>
                </c:pt>
                <c:pt idx="228">
                  <c:v>48.79</c:v>
                </c:pt>
                <c:pt idx="229">
                  <c:v>48.84</c:v>
                </c:pt>
                <c:pt idx="230">
                  <c:v>48.86</c:v>
                </c:pt>
                <c:pt idx="231">
                  <c:v>50.25</c:v>
                </c:pt>
                <c:pt idx="232">
                  <c:v>49.97</c:v>
                </c:pt>
                <c:pt idx="233">
                  <c:v>50.29</c:v>
                </c:pt>
                <c:pt idx="234">
                  <c:v>50.76</c:v>
                </c:pt>
                <c:pt idx="235">
                  <c:v>51.08</c:v>
                </c:pt>
                <c:pt idx="236">
                  <c:v>51.5</c:v>
                </c:pt>
                <c:pt idx="237">
                  <c:v>52.26</c:v>
                </c:pt>
                <c:pt idx="238">
                  <c:v>50.91</c:v>
                </c:pt>
                <c:pt idx="239">
                  <c:v>50.08</c:v>
                </c:pt>
                <c:pt idx="240">
                  <c:v>51.2</c:v>
                </c:pt>
                <c:pt idx="241">
                  <c:v>51.29</c:v>
                </c:pt>
                <c:pt idx="242">
                  <c:v>50.86</c:v>
                </c:pt>
                <c:pt idx="243">
                  <c:v>51.09</c:v>
                </c:pt>
                <c:pt idx="244">
                  <c:v>51.34</c:v>
                </c:pt>
                <c:pt idx="245">
                  <c:v>51.8</c:v>
                </c:pt>
                <c:pt idx="246">
                  <c:v>51.09</c:v>
                </c:pt>
                <c:pt idx="247">
                  <c:v>53.6</c:v>
                </c:pt>
                <c:pt idx="248">
                  <c:v>54.3</c:v>
                </c:pt>
                <c:pt idx="249">
                  <c:v>54.38</c:v>
                </c:pt>
                <c:pt idx="250">
                  <c:v>55.99</c:v>
                </c:pt>
                <c:pt idx="251">
                  <c:v>55.66</c:v>
                </c:pt>
                <c:pt idx="252">
                  <c:v>56.58</c:v>
                </c:pt>
                <c:pt idx="253">
                  <c:v>56.06</c:v>
                </c:pt>
                <c:pt idx="254">
                  <c:v>56.42</c:v>
                </c:pt>
                <c:pt idx="255">
                  <c:v>55.1</c:v>
                </c:pt>
                <c:pt idx="256">
                  <c:v>54.75</c:v>
                </c:pt>
                <c:pt idx="257">
                  <c:v>55.9</c:v>
                </c:pt>
                <c:pt idx="258">
                  <c:v>56.08</c:v>
                </c:pt>
                <c:pt idx="259">
                  <c:v>56.1</c:v>
                </c:pt>
                <c:pt idx="260">
                  <c:v>55.41</c:v>
                </c:pt>
                <c:pt idx="261">
                  <c:v>55.88</c:v>
                </c:pt>
                <c:pt idx="262">
                  <c:v>55.91</c:v>
                </c:pt>
                <c:pt idx="263">
                  <c:v>55.81</c:v>
                </c:pt>
                <c:pt idx="264">
                  <c:v>55.53</c:v>
                </c:pt>
                <c:pt idx="265">
                  <c:v>55.88</c:v>
                </c:pt>
                <c:pt idx="266">
                  <c:v>56.35</c:v>
                </c:pt>
                <c:pt idx="267">
                  <c:v>57.46</c:v>
                </c:pt>
                <c:pt idx="268">
                  <c:v>58.46</c:v>
                </c:pt>
                <c:pt idx="269">
                  <c:v>58.84</c:v>
                </c:pt>
                <c:pt idx="270">
                  <c:v>59.34</c:v>
                </c:pt>
                <c:pt idx="271">
                  <c:v>60.56</c:v>
                </c:pt>
                <c:pt idx="272">
                  <c:v>61.09</c:v>
                </c:pt>
                <c:pt idx="273">
                  <c:v>61.47</c:v>
                </c:pt>
                <c:pt idx="274">
                  <c:v>61.14</c:v>
                </c:pt>
                <c:pt idx="275">
                  <c:v>62.43</c:v>
                </c:pt>
                <c:pt idx="276">
                  <c:v>63.3</c:v>
                </c:pt>
                <c:pt idx="277">
                  <c:v>63.35</c:v>
                </c:pt>
                <c:pt idx="278">
                  <c:v>64.34</c:v>
                </c:pt>
                <c:pt idx="279">
                  <c:v>63.93</c:v>
                </c:pt>
                <c:pt idx="280">
                  <c:v>62.91</c:v>
                </c:pt>
                <c:pt idx="281">
                  <c:v>65.239999999999995</c:v>
                </c:pt>
                <c:pt idx="282">
                  <c:v>65.37</c:v>
                </c:pt>
                <c:pt idx="283">
                  <c:v>67.040000000000006</c:v>
                </c:pt>
                <c:pt idx="284">
                  <c:v>66.88</c:v>
                </c:pt>
                <c:pt idx="285">
                  <c:v>66.13</c:v>
                </c:pt>
                <c:pt idx="286">
                  <c:v>63.69</c:v>
                </c:pt>
                <c:pt idx="287">
                  <c:v>62.7</c:v>
                </c:pt>
                <c:pt idx="288">
                  <c:v>64.069999999999993</c:v>
                </c:pt>
                <c:pt idx="289">
                  <c:v>66.739999999999995</c:v>
                </c:pt>
                <c:pt idx="290">
                  <c:v>69.36</c:v>
                </c:pt>
                <c:pt idx="291">
                  <c:v>68.239999999999995</c:v>
                </c:pt>
                <c:pt idx="292">
                  <c:v>67.52</c:v>
                </c:pt>
                <c:pt idx="293">
                  <c:v>67.900000000000006</c:v>
                </c:pt>
                <c:pt idx="294">
                  <c:v>69.63</c:v>
                </c:pt>
                <c:pt idx="295">
                  <c:v>69.22</c:v>
                </c:pt>
                <c:pt idx="296">
                  <c:v>68.88</c:v>
                </c:pt>
                <c:pt idx="297">
                  <c:v>68.39</c:v>
                </c:pt>
                <c:pt idx="298">
                  <c:v>68</c:v>
                </c:pt>
                <c:pt idx="299">
                  <c:v>63.28</c:v>
                </c:pt>
                <c:pt idx="300">
                  <c:v>64.53</c:v>
                </c:pt>
                <c:pt idx="301">
                  <c:v>64.62</c:v>
                </c:pt>
                <c:pt idx="302">
                  <c:v>60.79</c:v>
                </c:pt>
                <c:pt idx="303">
                  <c:v>64.41</c:v>
                </c:pt>
                <c:pt idx="304">
                  <c:v>61.95</c:v>
                </c:pt>
                <c:pt idx="305">
                  <c:v>64.569999999999993</c:v>
                </c:pt>
                <c:pt idx="306">
                  <c:v>64.98</c:v>
                </c:pt>
                <c:pt idx="307">
                  <c:v>64.14</c:v>
                </c:pt>
                <c:pt idx="308">
                  <c:v>63.54</c:v>
                </c:pt>
                <c:pt idx="309">
                  <c:v>64.86</c:v>
                </c:pt>
                <c:pt idx="310">
                  <c:v>62.15</c:v>
                </c:pt>
                <c:pt idx="311">
                  <c:v>62.74</c:v>
                </c:pt>
                <c:pt idx="312">
                  <c:v>63.16</c:v>
                </c:pt>
                <c:pt idx="313">
                  <c:v>63.2</c:v>
                </c:pt>
                <c:pt idx="314">
                  <c:v>62.95</c:v>
                </c:pt>
                <c:pt idx="315">
                  <c:v>63.28</c:v>
                </c:pt>
                <c:pt idx="316">
                  <c:v>63.67</c:v>
                </c:pt>
                <c:pt idx="317">
                  <c:v>66.58</c:v>
                </c:pt>
                <c:pt idx="318">
                  <c:v>66.94</c:v>
                </c:pt>
                <c:pt idx="319">
                  <c:v>66.77</c:v>
                </c:pt>
                <c:pt idx="320">
                  <c:v>67.05</c:v>
                </c:pt>
                <c:pt idx="321">
                  <c:v>66.569999999999993</c:v>
                </c:pt>
                <c:pt idx="322">
                  <c:v>65.319999999999993</c:v>
                </c:pt>
                <c:pt idx="323">
                  <c:v>65.400000000000006</c:v>
                </c:pt>
                <c:pt idx="324">
                  <c:v>66.11</c:v>
                </c:pt>
                <c:pt idx="325">
                  <c:v>65.650000000000006</c:v>
                </c:pt>
                <c:pt idx="326">
                  <c:v>66.42</c:v>
                </c:pt>
                <c:pt idx="327">
                  <c:v>67.27</c:v>
                </c:pt>
                <c:pt idx="328">
                  <c:v>68.56</c:v>
                </c:pt>
                <c:pt idx="329">
                  <c:v>67.25</c:v>
                </c:pt>
                <c:pt idx="330">
                  <c:v>67.56</c:v>
                </c:pt>
                <c:pt idx="331">
                  <c:v>68.88</c:v>
                </c:pt>
                <c:pt idx="332">
                  <c:v>68.959999999999994</c:v>
                </c:pt>
                <c:pt idx="333">
                  <c:v>68.09</c:v>
                </c:pt>
                <c:pt idx="334">
                  <c:v>68.28</c:v>
                </c:pt>
                <c:pt idx="335">
                  <c:v>68.319999999999993</c:v>
                </c:pt>
                <c:pt idx="336">
                  <c:v>68.55</c:v>
                </c:pt>
                <c:pt idx="337">
                  <c:v>69.319999999999993</c:v>
                </c:pt>
                <c:pt idx="338">
                  <c:v>67.05</c:v>
                </c:pt>
                <c:pt idx="339">
                  <c:v>68.709999999999994</c:v>
                </c:pt>
                <c:pt idx="340">
                  <c:v>69.459999999999994</c:v>
                </c:pt>
                <c:pt idx="341">
                  <c:v>68.709999999999994</c:v>
                </c:pt>
                <c:pt idx="342">
                  <c:v>66.66</c:v>
                </c:pt>
                <c:pt idx="343">
                  <c:v>65.11</c:v>
                </c:pt>
                <c:pt idx="344">
                  <c:v>66.44</c:v>
                </c:pt>
                <c:pt idx="345">
                  <c:v>68.459999999999994</c:v>
                </c:pt>
                <c:pt idx="346">
                  <c:v>68.650000000000006</c:v>
                </c:pt>
                <c:pt idx="347">
                  <c:v>68.87</c:v>
                </c:pt>
                <c:pt idx="348">
                  <c:v>69.459999999999994</c:v>
                </c:pt>
                <c:pt idx="349">
                  <c:v>69.63</c:v>
                </c:pt>
                <c:pt idx="350">
                  <c:v>69.319999999999993</c:v>
                </c:pt>
                <c:pt idx="351">
                  <c:v>70.25</c:v>
                </c:pt>
                <c:pt idx="352">
                  <c:v>71.349999999999994</c:v>
                </c:pt>
                <c:pt idx="353">
                  <c:v>71.31</c:v>
                </c:pt>
                <c:pt idx="354">
                  <c:v>71.89</c:v>
                </c:pt>
                <c:pt idx="355">
                  <c:v>71.489999999999995</c:v>
                </c:pt>
                <c:pt idx="356">
                  <c:v>72.22</c:v>
                </c:pt>
                <c:pt idx="357">
                  <c:v>72.22</c:v>
                </c:pt>
                <c:pt idx="358">
                  <c:v>72.52</c:v>
                </c:pt>
                <c:pt idx="359">
                  <c:v>72.69</c:v>
                </c:pt>
                <c:pt idx="360">
                  <c:v>72.86</c:v>
                </c:pt>
                <c:pt idx="361">
                  <c:v>73.989999999999995</c:v>
                </c:pt>
                <c:pt idx="362">
                  <c:v>74.39</c:v>
                </c:pt>
                <c:pt idx="363">
                  <c:v>73.08</c:v>
                </c:pt>
                <c:pt idx="364">
                  <c:v>73.510000000000005</c:v>
                </c:pt>
                <c:pt idx="365">
                  <c:v>74.900000000000006</c:v>
                </c:pt>
                <c:pt idx="366">
                  <c:v>74.81</c:v>
                </c:pt>
                <c:pt idx="367">
                  <c:v>75.19</c:v>
                </c:pt>
                <c:pt idx="368">
                  <c:v>75.56</c:v>
                </c:pt>
                <c:pt idx="369">
                  <c:v>76.180000000000007</c:v>
                </c:pt>
                <c:pt idx="370">
                  <c:v>74.680000000000007</c:v>
                </c:pt>
                <c:pt idx="371">
                  <c:v>74.760000000000005</c:v>
                </c:pt>
                <c:pt idx="372">
                  <c:v>75.13</c:v>
                </c:pt>
                <c:pt idx="373">
                  <c:v>75.84</c:v>
                </c:pt>
                <c:pt idx="374">
                  <c:v>76.17</c:v>
                </c:pt>
                <c:pt idx="375">
                  <c:v>77.16</c:v>
                </c:pt>
                <c:pt idx="376">
                  <c:v>74.53</c:v>
                </c:pt>
                <c:pt idx="377">
                  <c:v>73.430000000000007</c:v>
                </c:pt>
                <c:pt idx="378">
                  <c:v>74.12</c:v>
                </c:pt>
                <c:pt idx="379">
                  <c:v>75.55</c:v>
                </c:pt>
                <c:pt idx="380">
                  <c:v>75.16</c:v>
                </c:pt>
                <c:pt idx="381">
                  <c:v>76.489999999999995</c:v>
                </c:pt>
                <c:pt idx="382">
                  <c:v>74.760000000000005</c:v>
                </c:pt>
                <c:pt idx="383">
                  <c:v>73.47</c:v>
                </c:pt>
                <c:pt idx="384">
                  <c:v>73.59</c:v>
                </c:pt>
                <c:pt idx="385">
                  <c:v>68.62</c:v>
                </c:pt>
                <c:pt idx="386">
                  <c:v>69.349999999999994</c:v>
                </c:pt>
                <c:pt idx="387">
                  <c:v>72.23</c:v>
                </c:pt>
                <c:pt idx="388">
                  <c:v>73.790000000000006</c:v>
                </c:pt>
                <c:pt idx="389">
                  <c:v>74.099999999999994</c:v>
                </c:pt>
                <c:pt idx="390">
                  <c:v>74.5</c:v>
                </c:pt>
                <c:pt idx="391">
                  <c:v>74.48</c:v>
                </c:pt>
                <c:pt idx="392">
                  <c:v>74.739999999999995</c:v>
                </c:pt>
                <c:pt idx="393">
                  <c:v>76.05</c:v>
                </c:pt>
                <c:pt idx="394">
                  <c:v>76.33</c:v>
                </c:pt>
                <c:pt idx="395">
                  <c:v>72.89</c:v>
                </c:pt>
                <c:pt idx="396">
                  <c:v>72.41</c:v>
                </c:pt>
                <c:pt idx="397">
                  <c:v>70.38</c:v>
                </c:pt>
                <c:pt idx="398">
                  <c:v>71.290000000000006</c:v>
                </c:pt>
                <c:pt idx="399">
                  <c:v>70.7</c:v>
                </c:pt>
                <c:pt idx="400">
                  <c:v>69.040000000000006</c:v>
                </c:pt>
                <c:pt idx="401">
                  <c:v>70.63</c:v>
                </c:pt>
                <c:pt idx="402">
                  <c:v>71.44</c:v>
                </c:pt>
                <c:pt idx="403">
                  <c:v>71.31</c:v>
                </c:pt>
                <c:pt idx="404">
                  <c:v>70.59</c:v>
                </c:pt>
                <c:pt idx="405">
                  <c:v>69.510000000000005</c:v>
                </c:pt>
                <c:pt idx="406">
                  <c:v>69.03</c:v>
                </c:pt>
                <c:pt idx="407">
                  <c:v>68.23</c:v>
                </c:pt>
                <c:pt idx="408">
                  <c:v>66.45</c:v>
                </c:pt>
                <c:pt idx="409">
                  <c:v>65.180000000000007</c:v>
                </c:pt>
                <c:pt idx="410">
                  <c:v>68.75</c:v>
                </c:pt>
                <c:pt idx="411">
                  <c:v>71.05</c:v>
                </c:pt>
                <c:pt idx="412">
                  <c:v>72.25</c:v>
                </c:pt>
                <c:pt idx="413">
                  <c:v>71.069999999999993</c:v>
                </c:pt>
                <c:pt idx="414">
                  <c:v>72.7</c:v>
                </c:pt>
                <c:pt idx="415">
                  <c:v>73.41</c:v>
                </c:pt>
                <c:pt idx="416">
                  <c:v>72.989999999999995</c:v>
                </c:pt>
                <c:pt idx="417">
                  <c:v>71.59</c:v>
                </c:pt>
                <c:pt idx="418">
                  <c:v>73.03</c:v>
                </c:pt>
                <c:pt idx="419">
                  <c:v>72.61</c:v>
                </c:pt>
                <c:pt idx="420">
                  <c:v>72.22</c:v>
                </c:pt>
                <c:pt idx="421">
                  <c:v>71.69</c:v>
                </c:pt>
                <c:pt idx="422">
                  <c:v>72.599999999999994</c:v>
                </c:pt>
                <c:pt idx="423">
                  <c:v>71.45</c:v>
                </c:pt>
                <c:pt idx="424">
                  <c:v>72.92</c:v>
                </c:pt>
                <c:pt idx="425">
                  <c:v>73.510000000000005</c:v>
                </c:pt>
                <c:pt idx="426">
                  <c:v>73.599999999999994</c:v>
                </c:pt>
                <c:pt idx="427">
                  <c:v>75.459999999999994</c:v>
                </c:pt>
                <c:pt idx="428">
                  <c:v>75.67</c:v>
                </c:pt>
                <c:pt idx="429">
                  <c:v>75.34</c:v>
                </c:pt>
                <c:pt idx="430">
                  <c:v>73.92</c:v>
                </c:pt>
                <c:pt idx="431">
                  <c:v>74.36</c:v>
                </c:pt>
                <c:pt idx="432">
                  <c:v>76.19</c:v>
                </c:pt>
                <c:pt idx="433">
                  <c:v>77.25</c:v>
                </c:pt>
                <c:pt idx="434">
                  <c:v>78.09</c:v>
                </c:pt>
                <c:pt idx="435">
                  <c:v>79.53</c:v>
                </c:pt>
                <c:pt idx="436">
                  <c:v>79.09</c:v>
                </c:pt>
                <c:pt idx="437">
                  <c:v>78.64</c:v>
                </c:pt>
                <c:pt idx="438">
                  <c:v>78.52</c:v>
                </c:pt>
                <c:pt idx="439">
                  <c:v>79.28</c:v>
                </c:pt>
                <c:pt idx="440">
                  <c:v>81.260000000000005</c:v>
                </c:pt>
                <c:pt idx="441">
                  <c:v>82.56</c:v>
                </c:pt>
                <c:pt idx="442">
                  <c:v>81.08</c:v>
                </c:pt>
                <c:pt idx="443">
                  <c:v>81.95</c:v>
                </c:pt>
                <c:pt idx="444">
                  <c:v>82.39</c:v>
                </c:pt>
                <c:pt idx="445">
                  <c:v>83.65</c:v>
                </c:pt>
                <c:pt idx="446">
                  <c:v>83.42</c:v>
                </c:pt>
                <c:pt idx="447">
                  <c:v>83.18</c:v>
                </c:pt>
                <c:pt idx="448">
                  <c:v>84</c:v>
                </c:pt>
                <c:pt idx="449">
                  <c:v>84.86</c:v>
                </c:pt>
                <c:pt idx="450">
                  <c:v>84.33</c:v>
                </c:pt>
                <c:pt idx="451">
                  <c:v>85.08</c:v>
                </c:pt>
                <c:pt idx="452">
                  <c:v>85.82</c:v>
                </c:pt>
                <c:pt idx="453">
                  <c:v>84.61</c:v>
                </c:pt>
                <c:pt idx="454">
                  <c:v>85.53</c:v>
                </c:pt>
                <c:pt idx="455">
                  <c:v>85.99</c:v>
                </c:pt>
                <c:pt idx="456">
                  <c:v>86.4</c:v>
                </c:pt>
                <c:pt idx="457">
                  <c:v>84.58</c:v>
                </c:pt>
                <c:pt idx="458">
                  <c:v>84.32</c:v>
                </c:pt>
                <c:pt idx="459">
                  <c:v>84.38</c:v>
                </c:pt>
                <c:pt idx="460">
                  <c:v>84.71</c:v>
                </c:pt>
                <c:pt idx="461">
                  <c:v>84.72</c:v>
                </c:pt>
                <c:pt idx="462">
                  <c:v>81.99</c:v>
                </c:pt>
                <c:pt idx="463">
                  <c:v>80.540000000000006</c:v>
                </c:pt>
                <c:pt idx="464">
                  <c:v>82.74</c:v>
                </c:pt>
                <c:pt idx="465">
                  <c:v>83.43</c:v>
                </c:pt>
                <c:pt idx="466">
                  <c:v>84.78</c:v>
                </c:pt>
                <c:pt idx="467">
                  <c:v>82.64</c:v>
                </c:pt>
                <c:pt idx="468">
                  <c:v>82.87</c:v>
                </c:pt>
                <c:pt idx="469">
                  <c:v>82.17</c:v>
                </c:pt>
                <c:pt idx="470">
                  <c:v>82.05</c:v>
                </c:pt>
                <c:pt idx="471">
                  <c:v>82.43</c:v>
                </c:pt>
                <c:pt idx="472">
                  <c:v>80.28</c:v>
                </c:pt>
                <c:pt idx="473">
                  <c:v>81.239999999999995</c:v>
                </c:pt>
                <c:pt idx="474">
                  <c:v>78.89</c:v>
                </c:pt>
                <c:pt idx="475">
                  <c:v>79.7</c:v>
                </c:pt>
                <c:pt idx="476">
                  <c:v>82.31</c:v>
                </c:pt>
                <c:pt idx="477">
                  <c:v>82.25</c:v>
                </c:pt>
                <c:pt idx="478">
                  <c:v>82.22</c:v>
                </c:pt>
                <c:pt idx="479">
                  <c:v>72.72</c:v>
                </c:pt>
                <c:pt idx="480">
                  <c:v>73.44</c:v>
                </c:pt>
                <c:pt idx="481">
                  <c:v>70.569999999999993</c:v>
                </c:pt>
                <c:pt idx="482">
                  <c:v>68.87</c:v>
                </c:pt>
                <c:pt idx="483">
                  <c:v>69.67</c:v>
                </c:pt>
                <c:pt idx="484">
                  <c:v>69.88</c:v>
                </c:pt>
                <c:pt idx="485">
                  <c:v>73.08</c:v>
                </c:pt>
                <c:pt idx="486">
                  <c:v>75.44</c:v>
                </c:pt>
                <c:pt idx="487">
                  <c:v>75.819999999999993</c:v>
                </c:pt>
                <c:pt idx="488">
                  <c:v>74.42</c:v>
                </c:pt>
                <c:pt idx="489">
                  <c:v>75.150000000000006</c:v>
                </c:pt>
                <c:pt idx="490">
                  <c:v>74.39</c:v>
                </c:pt>
                <c:pt idx="491">
                  <c:v>73.7</c:v>
                </c:pt>
                <c:pt idx="492">
                  <c:v>73.88</c:v>
                </c:pt>
                <c:pt idx="493">
                  <c:v>75.02</c:v>
                </c:pt>
                <c:pt idx="494">
                  <c:v>73.52</c:v>
                </c:pt>
                <c:pt idx="495">
                  <c:v>71.52</c:v>
                </c:pt>
                <c:pt idx="496">
                  <c:v>73.98</c:v>
                </c:pt>
                <c:pt idx="497">
                  <c:v>75.290000000000006</c:v>
                </c:pt>
                <c:pt idx="498">
                  <c:v>76.849999999999994</c:v>
                </c:pt>
                <c:pt idx="499">
                  <c:v>76.14</c:v>
                </c:pt>
                <c:pt idx="500">
                  <c:v>78.599999999999994</c:v>
                </c:pt>
                <c:pt idx="501">
                  <c:v>78.94</c:v>
                </c:pt>
                <c:pt idx="502">
                  <c:v>79.23</c:v>
                </c:pt>
                <c:pt idx="503">
                  <c:v>79.319999999999993</c:v>
                </c:pt>
                <c:pt idx="504">
                  <c:v>77.78</c:v>
                </c:pt>
                <c:pt idx="505">
                  <c:v>78.98</c:v>
                </c:pt>
                <c:pt idx="506">
                  <c:v>80</c:v>
                </c:pt>
                <c:pt idx="507">
                  <c:v>80.8</c:v>
                </c:pt>
                <c:pt idx="508">
                  <c:v>81.99</c:v>
                </c:pt>
                <c:pt idx="509">
                  <c:v>81.75</c:v>
                </c:pt>
                <c:pt idx="510">
                  <c:v>80.87</c:v>
                </c:pt>
                <c:pt idx="511">
                  <c:v>83.72</c:v>
                </c:pt>
                <c:pt idx="512">
                  <c:v>84.67</c:v>
                </c:pt>
                <c:pt idx="513">
                  <c:v>84.47</c:v>
                </c:pt>
                <c:pt idx="514">
                  <c:v>86.06</c:v>
                </c:pt>
                <c:pt idx="515">
                  <c:v>86.48</c:v>
                </c:pt>
                <c:pt idx="516">
                  <c:v>87.51</c:v>
                </c:pt>
                <c:pt idx="517">
                  <c:v>87.51</c:v>
                </c:pt>
                <c:pt idx="518">
                  <c:v>88.44</c:v>
                </c:pt>
                <c:pt idx="519">
                  <c:v>88.38</c:v>
                </c:pt>
                <c:pt idx="520">
                  <c:v>87.89</c:v>
                </c:pt>
                <c:pt idx="521">
                  <c:v>86.27</c:v>
                </c:pt>
                <c:pt idx="522">
                  <c:v>88.2</c:v>
                </c:pt>
                <c:pt idx="523">
                  <c:v>89.96</c:v>
                </c:pt>
                <c:pt idx="524">
                  <c:v>89.34</c:v>
                </c:pt>
                <c:pt idx="525">
                  <c:v>90.03</c:v>
                </c:pt>
                <c:pt idx="526">
                  <c:v>91.21</c:v>
                </c:pt>
                <c:pt idx="527">
                  <c:v>89.16</c:v>
                </c:pt>
                <c:pt idx="528">
                  <c:v>89.47</c:v>
                </c:pt>
                <c:pt idx="529">
                  <c:v>91.11</c:v>
                </c:pt>
                <c:pt idx="530">
                  <c:v>93.27</c:v>
                </c:pt>
                <c:pt idx="531">
                  <c:v>92.69</c:v>
                </c:pt>
                <c:pt idx="532">
                  <c:v>90.78</c:v>
                </c:pt>
                <c:pt idx="533">
                  <c:v>91.55</c:v>
                </c:pt>
                <c:pt idx="534">
                  <c:v>91.41</c:v>
                </c:pt>
                <c:pt idx="535">
                  <c:v>94.44</c:v>
                </c:pt>
                <c:pt idx="536">
                  <c:v>96.48</c:v>
                </c:pt>
                <c:pt idx="537">
                  <c:v>93.28</c:v>
                </c:pt>
                <c:pt idx="538">
                  <c:v>94.81</c:v>
                </c:pt>
                <c:pt idx="539">
                  <c:v>92.97</c:v>
                </c:pt>
                <c:pt idx="540">
                  <c:v>93.54</c:v>
                </c:pt>
                <c:pt idx="541">
                  <c:v>95.39</c:v>
                </c:pt>
                <c:pt idx="542">
                  <c:v>96.84</c:v>
                </c:pt>
                <c:pt idx="543">
                  <c:v>96.84</c:v>
                </c:pt>
                <c:pt idx="544">
                  <c:v>99.08</c:v>
                </c:pt>
                <c:pt idx="545">
                  <c:v>97.93</c:v>
                </c:pt>
                <c:pt idx="546">
                  <c:v>100.99</c:v>
                </c:pt>
                <c:pt idx="547">
                  <c:v>104.97</c:v>
                </c:pt>
                <c:pt idx="548">
                  <c:v>112.93</c:v>
                </c:pt>
                <c:pt idx="549">
                  <c:v>110.46</c:v>
                </c:pt>
                <c:pt idx="550">
                  <c:v>118.11</c:v>
                </c:pt>
                <c:pt idx="551">
                  <c:v>123.21</c:v>
                </c:pt>
                <c:pt idx="552">
                  <c:v>127.98</c:v>
                </c:pt>
                <c:pt idx="553">
                  <c:v>111.14</c:v>
                </c:pt>
                <c:pt idx="554">
                  <c:v>109.33</c:v>
                </c:pt>
                <c:pt idx="555">
                  <c:v>112.67</c:v>
                </c:pt>
                <c:pt idx="556">
                  <c:v>106.9</c:v>
                </c:pt>
                <c:pt idx="557">
                  <c:v>99.91</c:v>
                </c:pt>
                <c:pt idx="558">
                  <c:v>98.02</c:v>
                </c:pt>
              </c:numCache>
            </c:numRef>
          </c:val>
          <c:smooth val="0"/>
          <c:extLst>
            <c:ext xmlns:c16="http://schemas.microsoft.com/office/drawing/2014/chart" uri="{C3380CC4-5D6E-409C-BE32-E72D297353CC}">
              <c16:uniqueId val="{00000001-EA2D-4F40-8628-AB77F77335DE}"/>
            </c:ext>
          </c:extLst>
        </c:ser>
        <c:dLbls>
          <c:showLegendKey val="0"/>
          <c:showVal val="0"/>
          <c:showCatName val="0"/>
          <c:showSerName val="0"/>
          <c:showPercent val="0"/>
          <c:showBubbleSize val="0"/>
        </c:dLbls>
        <c:marker val="1"/>
        <c:smooth val="0"/>
        <c:axId val="758563584"/>
        <c:axId val="758578144"/>
      </c:lineChart>
      <c:dateAx>
        <c:axId val="758510752"/>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758514912"/>
        <c:crosses val="autoZero"/>
        <c:auto val="1"/>
        <c:lblOffset val="100"/>
        <c:baseTimeUnit val="days"/>
      </c:dateAx>
      <c:valAx>
        <c:axId val="758514912"/>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758510752"/>
        <c:crosses val="autoZero"/>
        <c:crossBetween val="between"/>
        <c:majorUnit val="25"/>
      </c:valAx>
      <c:valAx>
        <c:axId val="758578144"/>
        <c:scaling>
          <c:orientation val="minMax"/>
          <c:max val="125"/>
          <c:min val="2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758563584"/>
        <c:crosses val="max"/>
        <c:crossBetween val="between"/>
        <c:majorUnit val="15"/>
      </c:valAx>
      <c:dateAx>
        <c:axId val="758563584"/>
        <c:scaling>
          <c:orientation val="minMax"/>
        </c:scaling>
        <c:delete val="1"/>
        <c:axPos val="b"/>
        <c:numFmt formatCode="m/d/yyyy" sourceLinked="1"/>
        <c:majorTickMark val="out"/>
        <c:minorTickMark val="none"/>
        <c:tickLblPos val="nextTo"/>
        <c:crossAx val="758578144"/>
        <c:crosses val="autoZero"/>
        <c:auto val="1"/>
        <c:lblOffset val="100"/>
        <c:baseTimeUnit val="days"/>
        <c:majorUnit val="1"/>
        <c:minorUnit val="1"/>
      </c:date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legend>
    <c:plotVisOnly val="1"/>
    <c:dispBlanksAs val="gap"/>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r>
              <a:rPr lang="es-CL" sz="1300" noProof="0" dirty="0"/>
              <a:t>Menor (mayor) recaudo fiscal mensual MEPCO</a:t>
            </a:r>
            <a:r>
              <a:rPr lang="es-CL" noProof="0" dirty="0"/>
              <a:t>
</a:t>
            </a:r>
            <a:r>
              <a:rPr lang="es-CL" sz="1200" b="0" noProof="0" dirty="0"/>
              <a:t>(US$</a:t>
            </a:r>
            <a:r>
              <a:rPr lang="es-CL" sz="1200" b="0" baseline="0" noProof="0" dirty="0"/>
              <a:t> millones</a:t>
            </a:r>
            <a:r>
              <a:rPr lang="es-CL" sz="1200" b="0" noProof="0" dirty="0"/>
              <a:t>)</a:t>
            </a:r>
          </a:p>
        </c:rich>
      </c:tx>
      <c:overlay val="0"/>
      <c:spPr>
        <a:noFill/>
        <a:ln>
          <a:noFill/>
        </a:ln>
        <a:effectLst/>
      </c:spPr>
      <c:txPr>
        <a:bodyPr rot="0" spcFirstLastPara="1" vertOverflow="ellipsis" vert="horz" wrap="square" anchor="ctr" anchorCtr="1"/>
        <a:lstStyle/>
        <a:p>
          <a:pPr>
            <a:defRPr sz="1440" b="1" i="0" u="none" strike="noStrike" kern="1200" spc="0" baseline="0">
              <a:solidFill>
                <a:srgbClr val="000000"/>
              </a:solidFill>
              <a:latin typeface="Helvetica"/>
              <a:ea typeface="Helvetica"/>
              <a:cs typeface="Helvetica"/>
            </a:defRPr>
          </a:pPr>
          <a:endParaRPr lang="es-CL"/>
        </a:p>
      </c:txPr>
    </c:title>
    <c:autoTitleDeleted val="0"/>
    <c:plotArea>
      <c:layout/>
      <c:barChart>
        <c:barDir val="col"/>
        <c:grouping val="clustered"/>
        <c:varyColors val="0"/>
        <c:ser>
          <c:idx val="0"/>
          <c:order val="0"/>
          <c:tx>
            <c:strRef>
              <c:f>'Base de Datos'!$C$2</c:f>
              <c:strCache>
                <c:ptCount val="1"/>
                <c:pt idx="0">
                  <c:v>Costo Mensual (US$ MM)</c:v>
                </c:pt>
              </c:strCache>
            </c:strRef>
          </c:tx>
          <c:spPr>
            <a:solidFill>
              <a:srgbClr val="002060"/>
            </a:solidFill>
            <a:ln>
              <a:solidFill>
                <a:srgbClr val="002060"/>
              </a:solidFill>
            </a:ln>
            <a:effectLst/>
          </c:spPr>
          <c:invertIfNegative val="0"/>
          <c:cat>
            <c:numRef>
              <c:f>'Base de Datos'!$B$3:$B$93</c:f>
              <c:numCache>
                <c:formatCode>mmm\-yy</c:formatCode>
                <c:ptCount val="9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43891</c:v>
                </c:pt>
                <c:pt idx="68">
                  <c:v>43922</c:v>
                </c:pt>
                <c:pt idx="69">
                  <c:v>43952</c:v>
                </c:pt>
                <c:pt idx="70">
                  <c:v>43983</c:v>
                </c:pt>
                <c:pt idx="71">
                  <c:v>44013</c:v>
                </c:pt>
                <c:pt idx="72">
                  <c:v>44044</c:v>
                </c:pt>
                <c:pt idx="73">
                  <c:v>44075</c:v>
                </c:pt>
                <c:pt idx="74">
                  <c:v>44105</c:v>
                </c:pt>
                <c:pt idx="75">
                  <c:v>44136</c:v>
                </c:pt>
                <c:pt idx="76">
                  <c:v>44166</c:v>
                </c:pt>
                <c:pt idx="77">
                  <c:v>44197</c:v>
                </c:pt>
                <c:pt idx="78">
                  <c:v>44228</c:v>
                </c:pt>
                <c:pt idx="79">
                  <c:v>44256</c:v>
                </c:pt>
                <c:pt idx="80">
                  <c:v>44287</c:v>
                </c:pt>
                <c:pt idx="81">
                  <c:v>44317</c:v>
                </c:pt>
                <c:pt idx="82">
                  <c:v>44348</c:v>
                </c:pt>
                <c:pt idx="83">
                  <c:v>44378</c:v>
                </c:pt>
                <c:pt idx="84">
                  <c:v>44409</c:v>
                </c:pt>
                <c:pt idx="85">
                  <c:v>44440</c:v>
                </c:pt>
                <c:pt idx="86">
                  <c:v>44470</c:v>
                </c:pt>
                <c:pt idx="87">
                  <c:v>44501</c:v>
                </c:pt>
                <c:pt idx="88">
                  <c:v>44531</c:v>
                </c:pt>
                <c:pt idx="89">
                  <c:v>44562</c:v>
                </c:pt>
                <c:pt idx="90">
                  <c:v>44593</c:v>
                </c:pt>
              </c:numCache>
            </c:numRef>
          </c:cat>
          <c:val>
            <c:numRef>
              <c:f>'Base de Datos'!$C$3:$C$93</c:f>
              <c:numCache>
                <c:formatCode>0.0</c:formatCode>
                <c:ptCount val="91"/>
                <c:pt idx="0">
                  <c:v>-3.6493475542783727</c:v>
                </c:pt>
                <c:pt idx="1">
                  <c:v>-4.3912039065290802</c:v>
                </c:pt>
                <c:pt idx="2">
                  <c:v>10.065339503034002</c:v>
                </c:pt>
                <c:pt idx="3">
                  <c:v>57.384931797025786</c:v>
                </c:pt>
                <c:pt idx="4">
                  <c:v>47.105834539311068</c:v>
                </c:pt>
                <c:pt idx="5">
                  <c:v>46.468444908007442</c:v>
                </c:pt>
                <c:pt idx="6">
                  <c:v>-14.040016516534576</c:v>
                </c:pt>
                <c:pt idx="7">
                  <c:v>-59.458887530040684</c:v>
                </c:pt>
                <c:pt idx="8">
                  <c:v>-13.816525786101161</c:v>
                </c:pt>
                <c:pt idx="9">
                  <c:v>-19.452372331376246</c:v>
                </c:pt>
                <c:pt idx="10">
                  <c:v>-27.456894955286852</c:v>
                </c:pt>
                <c:pt idx="11">
                  <c:v>-50.141081599964238</c:v>
                </c:pt>
                <c:pt idx="12">
                  <c:v>-16.94656837201385</c:v>
                </c:pt>
                <c:pt idx="13">
                  <c:v>12.177889636115443</c:v>
                </c:pt>
                <c:pt idx="14">
                  <c:v>21.084194947052435</c:v>
                </c:pt>
                <c:pt idx="15">
                  <c:v>12.742428495574622</c:v>
                </c:pt>
                <c:pt idx="16">
                  <c:v>20.434001005341941</c:v>
                </c:pt>
                <c:pt idx="17">
                  <c:v>20.375844243629736</c:v>
                </c:pt>
                <c:pt idx="18">
                  <c:v>19.723619585845316</c:v>
                </c:pt>
                <c:pt idx="19">
                  <c:v>7.5074656009233989</c:v>
                </c:pt>
                <c:pt idx="20">
                  <c:v>-11.384581812805555</c:v>
                </c:pt>
                <c:pt idx="21">
                  <c:v>-18.873086396709574</c:v>
                </c:pt>
                <c:pt idx="22">
                  <c:v>-56.747165357688949</c:v>
                </c:pt>
                <c:pt idx="23">
                  <c:v>-5.4078127817474355</c:v>
                </c:pt>
                <c:pt idx="24">
                  <c:v>19.562432436347901</c:v>
                </c:pt>
                <c:pt idx="25">
                  <c:v>-25.341578545545705</c:v>
                </c:pt>
                <c:pt idx="26">
                  <c:v>-17.728435168361536</c:v>
                </c:pt>
                <c:pt idx="27">
                  <c:v>-2.9781527214913428</c:v>
                </c:pt>
                <c:pt idx="28">
                  <c:v>-7.4930141829038615</c:v>
                </c:pt>
                <c:pt idx="29">
                  <c:v>-26.071610678512464</c:v>
                </c:pt>
                <c:pt idx="30">
                  <c:v>5.2410606497571939</c:v>
                </c:pt>
                <c:pt idx="31">
                  <c:v>5.2788660451377813</c:v>
                </c:pt>
                <c:pt idx="32">
                  <c:v>-1.2506417653248483</c:v>
                </c:pt>
                <c:pt idx="33">
                  <c:v>-1.8336969257208828</c:v>
                </c:pt>
                <c:pt idx="34">
                  <c:v>6.7047698275084473</c:v>
                </c:pt>
                <c:pt idx="35">
                  <c:v>16.597347629796854</c:v>
                </c:pt>
                <c:pt idx="36">
                  <c:v>-8.7658078699979995</c:v>
                </c:pt>
                <c:pt idx="37">
                  <c:v>-13.963100605874981</c:v>
                </c:pt>
                <c:pt idx="38">
                  <c:v>-15.259817980085662</c:v>
                </c:pt>
                <c:pt idx="39">
                  <c:v>-17.854410133802986</c:v>
                </c:pt>
                <c:pt idx="40">
                  <c:v>-9.3532901157289814</c:v>
                </c:pt>
                <c:pt idx="41">
                  <c:v>4.5228992247945659</c:v>
                </c:pt>
                <c:pt idx="42">
                  <c:v>2.9895734025423937</c:v>
                </c:pt>
                <c:pt idx="43">
                  <c:v>18.442167238120796</c:v>
                </c:pt>
                <c:pt idx="44">
                  <c:v>-18.365904135114778</c:v>
                </c:pt>
                <c:pt idx="45">
                  <c:v>-38.880331292542913</c:v>
                </c:pt>
                <c:pt idx="46">
                  <c:v>-35.739299142829523</c:v>
                </c:pt>
                <c:pt idx="47">
                  <c:v>1.8625474588715334</c:v>
                </c:pt>
                <c:pt idx="48">
                  <c:v>-0.49668807385201935</c:v>
                </c:pt>
                <c:pt idx="49">
                  <c:v>-19.197648232697365</c:v>
                </c:pt>
                <c:pt idx="50">
                  <c:v>-27.371709882139626</c:v>
                </c:pt>
                <c:pt idx="51">
                  <c:v>1.5971588460652992</c:v>
                </c:pt>
                <c:pt idx="52">
                  <c:v>88.061281086608417</c:v>
                </c:pt>
                <c:pt idx="53">
                  <c:v>129.49275479075368</c:v>
                </c:pt>
                <c:pt idx="54">
                  <c:v>47.963711966015779</c:v>
                </c:pt>
                <c:pt idx="55">
                  <c:v>-3.4756244985290152</c:v>
                </c:pt>
                <c:pt idx="56">
                  <c:v>-25.009774975776597</c:v>
                </c:pt>
                <c:pt idx="57">
                  <c:v>-17.421869408921491</c:v>
                </c:pt>
                <c:pt idx="58">
                  <c:v>13.08186346509072</c:v>
                </c:pt>
                <c:pt idx="59">
                  <c:v>21.637771966520248</c:v>
                </c:pt>
                <c:pt idx="60">
                  <c:v>-9.1568859143154757</c:v>
                </c:pt>
                <c:pt idx="61">
                  <c:v>1.1281352555993063</c:v>
                </c:pt>
                <c:pt idx="62">
                  <c:v>-12.853793582559343</c:v>
                </c:pt>
                <c:pt idx="63">
                  <c:v>-5.359483857674527</c:v>
                </c:pt>
                <c:pt idx="64">
                  <c:v>-37.619882384323276</c:v>
                </c:pt>
                <c:pt idx="65">
                  <c:v>-3.6941802832644552</c:v>
                </c:pt>
                <c:pt idx="66">
                  <c:v>24.935473602723324</c:v>
                </c:pt>
                <c:pt idx="67">
                  <c:v>61.584002391388445</c:v>
                </c:pt>
                <c:pt idx="68">
                  <c:v>116.93186079317174</c:v>
                </c:pt>
                <c:pt idx="69">
                  <c:v>131.40473156017237</c:v>
                </c:pt>
                <c:pt idx="70">
                  <c:v>88.131668434516783</c:v>
                </c:pt>
                <c:pt idx="71">
                  <c:v>26.149406512033099</c:v>
                </c:pt>
                <c:pt idx="72">
                  <c:v>-10.063315106900754</c:v>
                </c:pt>
                <c:pt idx="73">
                  <c:v>-8.3419706984290194</c:v>
                </c:pt>
                <c:pt idx="74">
                  <c:v>1.2669562711698534</c:v>
                </c:pt>
                <c:pt idx="75">
                  <c:v>3.4304001478098796</c:v>
                </c:pt>
                <c:pt idx="76">
                  <c:v>-21.640738774788016</c:v>
                </c:pt>
                <c:pt idx="77">
                  <c:v>-7.9571839239316722</c:v>
                </c:pt>
                <c:pt idx="78">
                  <c:v>-38.822910756542072</c:v>
                </c:pt>
                <c:pt idx="79">
                  <c:v>-101.30002615746795</c:v>
                </c:pt>
                <c:pt idx="80">
                  <c:v>-44.699441972169247</c:v>
                </c:pt>
                <c:pt idx="81">
                  <c:v>-8.1461882923288496</c:v>
                </c:pt>
                <c:pt idx="82">
                  <c:v>-34.198667657665098</c:v>
                </c:pt>
                <c:pt idx="83">
                  <c:v>-42.422845264111714</c:v>
                </c:pt>
                <c:pt idx="84">
                  <c:v>-58.744598181654979</c:v>
                </c:pt>
                <c:pt idx="85">
                  <c:v>-59.903398287457087</c:v>
                </c:pt>
                <c:pt idx="86">
                  <c:v>-134.90804103446158</c:v>
                </c:pt>
                <c:pt idx="87">
                  <c:v>-123.53129383967907</c:v>
                </c:pt>
                <c:pt idx="88">
                  <c:v>-92.328410589787069</c:v>
                </c:pt>
                <c:pt idx="89">
                  <c:v>-86.504348883887843</c:v>
                </c:pt>
                <c:pt idx="90">
                  <c:v>-145.90828552665815</c:v>
                </c:pt>
              </c:numCache>
            </c:numRef>
          </c:val>
          <c:extLst>
            <c:ext xmlns:c16="http://schemas.microsoft.com/office/drawing/2014/chart" uri="{C3380CC4-5D6E-409C-BE32-E72D297353CC}">
              <c16:uniqueId val="{00000000-CC5A-4512-BECA-9966A42D7DC9}"/>
            </c:ext>
          </c:extLst>
        </c:ser>
        <c:dLbls>
          <c:showLegendKey val="0"/>
          <c:showVal val="0"/>
          <c:showCatName val="0"/>
          <c:showSerName val="0"/>
          <c:showPercent val="0"/>
          <c:showBubbleSize val="0"/>
        </c:dLbls>
        <c:gapWidth val="219"/>
        <c:overlap val="-27"/>
        <c:axId val="758545280"/>
        <c:axId val="758535712"/>
      </c:barChart>
      <c:dateAx>
        <c:axId val="758545280"/>
        <c:scaling>
          <c:orientation val="minMax"/>
        </c:scaling>
        <c:delete val="0"/>
        <c:axPos val="b"/>
        <c:numFmt formatCode="mmm\-yy" sourceLinked="0"/>
        <c:majorTickMark val="none"/>
        <c:minorTickMark val="none"/>
        <c:tickLblPos val="low"/>
        <c:spPr>
          <a:noFill/>
          <a:ln w="9525" cap="flat" cmpd="sng" algn="ctr">
            <a:solidFill>
              <a:srgbClr val="000000"/>
            </a:solidFill>
            <a:round/>
          </a:ln>
          <a:effectLst/>
        </c:spPr>
        <c:txPr>
          <a:bodyPr rot="-5400000" spcFirstLastPara="1" vertOverflow="ellipsis" wrap="square" anchor="ctr" anchorCtr="1"/>
          <a:lstStyle/>
          <a:p>
            <a:pPr>
              <a:defRPr sz="1200" b="0" i="0" u="none" strike="noStrike" kern="1200" baseline="0">
                <a:solidFill>
                  <a:srgbClr val="000000"/>
                </a:solidFill>
                <a:latin typeface="Helvetica"/>
                <a:ea typeface="Helvetica"/>
                <a:cs typeface="Helvetica"/>
              </a:defRPr>
            </a:pPr>
            <a:endParaRPr lang="es-CL"/>
          </a:p>
        </c:txPr>
        <c:crossAx val="758535712"/>
        <c:crosses val="autoZero"/>
        <c:auto val="1"/>
        <c:lblOffset val="100"/>
        <c:baseTimeUnit val="months"/>
      </c:dateAx>
      <c:valAx>
        <c:axId val="758535712"/>
        <c:scaling>
          <c:orientation val="minMax"/>
        </c:scaling>
        <c:delete val="0"/>
        <c:axPos val="l"/>
        <c:majorGridlines>
          <c:spPr>
            <a:ln w="9525" cap="flat" cmpd="sng" algn="ctr">
              <a:solidFill>
                <a:sysClr val="window" lastClr="FFFFFF">
                  <a:lumMod val="65000"/>
                </a:sysClr>
              </a:solidFill>
              <a:prstDash val="solid"/>
              <a:round/>
              <a:headEnd type="none" w="med" len="med"/>
              <a:tailEnd type="none" w="med" len="me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Helvetica"/>
                <a:ea typeface="Helvetica"/>
                <a:cs typeface="Helvetica"/>
              </a:defRPr>
            </a:pPr>
            <a:endParaRPr lang="es-CL"/>
          </a:p>
        </c:txPr>
        <c:crossAx val="758545280"/>
        <c:crosses val="autoZero"/>
        <c:crossBetween val="between"/>
      </c:valAx>
      <c:spPr>
        <a:noFill/>
        <a:ln>
          <a:noFill/>
        </a:ln>
        <a:effectLst/>
      </c:spPr>
    </c:plotArea>
    <c:plotVisOnly val="1"/>
    <c:dispBlanksAs val="gap"/>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200">
          <a:solidFill>
            <a:srgbClr val="000000"/>
          </a:solidFill>
          <a:latin typeface="Helvetica"/>
          <a:ea typeface="Helvetica"/>
          <a:cs typeface="Helvetica"/>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s-CL" dirty="0"/>
          </a:p>
        </p:txBody>
      </p:sp>
      <p:sp>
        <p:nvSpPr>
          <p:cNvPr id="3" name="Marcador de fecha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D7B8E335-BC07-4F2B-AF12-F036F819E57F}" type="datetimeFigureOut">
              <a:rPr lang="es-CL" smtClean="0"/>
              <a:t>23-03-2022</a:t>
            </a:fld>
            <a:endParaRPr lang="es-CL" dirty="0"/>
          </a:p>
        </p:txBody>
      </p:sp>
      <p:sp>
        <p:nvSpPr>
          <p:cNvPr id="4" name="Marcador de pie de página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s-CL" dirty="0"/>
          </a:p>
        </p:txBody>
      </p:sp>
      <p:sp>
        <p:nvSpPr>
          <p:cNvPr id="5" name="Marcador de número de diapositiva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B6C2DF0F-A1B7-4509-9D89-98789A715D78}" type="slidenum">
              <a:rPr lang="es-CL" smtClean="0"/>
              <a:t>‹Nº›</a:t>
            </a:fld>
            <a:endParaRPr lang="es-CL" dirty="0"/>
          </a:p>
        </p:txBody>
      </p:sp>
    </p:spTree>
    <p:extLst>
      <p:ext uri="{BB962C8B-B14F-4D97-AF65-F5344CB8AC3E}">
        <p14:creationId xmlns:p14="http://schemas.microsoft.com/office/powerpoint/2010/main" val="733036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s-CL" dirty="0"/>
          </a:p>
        </p:txBody>
      </p:sp>
      <p:sp>
        <p:nvSpPr>
          <p:cNvPr id="3" name="Marcador de fecha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2228A76-14A7-40FE-BEEC-54EC085691F9}" type="datetimeFigureOut">
              <a:rPr lang="es-CL" smtClean="0"/>
              <a:t>23-03-2022</a:t>
            </a:fld>
            <a:endParaRPr lang="es-CL" dirty="0"/>
          </a:p>
        </p:txBody>
      </p:sp>
      <p:sp>
        <p:nvSpPr>
          <p:cNvPr id="4" name="Marcador de imagen de diapositiva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s-CL" dirty="0"/>
          </a:p>
        </p:txBody>
      </p:sp>
      <p:sp>
        <p:nvSpPr>
          <p:cNvPr id="5" name="Marcador de nota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s-CL" dirty="0"/>
          </a:p>
        </p:txBody>
      </p:sp>
      <p:sp>
        <p:nvSpPr>
          <p:cNvPr id="7" name="Marcador de número de diapositiva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EF03BE6-E939-4D3A-911D-E9A710E4213B}" type="slidenum">
              <a:rPr lang="es-CL" smtClean="0"/>
              <a:t>‹Nº›</a:t>
            </a:fld>
            <a:endParaRPr lang="es-CL" dirty="0"/>
          </a:p>
        </p:txBody>
      </p:sp>
    </p:spTree>
    <p:extLst>
      <p:ext uri="{BB962C8B-B14F-4D97-AF65-F5344CB8AC3E}">
        <p14:creationId xmlns:p14="http://schemas.microsoft.com/office/powerpoint/2010/main" val="30759726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DEF03BE6-E939-4D3A-911D-E9A710E4213B}" type="slidenum">
              <a:rPr lang="es-CL" smtClean="0"/>
              <a:t>2</a:t>
            </a:fld>
            <a:endParaRPr lang="es-CL" dirty="0"/>
          </a:p>
        </p:txBody>
      </p:sp>
    </p:spTree>
    <p:extLst>
      <p:ext uri="{BB962C8B-B14F-4D97-AF65-F5344CB8AC3E}">
        <p14:creationId xmlns:p14="http://schemas.microsoft.com/office/powerpoint/2010/main" val="280916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DEF03BE6-E939-4D3A-911D-E9A710E4213B}" type="slidenum">
              <a:rPr lang="es-CL" smtClean="0"/>
              <a:t>3</a:t>
            </a:fld>
            <a:endParaRPr lang="es-CL" dirty="0"/>
          </a:p>
        </p:txBody>
      </p:sp>
    </p:spTree>
    <p:extLst>
      <p:ext uri="{BB962C8B-B14F-4D97-AF65-F5344CB8AC3E}">
        <p14:creationId xmlns:p14="http://schemas.microsoft.com/office/powerpoint/2010/main" val="14335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03BE6-E939-4D3A-911D-E9A710E4213B}"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C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974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DEF03BE6-E939-4D3A-911D-E9A710E4213B}" type="slidenum">
              <a:rPr lang="es-CL" smtClean="0"/>
              <a:t>5</a:t>
            </a:fld>
            <a:endParaRPr lang="es-CL" dirty="0"/>
          </a:p>
        </p:txBody>
      </p:sp>
    </p:spTree>
    <p:extLst>
      <p:ext uri="{BB962C8B-B14F-4D97-AF65-F5344CB8AC3E}">
        <p14:creationId xmlns:p14="http://schemas.microsoft.com/office/powerpoint/2010/main" val="212676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03BE6-E939-4D3A-911D-E9A710E4213B}"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8484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03BE6-E939-4D3A-911D-E9A710E4213B}"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C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975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03BE6-E939-4D3A-911D-E9A710E4213B}"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C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8713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ítulo y subtítulo">
    <p:spTree>
      <p:nvGrpSpPr>
        <p:cNvPr id="1" name=""/>
        <p:cNvGrpSpPr/>
        <p:nvPr/>
      </p:nvGrpSpPr>
      <p:grpSpPr>
        <a:xfrm>
          <a:off x="0" y="0"/>
          <a:ext cx="0" cy="0"/>
          <a:chOff x="0" y="0"/>
          <a:chExt cx="0" cy="0"/>
        </a:xfrm>
      </p:grpSpPr>
      <p:sp>
        <p:nvSpPr>
          <p:cNvPr id="13" name="Número de diapositiva"/>
          <p:cNvSpPr txBox="1">
            <a:spLocks noGrp="1"/>
          </p:cNvSpPr>
          <p:nvPr>
            <p:ph type="sldNum" sz="quarter" idx="2"/>
          </p:nvPr>
        </p:nvSpPr>
        <p:spPr>
          <a:prstGeom prst="rect">
            <a:avLst/>
          </a:prstGeom>
        </p:spPr>
        <p:txBody>
          <a:bodyPr/>
          <a:lstStyle/>
          <a:p>
            <a:pPr marL="0" marR="0" lvl="0" indent="0" algn="ctr" defTabSz="412750" rtl="0" eaLnBrk="1" fontAlgn="auto" latinLnBrk="0" hangingPunct="0">
              <a:lnSpc>
                <a:spcPct val="100000"/>
              </a:lnSpc>
              <a:spcBef>
                <a:spcPts val="0"/>
              </a:spcBef>
              <a:spcAft>
                <a:spcPts val="0"/>
              </a:spcAft>
              <a:buClrTx/>
              <a:buSzTx/>
              <a:buFontTx/>
              <a:buNone/>
              <a:tabLst/>
              <a:defRPr/>
            </a:pPr>
            <a:fld id="{86CB4B4D-7CA3-9044-876B-883B54F8677D}" type="slidenum">
              <a:rPr kumimoji="0" lang="es-CL" sz="1200" b="0" i="0" u="none" strike="noStrike" kern="0" cap="none" spc="0" normalizeH="0" baseline="0" noProof="0" smtClean="0">
                <a:ln>
                  <a:noFill/>
                </a:ln>
                <a:solidFill>
                  <a:srgbClr val="000000"/>
                </a:solidFill>
                <a:effectLst/>
                <a:uLnTx/>
                <a:uFillTx/>
                <a:latin typeface="Helvetica Neue Light"/>
                <a:sym typeface="Helvetica Neue Light"/>
              </a:rPr>
              <a:pPr marL="0" marR="0" lvl="0" indent="0" algn="ctr" defTabSz="412750" rtl="0" eaLnBrk="1" fontAlgn="auto" latinLnBrk="0" hangingPunct="0">
                <a:lnSpc>
                  <a:spcPct val="100000"/>
                </a:lnSpc>
                <a:spcBef>
                  <a:spcPts val="0"/>
                </a:spcBef>
                <a:spcAft>
                  <a:spcPts val="0"/>
                </a:spcAft>
                <a:buClrTx/>
                <a:buSzTx/>
                <a:buFontTx/>
                <a:buNone/>
                <a:tabLst/>
                <a:defRPr/>
              </a:pPr>
              <a:t>‹Nº›</a:t>
            </a:fld>
            <a:endParaRPr kumimoji="0" lang="es-CL" sz="1200" b="0" i="0" u="none" strike="noStrike" kern="0" cap="none" spc="0" normalizeH="0" baseline="0" noProof="0" dirty="0">
              <a:ln>
                <a:noFill/>
              </a:ln>
              <a:solidFill>
                <a:srgbClr val="000000"/>
              </a:solidFill>
              <a:effectLst/>
              <a:uLnTx/>
              <a:uFillTx/>
              <a:latin typeface="Helvetica Neue Light"/>
              <a:sym typeface="Helvetica Neue Light"/>
            </a:endParaRPr>
          </a:p>
        </p:txBody>
      </p:sp>
      <p:pic>
        <p:nvPicPr>
          <p:cNvPr id="5" name="monocromo_MinHacienda.png" descr="monocromo_MinHacienda.png"/>
          <p:cNvPicPr>
            <a:picLocks noChangeAspect="1"/>
          </p:cNvPicPr>
          <p:nvPr userDrawn="1"/>
        </p:nvPicPr>
        <p:blipFill>
          <a:blip r:embed="rId2"/>
          <a:stretch>
            <a:fillRect/>
          </a:stretch>
        </p:blipFill>
        <p:spPr>
          <a:xfrm>
            <a:off x="409408" y="216139"/>
            <a:ext cx="872817" cy="796446"/>
          </a:xfrm>
          <a:prstGeom prst="rect">
            <a:avLst/>
          </a:prstGeom>
          <a:ln w="12700">
            <a:miter lim="400000"/>
          </a:ln>
        </p:spPr>
      </p:pic>
      <p:pic>
        <p:nvPicPr>
          <p:cNvPr id="6" name="Imagen" descr="Imagen"/>
          <p:cNvPicPr>
            <a:picLocks noChangeAspect="1"/>
          </p:cNvPicPr>
          <p:nvPr userDrawn="1"/>
        </p:nvPicPr>
        <p:blipFill>
          <a:blip r:embed="rId3"/>
          <a:stretch>
            <a:fillRect/>
          </a:stretch>
        </p:blipFill>
        <p:spPr>
          <a:xfrm>
            <a:off x="304565" y="4425"/>
            <a:ext cx="1082502" cy="95085"/>
          </a:xfrm>
          <a:prstGeom prst="rect">
            <a:avLst/>
          </a:prstGeom>
          <a:ln w="12700">
            <a:miter lim="400000"/>
          </a:ln>
        </p:spPr>
      </p:pic>
      <p:pic>
        <p:nvPicPr>
          <p:cNvPr id="7" name="Imagen" descr="Imagen"/>
          <p:cNvPicPr>
            <a:picLocks noChangeAspect="1"/>
          </p:cNvPicPr>
          <p:nvPr userDrawn="1"/>
        </p:nvPicPr>
        <p:blipFill>
          <a:blip r:embed="rId3"/>
          <a:stretch>
            <a:fillRect/>
          </a:stretch>
        </p:blipFill>
        <p:spPr>
          <a:xfrm>
            <a:off x="172277" y="6773187"/>
            <a:ext cx="1082502" cy="95085"/>
          </a:xfrm>
          <a:prstGeom prst="rect">
            <a:avLst/>
          </a:prstGeom>
          <a:ln w="12700">
            <a:miter lim="400000"/>
          </a:ln>
        </p:spPr>
      </p:pic>
    </p:spTree>
    <p:extLst>
      <p:ext uri="{BB962C8B-B14F-4D97-AF65-F5344CB8AC3E}">
        <p14:creationId xmlns:p14="http://schemas.microsoft.com/office/powerpoint/2010/main" val="2710154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889000" y="1149350"/>
            <a:ext cx="10414000" cy="2324100"/>
          </a:xfrm>
          <a:prstGeom prst="rect">
            <a:avLst/>
          </a:prstGeom>
        </p:spPr>
        <p:txBody>
          <a:bodyPr anchor="b"/>
          <a:lstStyle/>
          <a:p>
            <a:r>
              <a:t>Texto del título</a:t>
            </a:r>
          </a:p>
        </p:txBody>
      </p:sp>
      <p:sp>
        <p:nvSpPr>
          <p:cNvPr id="12" name="Nivel de texto 1…"/>
          <p:cNvSpPr txBox="1">
            <a:spLocks noGrp="1"/>
          </p:cNvSpPr>
          <p:nvPr>
            <p:ph type="body" sz="quarter" idx="1"/>
          </p:nvPr>
        </p:nvSpPr>
        <p:spPr>
          <a:xfrm>
            <a:off x="889000" y="3536950"/>
            <a:ext cx="10414000" cy="793750"/>
          </a:xfrm>
          <a:prstGeom prst="rect">
            <a:avLst/>
          </a:prstGeom>
        </p:spPr>
        <p:txBody>
          <a:bodyPr anchor="t"/>
          <a:lstStyle>
            <a:lvl1pPr marL="0" indent="0" algn="ctr">
              <a:spcBef>
                <a:spcPts val="0"/>
              </a:spcBef>
              <a:buSzTx/>
              <a:buNone/>
              <a:defRPr sz="2700"/>
            </a:lvl1pPr>
            <a:lvl2pPr marL="0" indent="0" algn="ctr">
              <a:spcBef>
                <a:spcPts val="0"/>
              </a:spcBef>
              <a:buSzTx/>
              <a:buNone/>
              <a:defRPr sz="2700"/>
            </a:lvl2pPr>
            <a:lvl3pPr marL="0" indent="0" algn="ctr">
              <a:spcBef>
                <a:spcPts val="0"/>
              </a:spcBef>
              <a:buSzTx/>
              <a:buNone/>
              <a:defRPr sz="2700"/>
            </a:lvl3pPr>
            <a:lvl4pPr marL="0" indent="0" algn="ctr">
              <a:spcBef>
                <a:spcPts val="0"/>
              </a:spcBef>
              <a:buSzTx/>
              <a:buNone/>
              <a:defRPr sz="2700"/>
            </a:lvl4pPr>
            <a:lvl5pPr marL="0" indent="0" algn="ctr">
              <a:spcBef>
                <a:spcPts val="0"/>
              </a:spcBef>
              <a:buSzTx/>
              <a:buNone/>
              <a:defRPr sz="2700"/>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pPr algn="ctr" defTabSz="412750" hangingPunct="0"/>
            <a:fld id="{86CB4B4D-7CA3-9044-876B-883B54F8677D}" type="slidenum">
              <a:rPr lang="es-CL" kern="0" smtClean="0">
                <a:solidFill>
                  <a:srgbClr val="000000"/>
                </a:solidFill>
              </a:rPr>
              <a:pPr algn="ctr" defTabSz="412750" hangingPunct="0"/>
              <a:t>‹Nº›</a:t>
            </a:fld>
            <a:endParaRPr lang="es-CL" kern="0" dirty="0">
              <a:solidFill>
                <a:srgbClr val="000000"/>
              </a:solidFill>
            </a:endParaRPr>
          </a:p>
        </p:txBody>
      </p:sp>
      <p:pic>
        <p:nvPicPr>
          <p:cNvPr id="5" name="Imagen" descr="Imagen"/>
          <p:cNvPicPr>
            <a:picLocks noChangeAspect="1"/>
          </p:cNvPicPr>
          <p:nvPr userDrawn="1"/>
        </p:nvPicPr>
        <p:blipFill>
          <a:blip r:embed="rId2"/>
          <a:stretch>
            <a:fillRect/>
          </a:stretch>
        </p:blipFill>
        <p:spPr>
          <a:xfrm>
            <a:off x="610467" y="-8628"/>
            <a:ext cx="1912584" cy="167998"/>
          </a:xfrm>
          <a:prstGeom prst="rect">
            <a:avLst/>
          </a:prstGeom>
          <a:ln w="12700">
            <a:miter lim="400000"/>
          </a:ln>
        </p:spPr>
      </p:pic>
      <p:pic>
        <p:nvPicPr>
          <p:cNvPr id="6" name="Imagen" descr="Imagen"/>
          <p:cNvPicPr>
            <a:picLocks noChangeAspect="1"/>
          </p:cNvPicPr>
          <p:nvPr userDrawn="1"/>
        </p:nvPicPr>
        <p:blipFill>
          <a:blip r:embed="rId2"/>
          <a:stretch>
            <a:fillRect/>
          </a:stretch>
        </p:blipFill>
        <p:spPr>
          <a:xfrm>
            <a:off x="610467" y="6698631"/>
            <a:ext cx="1912584" cy="167998"/>
          </a:xfrm>
          <a:prstGeom prst="rect">
            <a:avLst/>
          </a:prstGeom>
          <a:ln w="12700">
            <a:miter lim="400000"/>
          </a:ln>
        </p:spPr>
      </p:pic>
    </p:spTree>
    <p:extLst>
      <p:ext uri="{BB962C8B-B14F-4D97-AF65-F5344CB8AC3E}">
        <p14:creationId xmlns:p14="http://schemas.microsoft.com/office/powerpoint/2010/main" val="3321049373"/>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844550" y="177800"/>
            <a:ext cx="10502900" cy="1143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Texto del título</a:t>
            </a:r>
          </a:p>
        </p:txBody>
      </p:sp>
      <p:sp>
        <p:nvSpPr>
          <p:cNvPr id="3" name="Nivel de texto 1…"/>
          <p:cNvSpPr txBox="1">
            <a:spLocks noGrp="1"/>
          </p:cNvSpPr>
          <p:nvPr>
            <p:ph type="body" idx="1"/>
          </p:nvPr>
        </p:nvSpPr>
        <p:spPr>
          <a:xfrm>
            <a:off x="844550" y="1574800"/>
            <a:ext cx="10502900" cy="4648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5906877" y="6540500"/>
            <a:ext cx="371898" cy="287258"/>
          </a:xfrm>
          <a:prstGeom prst="rect">
            <a:avLst/>
          </a:prstGeom>
          <a:ln w="12700">
            <a:miter lim="400000"/>
          </a:ln>
        </p:spPr>
        <p:txBody>
          <a:bodyPr wrap="none" lIns="50800" tIns="50800" rIns="50800" bIns="50800">
            <a:spAutoFit/>
          </a:bodyPr>
          <a:lstStyle>
            <a:lvl1pPr>
              <a:defRPr sz="1200" b="0">
                <a:latin typeface="Helvetica Neue Light"/>
                <a:ea typeface="Helvetica Neue Light"/>
                <a:cs typeface="Helvetica Neue Light"/>
                <a:sym typeface="Helvetica Neue Light"/>
              </a:defRPr>
            </a:lvl1pPr>
          </a:lstStyle>
          <a:p>
            <a:pPr marL="0" marR="0" lvl="0" indent="0" algn="ctr" defTabSz="412750" rtl="0" eaLnBrk="1" fontAlgn="auto" latinLnBrk="0" hangingPunct="0">
              <a:lnSpc>
                <a:spcPct val="100000"/>
              </a:lnSpc>
              <a:spcBef>
                <a:spcPts val="0"/>
              </a:spcBef>
              <a:spcAft>
                <a:spcPts val="0"/>
              </a:spcAft>
              <a:buClrTx/>
              <a:buSzTx/>
              <a:buFontTx/>
              <a:buNone/>
              <a:tabLst/>
              <a:defRPr/>
            </a:pPr>
            <a:fld id="{86CB4B4D-7CA3-9044-876B-883B54F8677D}" type="slidenum">
              <a:rPr kumimoji="0" lang="es-CL" sz="1200" b="0" i="0" u="none" strike="noStrike" kern="0" cap="none" spc="0" normalizeH="0" baseline="0" noProof="0" smtClean="0">
                <a:ln>
                  <a:noFill/>
                </a:ln>
                <a:solidFill>
                  <a:srgbClr val="000000"/>
                </a:solidFill>
                <a:effectLst/>
                <a:uLnTx/>
                <a:uFillTx/>
                <a:latin typeface="Helvetica Neue Light"/>
                <a:sym typeface="Helvetica Neue Light"/>
              </a:rPr>
              <a:pPr marL="0" marR="0" lvl="0" indent="0" algn="ctr" defTabSz="412750" rtl="0" eaLnBrk="1" fontAlgn="auto" latinLnBrk="0" hangingPunct="0">
                <a:lnSpc>
                  <a:spcPct val="100000"/>
                </a:lnSpc>
                <a:spcBef>
                  <a:spcPts val="0"/>
                </a:spcBef>
                <a:spcAft>
                  <a:spcPts val="0"/>
                </a:spcAft>
                <a:buClrTx/>
                <a:buSzTx/>
                <a:buFontTx/>
                <a:buNone/>
                <a:tabLst/>
                <a:defRPr/>
              </a:pPr>
              <a:t>‹Nº›</a:t>
            </a:fld>
            <a:endParaRPr kumimoji="0" lang="es-CL" sz="1200" b="0" i="0" u="none" strike="noStrike" kern="0" cap="none" spc="0" normalizeH="0" baseline="0" noProof="0" dirty="0">
              <a:ln>
                <a:noFill/>
              </a:ln>
              <a:solidFill>
                <a:srgbClr val="000000"/>
              </a:solidFill>
              <a:effectLst/>
              <a:uLnTx/>
              <a:uFillTx/>
              <a:latin typeface="Helvetica Neue Light"/>
              <a:sym typeface="Helvetica Neue Light"/>
            </a:endParaRPr>
          </a:p>
        </p:txBody>
      </p:sp>
    </p:spTree>
    <p:extLst>
      <p:ext uri="{BB962C8B-B14F-4D97-AF65-F5344CB8AC3E}">
        <p14:creationId xmlns:p14="http://schemas.microsoft.com/office/powerpoint/2010/main" val="515983798"/>
      </p:ext>
    </p:extLst>
  </p:cSld>
  <p:clrMap bg1="lt1" tx1="dk1" bg2="lt2" tx2="dk2" accent1="accent1" accent2="accent2" accent3="accent3" accent4="accent4" accent5="accent5" accent6="accent6" hlink="hlink" folHlink="folHlink"/>
  <p:sldLayoutIdLst>
    <p:sldLayoutId id="2147483676" r:id="rId1"/>
    <p:sldLayoutId id="2147483677" r:id="rId2"/>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1pPr>
      <a:lvl2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2pPr>
      <a:lvl3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3pPr>
      <a:lvl4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4pPr>
      <a:lvl5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5pPr>
      <a:lvl6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6pPr>
      <a:lvl7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7pPr>
      <a:lvl8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8pPr>
      <a:lvl9pPr marL="0" marR="0" indent="0" algn="ctr" defTabSz="412750"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Medium"/>
        </a:defRPr>
      </a:lvl9pPr>
    </p:titleStyle>
    <p:bodyStyle>
      <a:lvl1pPr marL="3175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1pPr>
      <a:lvl2pPr marL="6350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2pPr>
      <a:lvl3pPr marL="9525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3pPr>
      <a:lvl4pPr marL="12700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4pPr>
      <a:lvl5pPr marL="15875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5pPr>
      <a:lvl6pPr marL="19050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6pPr>
      <a:lvl7pPr marL="22225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7pPr>
      <a:lvl8pPr marL="25400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8pPr>
      <a:lvl9pPr marL="2857500" marR="0" indent="-317500" algn="l" defTabSz="412750" latinLnBrk="0">
        <a:lnSpc>
          <a:spcPct val="100000"/>
        </a:lnSpc>
        <a:spcBef>
          <a:spcPts val="2950"/>
        </a:spcBef>
        <a:spcAft>
          <a:spcPts val="0"/>
        </a:spcAft>
        <a:buClrTx/>
        <a:buSzPct val="125000"/>
        <a:buFontTx/>
        <a:buChar char="•"/>
        <a:tabLst/>
        <a:defRPr sz="26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1pPr>
      <a:lvl2pPr marL="0" marR="0" indent="1143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2pPr>
      <a:lvl3pPr marL="0" marR="0" indent="2286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3pPr>
      <a:lvl4pPr marL="0" marR="0" indent="3429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4pPr>
      <a:lvl5pPr marL="0" marR="0" indent="4572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5pPr>
      <a:lvl6pPr marL="0" marR="0" indent="5715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6pPr>
      <a:lvl7pPr marL="0" marR="0" indent="6858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7pPr>
      <a:lvl8pPr marL="0" marR="0" indent="8001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8pPr>
      <a:lvl9pPr marL="0" marR="0" indent="914400" algn="ctr" defTabSz="41275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chart" Target="../charts/chart3.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chart" Target="../charts/chart4.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chart" Target="../charts/chart5.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5.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6.xml"/><Relationship Id="rId5" Type="http://schemas.openxmlformats.org/officeDocument/2006/relationships/chart" Target="../charts/chart8.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119" name="Ministerio de Hacienda"/>
          <p:cNvSpPr txBox="1"/>
          <p:nvPr/>
        </p:nvSpPr>
        <p:spPr>
          <a:xfrm>
            <a:off x="7768206" y="5332107"/>
            <a:ext cx="3930783" cy="436017"/>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lvl1pPr>
              <a:defRPr sz="5000" b="0">
                <a:solidFill>
                  <a:srgbClr val="2C2F33"/>
                </a:solidFill>
                <a:latin typeface="Helvetica Neue Light"/>
                <a:ea typeface="Helvetica Neue Light"/>
                <a:cs typeface="Helvetica Neue Light"/>
                <a:sym typeface="Helvetica Neue Light"/>
              </a:defRPr>
            </a:lvl1pPr>
          </a:lstStyle>
          <a:p>
            <a:pPr marL="0" marR="0" lvl="0" indent="0" algn="r" defTabSz="412750" rtl="0" eaLnBrk="1" fontAlgn="auto" latinLnBrk="0" hangingPunct="0">
              <a:lnSpc>
                <a:spcPct val="100000"/>
              </a:lnSpc>
              <a:spcBef>
                <a:spcPts val="0"/>
              </a:spcBef>
              <a:spcAft>
                <a:spcPts val="0"/>
              </a:spcAft>
              <a:buClrTx/>
              <a:buSzTx/>
              <a:buFontTx/>
              <a:buNone/>
              <a:tabLst/>
              <a:defRPr/>
            </a:pPr>
            <a:r>
              <a:rPr lang="es-CL" sz="2500" kern="0" dirty="0"/>
              <a:t>23</a:t>
            </a:r>
            <a:r>
              <a:rPr kumimoji="0" lang="es-CL" sz="2500" b="0" i="0" u="none" strike="noStrike" kern="0" cap="none" spc="0" normalizeH="0" baseline="0" noProof="0" dirty="0">
                <a:ln>
                  <a:noFill/>
                </a:ln>
                <a:solidFill>
                  <a:srgbClr val="2C2F33"/>
                </a:solidFill>
                <a:effectLst/>
                <a:uLnTx/>
                <a:uFillTx/>
                <a:latin typeface="Helvetica Neue Light"/>
                <a:sym typeface="Helvetica Neue Light"/>
              </a:rPr>
              <a:t> de marzo de 2022</a:t>
            </a:r>
          </a:p>
        </p:txBody>
      </p:sp>
      <p:sp>
        <p:nvSpPr>
          <p:cNvPr id="120" name="Ignacio Briones R.    Ministro de Hacienda"/>
          <p:cNvSpPr txBox="1"/>
          <p:nvPr/>
        </p:nvSpPr>
        <p:spPr>
          <a:xfrm>
            <a:off x="5589722" y="6093296"/>
            <a:ext cx="5522346" cy="436017"/>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lvl1pPr>
              <a:defRPr sz="5000" b="0">
                <a:solidFill>
                  <a:srgbClr val="2C2F33"/>
                </a:solidFill>
                <a:latin typeface="Helvetica Neue Light"/>
                <a:ea typeface="Helvetica Neue Light"/>
                <a:cs typeface="Helvetica Neue Light"/>
                <a:sym typeface="Helvetica Neue Light"/>
              </a:defRPr>
            </a:lvl1pPr>
          </a:lstStyle>
          <a:p>
            <a:pPr marL="0" marR="0" lvl="0" indent="0" algn="ctr" defTabSz="412750" rtl="0" eaLnBrk="1" fontAlgn="auto" latinLnBrk="0" hangingPunct="0">
              <a:lnSpc>
                <a:spcPct val="100000"/>
              </a:lnSpc>
              <a:spcBef>
                <a:spcPts val="0"/>
              </a:spcBef>
              <a:spcAft>
                <a:spcPts val="0"/>
              </a:spcAft>
              <a:buClrTx/>
              <a:buSzTx/>
              <a:buFontTx/>
              <a:buNone/>
              <a:tabLst/>
              <a:defRPr/>
            </a:pPr>
            <a:r>
              <a:rPr kumimoji="0" lang="es-CL" sz="2500" b="0" i="0" u="none" strike="noStrike" kern="0" cap="none" spc="0" normalizeH="0" baseline="0" noProof="0" dirty="0">
                <a:ln>
                  <a:noFill/>
                </a:ln>
                <a:solidFill>
                  <a:srgbClr val="2C2F33"/>
                </a:solidFill>
                <a:effectLst/>
                <a:uLnTx/>
                <a:uFillTx/>
                <a:latin typeface="Helvetica Neue Light"/>
                <a:sym typeface="Helvetica Neue Light"/>
              </a:rPr>
              <a:t>Mario Marcel         Ministro de Hacienda</a:t>
            </a:r>
          </a:p>
        </p:txBody>
      </p:sp>
      <p:sp>
        <p:nvSpPr>
          <p:cNvPr id="121" name="Línea"/>
          <p:cNvSpPr/>
          <p:nvPr/>
        </p:nvSpPr>
        <p:spPr>
          <a:xfrm flipH="1" flipV="1">
            <a:off x="7506674" y="6200775"/>
            <a:ext cx="0" cy="300943"/>
          </a:xfrm>
          <a:prstGeom prst="line">
            <a:avLst/>
          </a:prstGeom>
          <a:ln w="50800">
            <a:solidFill>
              <a:srgbClr val="2C2F33"/>
            </a:solidFill>
            <a:miter lim="400000"/>
          </a:ln>
        </p:spPr>
        <p:txBody>
          <a:bodyPr lIns="0" tIns="0" rIns="0" bIns="0" anchor="ctr"/>
          <a:lstStyle/>
          <a:p>
            <a:pPr marL="0" marR="0" lvl="0" indent="0" algn="ctr" defTabSz="412750" rtl="0" eaLnBrk="1" fontAlgn="auto" latinLnBrk="0" hangingPunct="0">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sz="1600" b="0" i="0" u="none" strike="noStrike" kern="0" cap="none" spc="0" normalizeH="0" baseline="0" noProof="0" dirty="0">
              <a:ln>
                <a:noFill/>
              </a:ln>
              <a:solidFill>
                <a:srgbClr val="FFFFFF"/>
              </a:solidFill>
              <a:effectLst/>
              <a:uLnTx/>
              <a:uFillTx/>
              <a:latin typeface="Helvetica Neue Medium"/>
              <a:sym typeface="Helvetica Neue Medium"/>
            </a:endParaRPr>
          </a:p>
        </p:txBody>
      </p:sp>
      <p:sp>
        <p:nvSpPr>
          <p:cNvPr id="122" name="Reforma Constitucional que modifica…"/>
          <p:cNvSpPr txBox="1"/>
          <p:nvPr/>
        </p:nvSpPr>
        <p:spPr>
          <a:xfrm>
            <a:off x="379758" y="2911102"/>
            <a:ext cx="11492753" cy="789960"/>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5000">
                <a:solidFill>
                  <a:srgbClr val="103C67"/>
                </a:solidFill>
                <a:latin typeface="Helvetica Neue Light"/>
                <a:ea typeface="Helvetica Neue Light"/>
                <a:cs typeface="Helvetica Neue Light"/>
              </a:defRPr>
            </a:lvl1pPr>
          </a:lstStyle>
          <a:p>
            <a:pPr marL="0" marR="0" lvl="0" indent="0" algn="ctr" defTabSz="412750" rtl="0" eaLnBrk="1" fontAlgn="auto" latinLnBrk="0" hangingPunct="0">
              <a:lnSpc>
                <a:spcPct val="100000"/>
              </a:lnSpc>
              <a:spcBef>
                <a:spcPts val="0"/>
              </a:spcBef>
              <a:spcAft>
                <a:spcPts val="0"/>
              </a:spcAft>
              <a:buClrTx/>
              <a:buSzTx/>
              <a:buFontTx/>
              <a:buNone/>
              <a:tabLst/>
              <a:defRPr/>
            </a:pPr>
            <a:r>
              <a:rPr kumimoji="0" lang="es-ES" sz="4800" b="1" i="0" u="none" strike="noStrike" kern="0" cap="none" spc="0" normalizeH="0" baseline="0" noProof="0" dirty="0">
                <a:ln>
                  <a:noFill/>
                </a:ln>
                <a:solidFill>
                  <a:srgbClr val="103C67"/>
                </a:solidFill>
                <a:effectLst/>
                <a:uLnTx/>
                <a:uFillTx/>
                <a:latin typeface="Helvetica Neue Light"/>
                <a:sym typeface="Helvetica Neue Light"/>
              </a:rPr>
              <a:t>Ampliación techo MEPCO</a:t>
            </a:r>
            <a:endParaRPr lang="es-ES" sz="2000" b="1" kern="0" dirty="0">
              <a:sym typeface="Helvetica Neue Light"/>
            </a:endParaRPr>
          </a:p>
        </p:txBody>
      </p:sp>
    </p:spTree>
    <p:extLst>
      <p:ext uri="{BB962C8B-B14F-4D97-AF65-F5344CB8AC3E}">
        <p14:creationId xmlns:p14="http://schemas.microsoft.com/office/powerpoint/2010/main" val="815901890"/>
      </p:ext>
    </p:extLst>
  </p:cSld>
  <p:clrMapOvr>
    <a:overrideClrMapping bg1="lt1" tx1="dk1" bg2="lt2" tx2="dk2" accent1="accent1" accent2="accent2" accent3="accent3" accent4="accent4" accent5="accent5" accent6="accent6" hlink="hlink" folHlink="folHlink"/>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lang="es-CL" sz="2000" b="1" dirty="0">
                <a:solidFill>
                  <a:srgbClr val="002060"/>
                </a:solidFill>
                <a:latin typeface="Helvetica" pitchFamily="2" charset="0"/>
                <a:ea typeface="Helvetica Neue"/>
                <a:cs typeface="Helvetica Neue"/>
                <a:sym typeface="Helvetica Neue"/>
              </a:rPr>
              <a:t>1</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lang="es-CL" sz="1000" dirty="0">
                <a:solidFill>
                  <a:prstClr val="black"/>
                </a:solidFill>
                <a:latin typeface="Helvetica Neue"/>
              </a:rPr>
              <a:t>Bloomberg</a:t>
            </a:r>
            <a:r>
              <a:rPr kumimoji="0" lang="es-CL" sz="1000" b="0" i="0" u="none" strike="noStrike" kern="1200" cap="none" spc="0" normalizeH="0" baseline="0" noProof="0" dirty="0">
                <a:ln>
                  <a:noFill/>
                </a:ln>
                <a:solidFill>
                  <a:prstClr val="black"/>
                </a:solidFill>
                <a:effectLst/>
                <a:uLnTx/>
                <a:uFillTx/>
                <a:latin typeface="Helvetica Neue"/>
              </a:rPr>
              <a:t>.</a:t>
            </a:r>
          </a:p>
        </p:txBody>
      </p:sp>
      <p:sp>
        <p:nvSpPr>
          <p:cNvPr id="15" name="¿Por qué estamos haciendo lo que estamos haciendo?"/>
          <p:cNvSpPr txBox="1"/>
          <p:nvPr/>
        </p:nvSpPr>
        <p:spPr>
          <a:xfrm>
            <a:off x="1352121" y="217001"/>
            <a:ext cx="10621343" cy="974626"/>
          </a:xfrm>
          <a:prstGeom prst="rect">
            <a:avLst/>
          </a:prstGeom>
          <a:noFill/>
          <a:ln w="12700">
            <a:miter lim="400000"/>
          </a:ln>
          <a:extLst>
            <a:ext uri="{C572A759-6A51-4108-AA02-DFA0A04FC94B}">
              <ma14:wrappingTextBoxFlag xmlns:ma14="http://schemas.microsoft.com/office/mac/drawingml/2011/main" xmlns=""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r>
              <a:rPr lang="es-ES" dirty="0"/>
              <a:t>La reapertura de la economía global, en medio de la pandemia, impulsó fuertemente el precio del petróleo desde fines de 2020. Sumado a esto, en lo reciente, la invasión de Rusia a Ucrania ha generado una desestabilización del mercado energético mundial. </a:t>
            </a:r>
            <a:endParaRPr lang="es-CL" dirty="0"/>
          </a:p>
        </p:txBody>
      </p:sp>
      <p:graphicFrame>
        <p:nvGraphicFramePr>
          <p:cNvPr id="11" name="Gráfico 10">
            <a:extLst>
              <a:ext uri="{FF2B5EF4-FFF2-40B4-BE49-F238E27FC236}">
                <a16:creationId xmlns:a16="http://schemas.microsoft.com/office/drawing/2014/main" id="{3F538B1F-967E-4769-B3A8-C7CA860D8B89}"/>
              </a:ext>
            </a:extLst>
          </p:cNvPr>
          <p:cNvGraphicFramePr>
            <a:graphicFrameLocks/>
          </p:cNvGraphicFramePr>
          <p:nvPr>
            <p:extLst>
              <p:ext uri="{D42A27DB-BD31-4B8C-83A1-F6EECF244321}">
                <p14:modId xmlns:p14="http://schemas.microsoft.com/office/powerpoint/2010/main" val="1325146517"/>
              </p:ext>
            </p:extLst>
          </p:nvPr>
        </p:nvGraphicFramePr>
        <p:xfrm>
          <a:off x="119063" y="1376363"/>
          <a:ext cx="4032250" cy="48244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Gráfico 11">
            <a:extLst>
              <a:ext uri="{FF2B5EF4-FFF2-40B4-BE49-F238E27FC236}">
                <a16:creationId xmlns:a16="http://schemas.microsoft.com/office/drawing/2014/main" id="{F1BC5EF8-43AD-4C9E-ABD2-6F456DDCD28D}"/>
              </a:ext>
            </a:extLst>
          </p:cNvPr>
          <p:cNvGraphicFramePr>
            <a:graphicFrameLocks/>
          </p:cNvGraphicFramePr>
          <p:nvPr>
            <p:extLst>
              <p:ext uri="{D42A27DB-BD31-4B8C-83A1-F6EECF244321}">
                <p14:modId xmlns:p14="http://schemas.microsoft.com/office/powerpoint/2010/main" val="3301149541"/>
              </p:ext>
            </p:extLst>
          </p:nvPr>
        </p:nvGraphicFramePr>
        <p:xfrm>
          <a:off x="4224339" y="1376363"/>
          <a:ext cx="3816349" cy="500538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Gráfico 13">
            <a:extLst>
              <a:ext uri="{FF2B5EF4-FFF2-40B4-BE49-F238E27FC236}">
                <a16:creationId xmlns:a16="http://schemas.microsoft.com/office/drawing/2014/main" id="{6C564174-146F-463C-97D6-F1D77531E068}"/>
              </a:ext>
            </a:extLst>
          </p:cNvPr>
          <p:cNvGraphicFramePr>
            <a:graphicFrameLocks/>
          </p:cNvGraphicFramePr>
          <p:nvPr>
            <p:extLst>
              <p:ext uri="{D42A27DB-BD31-4B8C-83A1-F6EECF244321}">
                <p14:modId xmlns:p14="http://schemas.microsoft.com/office/powerpoint/2010/main" val="3734330513"/>
              </p:ext>
            </p:extLst>
          </p:nvPr>
        </p:nvGraphicFramePr>
        <p:xfrm>
          <a:off x="8183563" y="1376363"/>
          <a:ext cx="3889374" cy="500538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788249625"/>
      </p:ext>
    </p:extLst>
  </p:cSld>
  <p:clrMapOvr>
    <a:overrideClrMapping bg1="lt1" tx1="dk1" bg2="lt2" tx2="dk2" accent1="accent1" accent2="accent2" accent3="accent3" accent4="accent4" accent5="accent5" accent6="accent6" hlink="hlink" folHlink="folHlink"/>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lang="es-CL" sz="2000" b="1" dirty="0">
                <a:solidFill>
                  <a:srgbClr val="002060"/>
                </a:solidFill>
                <a:latin typeface="Helvetica" pitchFamily="2" charset="0"/>
                <a:ea typeface="Helvetica Neue"/>
                <a:cs typeface="Helvetica Neue"/>
                <a:sym typeface="Helvetica Neue"/>
              </a:rPr>
              <a:t>2</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lang="es-CL" sz="1000" dirty="0">
                <a:solidFill>
                  <a:prstClr val="black"/>
                </a:solidFill>
                <a:latin typeface="Helvetica Neue"/>
              </a:rPr>
              <a:t>Ministerio de Hacienda en base a información de ENAP y CNE.</a:t>
            </a:r>
            <a:endParaRPr kumimoji="0" lang="es-CL" sz="1000" b="0" i="0" u="none" strike="noStrike" kern="1200" cap="none" spc="0" normalizeH="0" baseline="0" noProof="0" dirty="0">
              <a:ln>
                <a:noFill/>
              </a:ln>
              <a:solidFill>
                <a:prstClr val="black"/>
              </a:solidFill>
              <a:effectLst/>
              <a:uLnTx/>
              <a:uFillTx/>
              <a:latin typeface="Helvetica Neue"/>
            </a:endParaRPr>
          </a:p>
        </p:txBody>
      </p:sp>
      <p:sp>
        <p:nvSpPr>
          <p:cNvPr id="15" name="¿Por qué estamos haciendo lo que estamos haciendo?"/>
          <p:cNvSpPr txBox="1"/>
          <p:nvPr/>
        </p:nvSpPr>
        <p:spPr>
          <a:xfrm>
            <a:off x="1352121" y="217001"/>
            <a:ext cx="10442123" cy="974626"/>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r>
              <a:rPr lang="es-ES" dirty="0"/>
              <a:t>Para amortiguar estas alzas históricas y evitar incrementos superiores a $6,7/</a:t>
            </a:r>
            <a:r>
              <a:rPr lang="es-ES" dirty="0" err="1"/>
              <a:t>lt</a:t>
            </a:r>
            <a:r>
              <a:rPr lang="es-ES" dirty="0"/>
              <a:t> por semana, el MEPCO ha entregado un subsidio nunca antes visto, presionando fuertemente la recaudación fiscal por concepto de impuesto a los combustibles.</a:t>
            </a:r>
            <a:endParaRPr lang="es-CL" dirty="0"/>
          </a:p>
        </p:txBody>
      </p:sp>
      <p:graphicFrame>
        <p:nvGraphicFramePr>
          <p:cNvPr id="8" name="Gráfico 7">
            <a:extLst>
              <a:ext uri="{FF2B5EF4-FFF2-40B4-BE49-F238E27FC236}">
                <a16:creationId xmlns:a16="http://schemas.microsoft.com/office/drawing/2014/main" id="{136C91E9-BB2B-4281-BF54-24EEE56802AE}"/>
              </a:ext>
            </a:extLst>
          </p:cNvPr>
          <p:cNvGraphicFramePr>
            <a:graphicFrameLocks/>
          </p:cNvGraphicFramePr>
          <p:nvPr>
            <p:extLst>
              <p:ext uri="{D42A27DB-BD31-4B8C-83A1-F6EECF244321}">
                <p14:modId xmlns:p14="http://schemas.microsoft.com/office/powerpoint/2010/main" val="4034772890"/>
              </p:ext>
            </p:extLst>
          </p:nvPr>
        </p:nvGraphicFramePr>
        <p:xfrm>
          <a:off x="546930" y="1415806"/>
          <a:ext cx="10960708" cy="496594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08110169"/>
      </p:ext>
    </p:extLst>
  </p:cSld>
  <p:clrMapOvr>
    <a:overrideClrMapping bg1="lt1" tx1="dk1" bg2="lt2" tx2="dk2" accent1="accent1" accent2="accent2" accent3="accent3" accent4="accent4" accent5="accent5" accent6="accent6" hlink="hlink" folHlink="folHlink"/>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s-CL"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rPr>
              <a:t>3</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lang="es-CL" sz="1000" noProof="0" dirty="0">
                <a:solidFill>
                  <a:prstClr val="black"/>
                </a:solidFill>
                <a:latin typeface="Helvetica Neue"/>
              </a:rPr>
              <a:t>Ministerio de Hacienda en base a información de DIPRES.</a:t>
            </a:r>
            <a:endParaRPr kumimoji="0" lang="es-CL" sz="1000" b="0" i="0" u="none" strike="noStrike" kern="1200" cap="none" spc="0" normalizeH="0" baseline="0" noProof="0" dirty="0">
              <a:ln>
                <a:noFill/>
              </a:ln>
              <a:solidFill>
                <a:prstClr val="black"/>
              </a:solidFill>
              <a:effectLst/>
              <a:uLnTx/>
              <a:uFillTx/>
              <a:latin typeface="Helvetica Neue"/>
            </a:endParaRPr>
          </a:p>
        </p:txBody>
      </p:sp>
      <p:sp>
        <p:nvSpPr>
          <p:cNvPr id="15" name="¿Por qué estamos haciendo lo que estamos haciendo?"/>
          <p:cNvSpPr txBox="1"/>
          <p:nvPr/>
        </p:nvSpPr>
        <p:spPr>
          <a:xfrm>
            <a:off x="1352121" y="217001"/>
            <a:ext cx="10442123" cy="666849"/>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pPr marL="0" marR="0" lvl="0" indent="0" algn="just" defTabSz="412750" rtl="0" eaLnBrk="1" fontAlgn="auto" latinLnBrk="0" hangingPunct="0">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rgbClr val="103C67"/>
                </a:solidFill>
                <a:effectLst/>
                <a:uLnTx/>
                <a:uFillTx/>
                <a:latin typeface="Helvetica Neue Light"/>
              </a:rPr>
              <a:t>La menor recaudación fiscal correspondiente al Impuesto Específico a los Combustibles desde el inicio del sistema superó los US$600 millones a fin de febrero.</a:t>
            </a:r>
            <a:endParaRPr kumimoji="0" lang="es-CL" sz="2000" b="1" i="0" u="none" strike="noStrike" kern="0" cap="none" spc="0" normalizeH="0" baseline="0" noProof="0" dirty="0">
              <a:ln>
                <a:noFill/>
              </a:ln>
              <a:solidFill>
                <a:srgbClr val="103C67"/>
              </a:solidFill>
              <a:effectLst/>
              <a:uLnTx/>
              <a:uFillTx/>
              <a:latin typeface="Helvetica Neue Light"/>
            </a:endParaRPr>
          </a:p>
        </p:txBody>
      </p:sp>
      <p:sp>
        <p:nvSpPr>
          <p:cNvPr id="10" name="CuadroTexto 9"/>
          <p:cNvSpPr txBox="1"/>
          <p:nvPr/>
        </p:nvSpPr>
        <p:spPr>
          <a:xfrm>
            <a:off x="5796950" y="1246442"/>
            <a:ext cx="6064372" cy="51501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kumimoji="0" lang="es-ES" sz="1400" i="0" u="none" strike="noStrike" cap="none" spc="0" normalizeH="0" baseline="0" dirty="0">
                <a:ln>
                  <a:noFill/>
                </a:ln>
                <a:solidFill>
                  <a:srgbClr val="000000"/>
                </a:solidFill>
                <a:effectLst/>
                <a:uFillTx/>
                <a:latin typeface="Helvetica Neue"/>
                <a:ea typeface="Helvetica Neue"/>
                <a:cs typeface="Helvetica Neue"/>
                <a:sym typeface="Helvetica Neue"/>
              </a:rPr>
              <a:t>En </a:t>
            </a:r>
            <a:r>
              <a:rPr kumimoji="0" lang="es-ES" sz="1400" b="1" i="0" u="none" strike="noStrike" cap="none" spc="0" normalizeH="0" baseline="0" dirty="0">
                <a:ln>
                  <a:noFill/>
                </a:ln>
                <a:solidFill>
                  <a:srgbClr val="000000"/>
                </a:solidFill>
                <a:effectLst/>
                <a:uFillTx/>
                <a:latin typeface="Helvetica Neue"/>
                <a:ea typeface="Helvetica Neue"/>
                <a:cs typeface="Helvetica Neue"/>
                <a:sym typeface="Helvetica Neue"/>
              </a:rPr>
              <a:t>2021 se dejaron de recaudar US$747 millones</a:t>
            </a:r>
            <a:r>
              <a:rPr kumimoji="0" lang="es-ES" sz="1400" i="0" u="none" strike="noStrike" cap="none" spc="0" normalizeH="0" baseline="0" dirty="0">
                <a:ln>
                  <a:noFill/>
                </a:ln>
                <a:solidFill>
                  <a:srgbClr val="000000"/>
                </a:solidFill>
                <a:effectLst/>
                <a:uFillTx/>
                <a:latin typeface="Helvetica Neue"/>
                <a:ea typeface="Helvetica Neue"/>
                <a:cs typeface="Helvetica Neue"/>
                <a:sym typeface="Helvetica Neue"/>
              </a:rPr>
              <a:t> por concepto</a:t>
            </a:r>
            <a:r>
              <a:rPr kumimoji="0" lang="es-ES" sz="1400" i="0" u="none" strike="noStrike" cap="none" spc="0" normalizeH="0" dirty="0">
                <a:ln>
                  <a:noFill/>
                </a:ln>
                <a:solidFill>
                  <a:srgbClr val="000000"/>
                </a:solidFill>
                <a:effectLst/>
                <a:uFillTx/>
                <a:latin typeface="Helvetica Neue"/>
                <a:ea typeface="Helvetica Neue"/>
                <a:cs typeface="Helvetica Neue"/>
                <a:sym typeface="Helvetica Neue"/>
              </a:rPr>
              <a:t> de IEC.</a:t>
            </a: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lang="es-ES" sz="800" baseline="0" dirty="0">
              <a:solidFill>
                <a:srgbClr val="000000"/>
              </a:solidFill>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kumimoji="0" lang="es-ES" sz="1400" i="0" u="none" strike="noStrike" cap="none" spc="0" normalizeH="0" dirty="0">
                <a:ln>
                  <a:noFill/>
                </a:ln>
                <a:solidFill>
                  <a:srgbClr val="000000"/>
                </a:solidFill>
                <a:effectLst/>
                <a:uFillTx/>
                <a:latin typeface="Helvetica Neue"/>
                <a:ea typeface="Helvetica Neue"/>
                <a:cs typeface="Helvetica Neue"/>
                <a:sym typeface="Helvetica Neue"/>
              </a:rPr>
              <a:t>En lo que va de año, el </a:t>
            </a:r>
            <a:r>
              <a:rPr kumimoji="0" lang="es-ES" sz="1400" b="1" i="0" u="none" strike="noStrike" cap="none" spc="0" normalizeH="0" dirty="0">
                <a:ln>
                  <a:noFill/>
                </a:ln>
                <a:solidFill>
                  <a:srgbClr val="000000"/>
                </a:solidFill>
                <a:effectLst/>
                <a:uFillTx/>
                <a:latin typeface="Helvetica Neue"/>
                <a:ea typeface="Helvetica Neue"/>
                <a:cs typeface="Helvetica Neue"/>
                <a:sym typeface="Helvetica Neue"/>
              </a:rPr>
              <a:t>menor recaudo fiscal alcanzó los US$87 millones en enero y US$146 millones en febrero</a:t>
            </a:r>
            <a:r>
              <a:rPr kumimoji="0" lang="es-ES" sz="1400" i="0" u="none" strike="noStrike" cap="none" spc="0" normalizeH="0" dirty="0">
                <a:ln>
                  <a:noFill/>
                </a:ln>
                <a:solidFill>
                  <a:srgbClr val="000000"/>
                </a:solidFill>
                <a:effectLst/>
                <a:uFillTx/>
                <a:latin typeface="Helvetica Neue"/>
                <a:ea typeface="Helvetica Neue"/>
                <a:cs typeface="Helvetica Neue"/>
                <a:sym typeface="Helvetica Neue"/>
              </a:rPr>
              <a:t>.</a:t>
            </a: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lang="es-ES" sz="800" baseline="0" dirty="0">
              <a:solidFill>
                <a:srgbClr val="000000"/>
              </a:solidFill>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lang="es-ES" sz="1400" dirty="0">
                <a:solidFill>
                  <a:srgbClr val="000000"/>
                </a:solidFill>
                <a:latin typeface="Helvetica Neue"/>
                <a:ea typeface="Helvetica Neue"/>
                <a:cs typeface="Helvetica Neue"/>
                <a:sym typeface="Helvetica Neue"/>
              </a:rPr>
              <a:t>Así, desde el inicio del mecanismo (2014), el menor recaudo fiscal, que se ubicaba en US$378 millones en diciembre de 2021, con la información conocida hasta febrero, </a:t>
            </a:r>
            <a:r>
              <a:rPr lang="es-ES" sz="1400" b="1" dirty="0">
                <a:solidFill>
                  <a:srgbClr val="000000"/>
                </a:solidFill>
                <a:latin typeface="Helvetica Neue"/>
                <a:ea typeface="Helvetica Neue"/>
                <a:cs typeface="Helvetica Neue"/>
                <a:sym typeface="Helvetica Neue"/>
              </a:rPr>
              <a:t>llega a los US$610 millones</a:t>
            </a:r>
            <a:r>
              <a:rPr lang="es-ES" sz="1400" dirty="0">
                <a:solidFill>
                  <a:srgbClr val="000000"/>
                </a:solidFill>
                <a:latin typeface="Helvetica Neue"/>
                <a:ea typeface="Helvetica Neue"/>
                <a:cs typeface="Helvetica Neue"/>
                <a:sym typeface="Helvetica Neue"/>
              </a:rPr>
              <a:t>.</a:t>
            </a: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kumimoji="0" lang="es-ES" sz="80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lang="es-ES" sz="1400" dirty="0">
                <a:solidFill>
                  <a:srgbClr val="000000"/>
                </a:solidFill>
                <a:latin typeface="Helvetica Neue"/>
                <a:ea typeface="Helvetica Neue"/>
                <a:cs typeface="Helvetica Neue"/>
                <a:sym typeface="Helvetica Neue"/>
              </a:rPr>
              <a:t>En enero pasado, </a:t>
            </a:r>
            <a:r>
              <a:rPr lang="es-ES" sz="1400" b="1" dirty="0">
                <a:solidFill>
                  <a:srgbClr val="000000"/>
                </a:solidFill>
                <a:latin typeface="Helvetica Neue"/>
                <a:ea typeface="Helvetica Neue"/>
                <a:cs typeface="Helvetica Neue"/>
                <a:sym typeface="Helvetica Neue"/>
              </a:rPr>
              <a:t>el límite del menor recaudo se extendió desde los US$500 millones hasta US$750 millones</a:t>
            </a:r>
            <a:r>
              <a:rPr lang="es-ES" sz="1400" dirty="0">
                <a:solidFill>
                  <a:srgbClr val="000000"/>
                </a:solidFill>
                <a:latin typeface="Helvetica Neue"/>
                <a:ea typeface="Helvetica Neue"/>
                <a:cs typeface="Helvetica Neue"/>
                <a:sym typeface="Helvetica Neue"/>
              </a:rPr>
              <a:t> en medio de la discusión sobre exenciones tributarias vinculadas al proyecto de PGU (Ley 21.420, art.7, que modifica la Ley 20.765, art. 4).</a:t>
            </a: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kumimoji="0" lang="es-ES" sz="80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lang="es-ES" sz="1400" dirty="0">
                <a:solidFill>
                  <a:srgbClr val="000000"/>
                </a:solidFill>
                <a:latin typeface="Helvetica Neue"/>
                <a:ea typeface="Helvetica Neue"/>
                <a:cs typeface="Helvetica Neue"/>
                <a:sym typeface="Helvetica Neue"/>
              </a:rPr>
              <a:t>Vale recordar que, una vez alcanzado dicho límite, </a:t>
            </a:r>
            <a:r>
              <a:rPr lang="es-ES" sz="1400" b="1" dirty="0">
                <a:solidFill>
                  <a:srgbClr val="000000"/>
                </a:solidFill>
                <a:latin typeface="Helvetica Neue"/>
                <a:ea typeface="Helvetica Neue"/>
                <a:cs typeface="Helvetica Neue"/>
                <a:sym typeface="Helvetica Neue"/>
              </a:rPr>
              <a:t>el precio de los combustible debe converger, en un plazo menor a 3 meses</a:t>
            </a:r>
            <a:r>
              <a:rPr lang="es-ES" sz="1400" dirty="0">
                <a:solidFill>
                  <a:srgbClr val="000000"/>
                </a:solidFill>
                <a:latin typeface="Helvetica Neue"/>
                <a:ea typeface="Helvetica Neue"/>
                <a:cs typeface="Helvetica Neue"/>
                <a:sym typeface="Helvetica Neue"/>
              </a:rPr>
              <a:t>, al nivel que correspondería si no estuviera operando el MEPCO.</a:t>
            </a: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kumimoji="0" lang="es-ES" sz="80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lang="es-ES" sz="1400" dirty="0">
                <a:solidFill>
                  <a:srgbClr val="000000"/>
                </a:solidFill>
                <a:latin typeface="Helvetica Neue"/>
                <a:ea typeface="Helvetica Neue"/>
                <a:cs typeface="Helvetica Neue"/>
                <a:sym typeface="Helvetica Neue"/>
              </a:rPr>
              <a:t>En la última semana vigente, </a:t>
            </a:r>
            <a:r>
              <a:rPr lang="es-ES" sz="1400" b="1" dirty="0">
                <a:solidFill>
                  <a:srgbClr val="000000"/>
                </a:solidFill>
                <a:latin typeface="Helvetica Neue"/>
                <a:ea typeface="Helvetica Neue"/>
                <a:cs typeface="Helvetica Neue"/>
                <a:sym typeface="Helvetica Neue"/>
              </a:rPr>
              <a:t>esto representaría un ajuste en torno a los $250-300/</a:t>
            </a:r>
            <a:r>
              <a:rPr lang="es-ES" sz="1400" b="1" dirty="0" err="1">
                <a:solidFill>
                  <a:srgbClr val="000000"/>
                </a:solidFill>
                <a:latin typeface="Helvetica Neue"/>
                <a:ea typeface="Helvetica Neue"/>
                <a:cs typeface="Helvetica Neue"/>
                <a:sym typeface="Helvetica Neue"/>
              </a:rPr>
              <a:t>lt</a:t>
            </a:r>
            <a:r>
              <a:rPr lang="es-ES" sz="1400" b="1" dirty="0">
                <a:solidFill>
                  <a:srgbClr val="000000"/>
                </a:solidFill>
                <a:latin typeface="Helvetica Neue"/>
                <a:ea typeface="Helvetica Neue"/>
                <a:cs typeface="Helvetica Neue"/>
                <a:sym typeface="Helvetica Neue"/>
              </a:rPr>
              <a:t> en el caso de las gasolinas y diésel.</a:t>
            </a:r>
            <a:endParaRPr lang="es-ES" sz="1400" dirty="0">
              <a:solidFill>
                <a:srgbClr val="000000"/>
              </a:solidFill>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endParaRPr kumimoji="0" lang="es-ES" sz="80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285750" marR="0" indent="-285750" algn="just" defTabSz="825500" rtl="0" fontAlgn="auto" latinLnBrk="0" hangingPunct="0">
              <a:lnSpc>
                <a:spcPct val="100000"/>
              </a:lnSpc>
              <a:spcBef>
                <a:spcPts val="0"/>
              </a:spcBef>
              <a:spcAft>
                <a:spcPts val="0"/>
              </a:spcAft>
              <a:buClrTx/>
              <a:buSzTx/>
              <a:buFont typeface="Wingdings" panose="05000000000000000000" pitchFamily="2" charset="2"/>
              <a:buChar char="§"/>
              <a:tabLst/>
            </a:pPr>
            <a:r>
              <a:rPr lang="es-ES" sz="1400" dirty="0">
                <a:solidFill>
                  <a:srgbClr val="000000"/>
                </a:solidFill>
                <a:latin typeface="Helvetica Neue"/>
                <a:ea typeface="Helvetica Neue"/>
                <a:cs typeface="Helvetica Neue"/>
                <a:sym typeface="Helvetica Neue"/>
              </a:rPr>
              <a:t>Adicionalmente, si en el proceso de dicha convergencia se ejerce un menor recaudo fiscal adicional por US$100 millones, el mecanismo debe ajustar automáticamente el saldo restante para que el componente variables converja a 0.</a:t>
            </a:r>
            <a:endParaRPr kumimoji="0" lang="es-CL" sz="140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aphicFrame>
        <p:nvGraphicFramePr>
          <p:cNvPr id="11" name="NameChart">
            <a:extLst>
              <a:ext uri="{FF2B5EF4-FFF2-40B4-BE49-F238E27FC236}">
                <a16:creationId xmlns:a16="http://schemas.microsoft.com/office/drawing/2014/main" id="{FC8F3A35-9F59-407F-BAA8-EC9615DB8059}"/>
              </a:ext>
            </a:extLst>
          </p:cNvPr>
          <p:cNvGraphicFramePr>
            <a:graphicFrameLocks/>
          </p:cNvGraphicFramePr>
          <p:nvPr>
            <p:extLst>
              <p:ext uri="{D42A27DB-BD31-4B8C-83A1-F6EECF244321}">
                <p14:modId xmlns:p14="http://schemas.microsoft.com/office/powerpoint/2010/main" val="4005732654"/>
              </p:ext>
            </p:extLst>
          </p:nvPr>
        </p:nvGraphicFramePr>
        <p:xfrm>
          <a:off x="247358" y="1356419"/>
          <a:ext cx="5400000" cy="468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21301194"/>
      </p:ext>
    </p:extLst>
  </p:cSld>
  <p:clrMapOvr>
    <a:overrideClrMapping bg1="lt1" tx1="dk1" bg2="lt2" tx2="dk2" accent1="accent1" accent2="accent2" accent3="accent3" accent4="accent4" accent5="accent5" accent6="accent6" hlink="hlink" folHlink="folHlink"/>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lang="es-CL" sz="2000" b="1" dirty="0">
                <a:solidFill>
                  <a:srgbClr val="002060"/>
                </a:solidFill>
                <a:latin typeface="Helvetica" pitchFamily="2" charset="0"/>
                <a:ea typeface="Helvetica Neue"/>
                <a:cs typeface="Helvetica Neue"/>
                <a:sym typeface="Helvetica Neue"/>
              </a:rPr>
              <a:t>4</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lang="es-CL" sz="1000" dirty="0">
                <a:solidFill>
                  <a:prstClr val="black"/>
                </a:solidFill>
                <a:latin typeface="Helvetica Neue"/>
              </a:rPr>
              <a:t>Bloomberg, Apple.</a:t>
            </a:r>
            <a:endParaRPr kumimoji="0" lang="es-CL" sz="1000" b="0" i="0" u="none" strike="noStrike" kern="1200" cap="none" spc="0" normalizeH="0" baseline="0" noProof="0" dirty="0">
              <a:ln>
                <a:noFill/>
              </a:ln>
              <a:solidFill>
                <a:prstClr val="black"/>
              </a:solidFill>
              <a:effectLst/>
              <a:uLnTx/>
              <a:uFillTx/>
              <a:latin typeface="Helvetica Neue"/>
            </a:endParaRPr>
          </a:p>
        </p:txBody>
      </p:sp>
      <p:sp>
        <p:nvSpPr>
          <p:cNvPr id="15" name="¿Por qué estamos haciendo lo que estamos haciendo?"/>
          <p:cNvSpPr txBox="1"/>
          <p:nvPr/>
        </p:nvSpPr>
        <p:spPr>
          <a:xfrm>
            <a:off x="1291735" y="199748"/>
            <a:ext cx="10839879" cy="974626"/>
          </a:xfrm>
          <a:prstGeom prst="rect">
            <a:avLst/>
          </a:prstGeom>
          <a:noFill/>
          <a:ln w="12700">
            <a:miter lim="400000"/>
          </a:ln>
          <a:extLst>
            <a:ext uri="{C572A759-6A51-4108-AA02-DFA0A04FC94B}">
              <ma14:wrappingTextBoxFlag xmlns:ma14="http://schemas.microsoft.com/office/mac/drawingml/2011/main" xmlns=""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r>
              <a:rPr lang="es-ES" dirty="0"/>
              <a:t>La reapertura y los cambios de conducta vinculados a la pandemia, han llevado a un fuerte aumento en la demanda por combustibles. Esto, en un contexto de una fuerte reacción del petróleo tras la invasión a Ucrania presiona la adopción de nuevas medidas.</a:t>
            </a:r>
            <a:endParaRPr lang="es-CL" dirty="0"/>
          </a:p>
        </p:txBody>
      </p:sp>
      <p:graphicFrame>
        <p:nvGraphicFramePr>
          <p:cNvPr id="7" name="Gráfico 6">
            <a:extLst>
              <a:ext uri="{FF2B5EF4-FFF2-40B4-BE49-F238E27FC236}">
                <a16:creationId xmlns:a16="http://schemas.microsoft.com/office/drawing/2014/main" id="{5C0D9936-8017-4D65-B73B-0579A497B35C}"/>
              </a:ext>
            </a:extLst>
          </p:cNvPr>
          <p:cNvGraphicFramePr>
            <a:graphicFrameLocks/>
          </p:cNvGraphicFramePr>
          <p:nvPr>
            <p:extLst>
              <p:ext uri="{D42A27DB-BD31-4B8C-83A1-F6EECF244321}">
                <p14:modId xmlns:p14="http://schemas.microsoft.com/office/powerpoint/2010/main" val="3383602146"/>
              </p:ext>
            </p:extLst>
          </p:nvPr>
        </p:nvGraphicFramePr>
        <p:xfrm>
          <a:off x="6372810" y="1471444"/>
          <a:ext cx="5400000" cy="46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Gráfico 7"/>
          <p:cNvGraphicFramePr>
            <a:graphicFrameLocks/>
          </p:cNvGraphicFramePr>
          <p:nvPr>
            <p:extLst>
              <p:ext uri="{D42A27DB-BD31-4B8C-83A1-F6EECF244321}">
                <p14:modId xmlns:p14="http://schemas.microsoft.com/office/powerpoint/2010/main" val="1869186687"/>
              </p:ext>
            </p:extLst>
          </p:nvPr>
        </p:nvGraphicFramePr>
        <p:xfrm>
          <a:off x="445766" y="1485815"/>
          <a:ext cx="5400000" cy="468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97911647"/>
      </p:ext>
    </p:extLst>
  </p:cSld>
  <p:clrMapOvr>
    <a:overrideClrMapping bg1="lt1" tx1="dk1" bg2="lt2" tx2="dk2" accent1="accent1" accent2="accent2" accent3="accent3" accent4="accent4" accent5="accent5" accent6="accent6" hlink="hlink" folHlink="folHlink"/>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s-CL"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rPr>
              <a:t>5</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kumimoji="0" lang="es-CL" sz="1000" b="0" i="0" u="none" strike="noStrike" kern="1200" cap="none" spc="0" normalizeH="0" baseline="0" noProof="0" dirty="0">
                <a:ln>
                  <a:noFill/>
                </a:ln>
                <a:solidFill>
                  <a:prstClr val="black"/>
                </a:solidFill>
                <a:effectLst/>
                <a:uLnTx/>
                <a:uFillTx/>
                <a:latin typeface="Helvetica Neue"/>
              </a:rPr>
              <a:t>Ministerio de Hacienda en base a información de DIPRES.</a:t>
            </a:r>
          </a:p>
        </p:txBody>
      </p:sp>
      <p:sp>
        <p:nvSpPr>
          <p:cNvPr id="15" name="¿Por qué estamos haciendo lo que estamos haciendo?"/>
          <p:cNvSpPr txBox="1"/>
          <p:nvPr/>
        </p:nvSpPr>
        <p:spPr>
          <a:xfrm>
            <a:off x="1352121" y="217001"/>
            <a:ext cx="10442123" cy="666849"/>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pPr marL="0" marR="0" lvl="0" indent="0" algn="just" defTabSz="412750" rtl="0" eaLnBrk="1" fontAlgn="auto" latinLnBrk="0" hangingPunct="0">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rgbClr val="103C67"/>
                </a:solidFill>
                <a:effectLst/>
                <a:uLnTx/>
                <a:uFillTx/>
                <a:latin typeface="Helvetica Neue Light"/>
              </a:rPr>
              <a:t>Para que el MEPCO siga cumpliendo su rol estabilizador, en</a:t>
            </a:r>
            <a:r>
              <a:rPr kumimoji="0" lang="es-ES" sz="2000" b="1" i="0" u="none" strike="noStrike" kern="0" cap="none" spc="0" normalizeH="0" noProof="0" dirty="0">
                <a:ln>
                  <a:noFill/>
                </a:ln>
                <a:solidFill>
                  <a:srgbClr val="103C67"/>
                </a:solidFill>
                <a:effectLst/>
                <a:uLnTx/>
                <a:uFillTx/>
                <a:latin typeface="Helvetica Neue Light"/>
              </a:rPr>
              <a:t> medio de un alza sin precedentes</a:t>
            </a:r>
            <a:r>
              <a:rPr kumimoji="0" lang="es-ES" sz="2000" b="1" i="0" u="none" strike="noStrike" kern="0" cap="none" spc="0" normalizeH="0" baseline="0" noProof="0" dirty="0">
                <a:ln>
                  <a:noFill/>
                </a:ln>
                <a:solidFill>
                  <a:srgbClr val="103C67"/>
                </a:solidFill>
                <a:effectLst/>
                <a:uLnTx/>
                <a:uFillTx/>
                <a:latin typeface="Helvetica Neue Light"/>
              </a:rPr>
              <a:t>, es necesario ampliar su límite</a:t>
            </a:r>
            <a:r>
              <a:rPr kumimoji="0" lang="es-ES" sz="2000" b="1" i="0" u="none" strike="noStrike" kern="0" cap="none" spc="0" normalizeH="0" noProof="0" dirty="0">
                <a:ln>
                  <a:noFill/>
                </a:ln>
                <a:solidFill>
                  <a:srgbClr val="103C67"/>
                </a:solidFill>
                <a:effectLst/>
                <a:uLnTx/>
                <a:uFillTx/>
                <a:latin typeface="Helvetica Neue Light"/>
              </a:rPr>
              <a:t> hasta US$1.500 millones.</a:t>
            </a:r>
            <a:endParaRPr kumimoji="0" lang="es-CL" sz="2000" b="1" i="0" u="none" strike="noStrike" kern="0" cap="none" spc="0" normalizeH="0" baseline="0" noProof="0" dirty="0">
              <a:ln>
                <a:noFill/>
              </a:ln>
              <a:solidFill>
                <a:srgbClr val="103C67"/>
              </a:solidFill>
              <a:effectLst/>
              <a:uLnTx/>
              <a:uFillTx/>
              <a:latin typeface="Helvetica Neue Light"/>
            </a:endParaRPr>
          </a:p>
        </p:txBody>
      </p:sp>
      <p:sp>
        <p:nvSpPr>
          <p:cNvPr id="10" name="CuadroTexto 9"/>
          <p:cNvSpPr txBox="1"/>
          <p:nvPr/>
        </p:nvSpPr>
        <p:spPr>
          <a:xfrm>
            <a:off x="77636" y="1387978"/>
            <a:ext cx="6918387" cy="47807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Si bien el menor recaudo solicitado podría impactar el déficit efectivo del año, se debe recordar que </a:t>
            </a:r>
            <a:r>
              <a:rPr kumimoji="0" lang="es-ES" sz="1400" b="1"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el MEPCO es neutro para la finanzas públicas de mediano plazo</a:t>
            </a: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 por lo que se sigue velando por el principio del </a:t>
            </a:r>
            <a:r>
              <a:rPr kumimoji="0" lang="es-ES" sz="1400" b="1"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sostenibilidad</a:t>
            </a:r>
            <a:r>
              <a:rPr kumimoji="0" lang="es-ES" sz="1400" b="1" i="0" u="none" strike="noStrike" kern="1200" cap="none" spc="0" normalizeH="0" noProof="0" dirty="0">
                <a:ln>
                  <a:noFill/>
                </a:ln>
                <a:solidFill>
                  <a:srgbClr val="000000"/>
                </a:solidFill>
                <a:effectLst/>
                <a:uLnTx/>
                <a:uFillTx/>
                <a:latin typeface="Helvetica Neue"/>
                <a:ea typeface="Helvetica Neue"/>
                <a:cs typeface="Helvetica Neue"/>
                <a:sym typeface="Helvetica Neue"/>
              </a:rPr>
              <a:t> fiscal</a:t>
            </a: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a:t>
            </a: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s-ES" sz="8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Un ajuste drástico sería muy perjudicial para los ciudadanos, en un contexto marcado además por una </a:t>
            </a:r>
            <a:r>
              <a:rPr kumimoji="0" lang="es-ES" sz="1400" b="1"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elevada inflación que están enfrentando los consumidores</a:t>
            </a: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a:t>
            </a: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s-ES" sz="8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La rotura del mecanismo</a:t>
            </a:r>
            <a:r>
              <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rPr>
              <a:t> podría provocar que, en pocas semanas las gasolinas y el diésel enfrenten </a:t>
            </a:r>
            <a:r>
              <a:rPr kumimoji="0" lang="es-ES" sz="1400" b="1" i="0" u="none" strike="noStrike" kern="1200" cap="none" spc="0" normalizeH="0" noProof="0" dirty="0">
                <a:ln>
                  <a:noFill/>
                </a:ln>
                <a:solidFill>
                  <a:srgbClr val="000000"/>
                </a:solidFill>
                <a:effectLst/>
                <a:uLnTx/>
                <a:uFillTx/>
                <a:latin typeface="Helvetica Neue"/>
                <a:ea typeface="Helvetica Neue"/>
                <a:cs typeface="Helvetica Neue"/>
                <a:sym typeface="Helvetica Neue"/>
              </a:rPr>
              <a:t>variaciones cercanas a los $300/</a:t>
            </a:r>
            <a:r>
              <a:rPr kumimoji="0" lang="es-ES" sz="1400" b="1" i="0" u="none" strike="noStrike" kern="1200" cap="none" spc="0" normalizeH="0" noProof="0" dirty="0" err="1">
                <a:ln>
                  <a:noFill/>
                </a:ln>
                <a:solidFill>
                  <a:srgbClr val="000000"/>
                </a:solidFill>
                <a:effectLst/>
                <a:uLnTx/>
                <a:uFillTx/>
                <a:latin typeface="Helvetica Neue"/>
                <a:ea typeface="Helvetica Neue"/>
                <a:cs typeface="Helvetica Neue"/>
                <a:sym typeface="Helvetica Neue"/>
              </a:rPr>
              <a:t>lt</a:t>
            </a:r>
            <a:r>
              <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rPr>
              <a:t>.</a:t>
            </a:r>
            <a:endPar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s-ES" sz="8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En resumen, la ampliación de la banda de tolerancia</a:t>
            </a:r>
            <a:r>
              <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rPr>
              <a:t> a un menor recaudo fiscal permitirá que :</a:t>
            </a: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lang="es-ES" sz="1400" baseline="0" dirty="0">
              <a:solidFill>
                <a:srgbClr val="000000"/>
              </a:solidFill>
              <a:latin typeface="Helvetica Neue"/>
              <a:ea typeface="Helvetica Neue"/>
              <a:cs typeface="Helvetica Neue"/>
              <a:sym typeface="Helvetica Neue"/>
            </a:endParaRPr>
          </a:p>
          <a:p>
            <a:pPr marL="857250" lvl="1" indent="-400050" algn="just" defTabSz="825500" hangingPunct="0">
              <a:buFont typeface="+mj-lt"/>
              <a:buAutoNum type="romanLcPeriod"/>
            </a:pPr>
            <a:r>
              <a:rPr lang="es-ES" sz="1400" noProof="0" dirty="0">
                <a:solidFill>
                  <a:srgbClr val="000000"/>
                </a:solidFill>
                <a:latin typeface="Helvetica Neue"/>
                <a:ea typeface="Helvetica Neue"/>
                <a:cs typeface="Helvetica Neue"/>
                <a:sym typeface="Helvetica Neue"/>
              </a:rPr>
              <a:t>Se logre recaudar más información sobre la </a:t>
            </a:r>
            <a:r>
              <a:rPr lang="es-ES" sz="1400" b="1" noProof="0" dirty="0">
                <a:solidFill>
                  <a:srgbClr val="000000"/>
                </a:solidFill>
                <a:latin typeface="Helvetica Neue"/>
                <a:ea typeface="Helvetica Neue"/>
                <a:cs typeface="Helvetica Neue"/>
                <a:sym typeface="Helvetica Neue"/>
              </a:rPr>
              <a:t>transitoriedad o persistencia del </a:t>
            </a:r>
            <a:r>
              <a:rPr lang="es-ES" sz="1400" b="1" i="1" noProof="0" dirty="0">
                <a:solidFill>
                  <a:srgbClr val="000000"/>
                </a:solidFill>
                <a:latin typeface="Helvetica Neue"/>
                <a:ea typeface="Helvetica Neue"/>
                <a:cs typeface="Helvetica Neue"/>
                <a:sym typeface="Helvetica Neue"/>
              </a:rPr>
              <a:t>shock</a:t>
            </a:r>
            <a:r>
              <a:rPr lang="es-ES" sz="1400" noProof="0" dirty="0">
                <a:solidFill>
                  <a:srgbClr val="000000"/>
                </a:solidFill>
                <a:latin typeface="Helvetica Neue"/>
                <a:ea typeface="Helvetica Neue"/>
                <a:cs typeface="Helvetica Neue"/>
                <a:sym typeface="Helvetica Neue"/>
              </a:rPr>
              <a:t> que enfrenta hoy el petróleo producto de la invasión a Ucrania</a:t>
            </a:r>
            <a:endPar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endParaRPr>
          </a:p>
          <a:p>
            <a:pPr marL="857250" lvl="1" indent="-400050" algn="just" defTabSz="825500" hangingPunct="0">
              <a:buFont typeface="+mj-lt"/>
              <a:buAutoNum type="romanLcPeriod"/>
            </a:pPr>
            <a:r>
              <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rPr>
              <a:t>Se </a:t>
            </a:r>
            <a:r>
              <a:rPr kumimoji="0" lang="es-ES" sz="1400" b="1" i="0" u="none" strike="noStrike" kern="1200" cap="none" spc="0" normalizeH="0" noProof="0" dirty="0">
                <a:ln>
                  <a:noFill/>
                </a:ln>
                <a:solidFill>
                  <a:srgbClr val="000000"/>
                </a:solidFill>
                <a:effectLst/>
                <a:uLnTx/>
                <a:uFillTx/>
                <a:latin typeface="Helvetica Neue"/>
                <a:ea typeface="Helvetica Neue"/>
                <a:cs typeface="Helvetica Neue"/>
                <a:sym typeface="Helvetica Neue"/>
              </a:rPr>
              <a:t>evitan ajustes drásticos a corto plazo</a:t>
            </a:r>
            <a:r>
              <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rPr>
              <a:t> que dañen el bienestar de las familias</a:t>
            </a:r>
          </a:p>
          <a:p>
            <a:pPr marL="857250" lvl="1" indent="-400050" algn="just" defTabSz="825500" hangingPunct="0">
              <a:buFont typeface="+mj-lt"/>
              <a:buAutoNum type="romanLcPeriod"/>
            </a:pPr>
            <a:r>
              <a:rPr lang="es-ES" sz="1400" dirty="0">
                <a:solidFill>
                  <a:srgbClr val="000000"/>
                </a:solidFill>
                <a:latin typeface="Helvetica Neue"/>
                <a:ea typeface="Helvetica Neue"/>
                <a:cs typeface="Helvetica Neue"/>
                <a:sym typeface="Helvetica Neue"/>
              </a:rPr>
              <a:t>La política fiscal contribuya a la </a:t>
            </a:r>
            <a:r>
              <a:rPr lang="es-ES" sz="1400" b="1" dirty="0">
                <a:solidFill>
                  <a:srgbClr val="000000"/>
                </a:solidFill>
                <a:latin typeface="Helvetica Neue"/>
                <a:ea typeface="Helvetica Neue"/>
                <a:cs typeface="Helvetica Neue"/>
                <a:sym typeface="Helvetica Neue"/>
              </a:rPr>
              <a:t>resolución de los desequilibrios macroeconómicos</a:t>
            </a:r>
            <a:r>
              <a:rPr lang="es-ES" sz="1400" dirty="0">
                <a:solidFill>
                  <a:srgbClr val="000000"/>
                </a:solidFill>
                <a:latin typeface="Helvetica Neue"/>
                <a:ea typeface="Helvetica Neue"/>
                <a:cs typeface="Helvetica Neue"/>
                <a:sym typeface="Helvetica Neue"/>
              </a:rPr>
              <a:t> que gatilló la crisis, incluyendo el alza en la inflación observada y en las expectativas futuras</a:t>
            </a:r>
          </a:p>
          <a:p>
            <a:pPr marL="857250" lvl="1" indent="-400050" algn="just" defTabSz="825500" hangingPunct="0">
              <a:buFont typeface="+mj-lt"/>
              <a:buAutoNum type="romanLcPeriod"/>
            </a:pPr>
            <a:endParaRPr kumimoji="0" lang="es-ES" sz="1400" b="0" i="0" u="none" strike="noStrike" kern="1200" cap="none" spc="0" normalizeH="0" noProof="0" dirty="0">
              <a:ln>
                <a:noFill/>
              </a:ln>
              <a:solidFill>
                <a:srgbClr val="000000"/>
              </a:solidFill>
              <a:effectLst/>
              <a:uLnTx/>
              <a:uFillTx/>
              <a:latin typeface="Helvetica Neue"/>
              <a:ea typeface="Helvetica Neue"/>
              <a:cs typeface="Helvetica Neue"/>
              <a:sym typeface="Helvetica Neue"/>
            </a:endParaRPr>
          </a:p>
          <a:p>
            <a:pPr marL="857250" lvl="1" indent="-400050" algn="just" defTabSz="825500" hangingPunct="0">
              <a:buFont typeface="+mj-lt"/>
              <a:buAutoNum type="romanLcPeriod"/>
            </a:pPr>
            <a:endParaRPr kumimoji="0" lang="es-CL"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p:txBody>
      </p:sp>
      <p:graphicFrame>
        <p:nvGraphicFramePr>
          <p:cNvPr id="8" name="Gráfico 7"/>
          <p:cNvGraphicFramePr>
            <a:graphicFrameLocks/>
          </p:cNvGraphicFramePr>
          <p:nvPr>
            <p:extLst>
              <p:ext uri="{D42A27DB-BD31-4B8C-83A1-F6EECF244321}">
                <p14:modId xmlns:p14="http://schemas.microsoft.com/office/powerpoint/2010/main" val="3565600497"/>
              </p:ext>
            </p:extLst>
          </p:nvPr>
        </p:nvGraphicFramePr>
        <p:xfrm>
          <a:off x="7116792" y="1345721"/>
          <a:ext cx="4853728" cy="44319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0264611"/>
      </p:ext>
    </p:extLst>
  </p:cSld>
  <p:clrMapOvr>
    <a:overrideClrMapping bg1="lt1" tx1="dk1" bg2="lt2" tx2="dk2" accent1="accent1" accent2="accent2" accent3="accent3" accent4="accent4" accent5="accent5" accent6="accent6" hlink="hlink" folHlink="folHlink"/>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s-CL"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rPr>
              <a:t>5</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5" name="¿Por qué estamos haciendo lo que estamos haciendo?"/>
          <p:cNvSpPr txBox="1"/>
          <p:nvPr/>
        </p:nvSpPr>
        <p:spPr>
          <a:xfrm>
            <a:off x="1352121" y="217001"/>
            <a:ext cx="10442123" cy="359073"/>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pPr marL="0" marR="0" lvl="0" indent="0" algn="just" defTabSz="412750" rtl="0" eaLnBrk="1" fontAlgn="auto" latinLnBrk="0" hangingPunct="0">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rgbClr val="103C67"/>
                </a:solidFill>
                <a:effectLst/>
                <a:uLnTx/>
                <a:uFillTx/>
                <a:latin typeface="Helvetica Neue Light"/>
              </a:rPr>
              <a:t>Medidas complementarias</a:t>
            </a:r>
            <a:endParaRPr kumimoji="0" lang="es-CL" sz="2000" b="1" i="0" u="none" strike="noStrike" kern="0" cap="none" spc="0" normalizeH="0" baseline="0" noProof="0" dirty="0">
              <a:ln>
                <a:noFill/>
              </a:ln>
              <a:solidFill>
                <a:srgbClr val="103C67"/>
              </a:solidFill>
              <a:effectLst/>
              <a:uLnTx/>
              <a:uFillTx/>
              <a:latin typeface="Helvetica Neue Light"/>
            </a:endParaRPr>
          </a:p>
        </p:txBody>
      </p:sp>
      <p:sp>
        <p:nvSpPr>
          <p:cNvPr id="10" name="CuadroTexto 9"/>
          <p:cNvSpPr txBox="1"/>
          <p:nvPr/>
        </p:nvSpPr>
        <p:spPr>
          <a:xfrm>
            <a:off x="200729" y="997163"/>
            <a:ext cx="11490972" cy="34698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lang="es-ES" sz="1400" b="1" dirty="0">
                <a:solidFill>
                  <a:srgbClr val="000000"/>
                </a:solidFill>
                <a:latin typeface="Helvetica Neue"/>
                <a:ea typeface="Helvetica Neue"/>
                <a:cs typeface="Helvetica Neue"/>
                <a:sym typeface="Helvetica Neue"/>
              </a:rPr>
              <a:t>Kerosene (Parafina):</a:t>
            </a: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lang="es-ES" sz="1400" b="1" dirty="0">
              <a:solidFill>
                <a:srgbClr val="000000"/>
              </a:solidFill>
              <a:latin typeface="Helvetica Neue"/>
              <a:ea typeface="Helvetica Neue"/>
              <a:cs typeface="Helvetica Neue"/>
              <a:sym typeface="Helvetica Neue"/>
            </a:endParaRPr>
          </a:p>
          <a:p>
            <a:pPr marL="800100" lvl="1" indent="-342900" algn="just">
              <a:lnSpc>
                <a:spcPct val="107000"/>
              </a:lnSpc>
              <a:spcAft>
                <a:spcPts val="800"/>
              </a:spcAft>
              <a:buFont typeface="Symbol" panose="05050102010706020507" pitchFamily="18" charset="2"/>
              <a:buChar char=""/>
            </a:pPr>
            <a:r>
              <a:rPr lang="es-ES" sz="1400" dirty="0">
                <a:solidFill>
                  <a:srgbClr val="000000"/>
                </a:solidFill>
                <a:latin typeface="Helvetica Neue"/>
              </a:rPr>
              <a:t>La parafina (kerosene doméstico) se encuentra sujeta a un mecanismo distinto: el Fondo de Estabilización de Precios del Petróleo de la Ley N°19.030 y sus modificaciones (FEPP). Para evitar alzas en los precios de este combustible, el Gobierno está estudiando ajustes a los parámetros y bandas del FEPP y realizando cálculos sobre los recursos fiscales necesarios para su adecuada operación.</a:t>
            </a:r>
          </a:p>
          <a:p>
            <a:pPr marL="800100" lvl="1" indent="-342900" algn="just">
              <a:lnSpc>
                <a:spcPct val="107000"/>
              </a:lnSpc>
              <a:spcAft>
                <a:spcPts val="800"/>
              </a:spcAft>
              <a:buFont typeface="Symbol" panose="05050102010706020507" pitchFamily="18" charset="2"/>
              <a:buChar char=""/>
            </a:pPr>
            <a:r>
              <a:rPr lang="es-ES" sz="1400" dirty="0">
                <a:solidFill>
                  <a:srgbClr val="000000"/>
                </a:solidFill>
                <a:latin typeface="Helvetica Neue"/>
              </a:rPr>
              <a:t>Las medidas que sea posible realizar dentro del marco legal vigente serán ejecutadas de manera inmediata, mientras que las modificaciones legales complementarias que sean necesarias para el objetivo pretendido se presentarán al Congreso para su discusión antes de fin de abril.</a:t>
            </a:r>
            <a:endParaRPr lang="es-ES" sz="1400" dirty="0">
              <a:solidFill>
                <a:srgbClr val="000000"/>
              </a:solidFill>
              <a:latin typeface="Helvetica Neue"/>
              <a:ea typeface="Helvetica Neue"/>
              <a:cs typeface="Helvetica Neue"/>
              <a:sym typeface="Helvetica Neue"/>
            </a:endParaRP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r>
              <a:rPr lang="es-ES" sz="1400" b="1" dirty="0">
                <a:solidFill>
                  <a:srgbClr val="000000"/>
                </a:solidFill>
                <a:latin typeface="Helvetica Neue"/>
                <a:ea typeface="Helvetica Neue"/>
                <a:cs typeface="Helvetica Neue"/>
                <a:sym typeface="Helvetica Neue"/>
              </a:rPr>
              <a:t>Tarifas del Transporte Colectivo:</a:t>
            </a:r>
          </a:p>
          <a:p>
            <a:pPr marL="285750" marR="0" lvl="0" indent="-285750" algn="just" defTabSz="825500" rtl="0" eaLnBrk="1"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s-ES" sz="8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857250" marR="0" lvl="1" indent="-400050" algn="just" defTabSz="825500" rtl="0" eaLnBrk="1" fontAlgn="auto" latinLnBrk="0" hangingPunct="0">
              <a:lnSpc>
                <a:spcPct val="100000"/>
              </a:lnSpc>
              <a:spcBef>
                <a:spcPts val="0"/>
              </a:spcBef>
              <a:spcAft>
                <a:spcPts val="0"/>
              </a:spcAft>
              <a:buClrTx/>
              <a:buSzTx/>
              <a:buFont typeface="+mj-lt"/>
              <a:buAutoNum type="romanLcPeriod"/>
              <a:tabLst/>
              <a:defRPr/>
            </a:pPr>
            <a:endPar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800100" lvl="1" indent="-342900" algn="just">
              <a:lnSpc>
                <a:spcPct val="107000"/>
              </a:lnSpc>
              <a:spcAft>
                <a:spcPts val="800"/>
              </a:spcAft>
              <a:buFont typeface="Arial" panose="020B0604020202020204" pitchFamily="34" charset="0"/>
              <a:buChar char="•"/>
            </a:pPr>
            <a:r>
              <a:rPr lang="es-ES" sz="1400" dirty="0">
                <a:solidFill>
                  <a:srgbClr val="000000"/>
                </a:solidFill>
                <a:latin typeface="Helvetica Neue"/>
                <a:ea typeface="Helvetica Neue"/>
                <a:cs typeface="Helvetica Neue"/>
                <a:sym typeface="Helvetica Neue"/>
              </a:rPr>
              <a:t>C</a:t>
            </a:r>
            <a:r>
              <a:rPr kumimoji="0" lang="es-ES" sz="1400" b="0" i="0" u="none" strike="noStrike" kern="1200" cap="none" spc="0" normalizeH="0" baseline="0" noProof="0" dirty="0" err="1">
                <a:ln>
                  <a:noFill/>
                </a:ln>
                <a:solidFill>
                  <a:srgbClr val="000000"/>
                </a:solidFill>
                <a:effectLst/>
                <a:uLnTx/>
                <a:uFillTx/>
                <a:latin typeface="Helvetica Neue"/>
                <a:ea typeface="Helvetica Neue"/>
                <a:cs typeface="Helvetica Neue"/>
                <a:sym typeface="Helvetica Neue"/>
              </a:rPr>
              <a:t>on</a:t>
            </a:r>
            <a:r>
              <a:rPr kumimoji="0" lang="es-ES"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 el fin de evitar cualquier posible alza en el transporte colectivo que impacte negativamente a las personas en el corto plazo, el Gobierno se ha comprometido a inyectar recursos adicionales para congelar el valor de los pasajes de transporte colectivo a nivel nacional, con reevaluación durante fin de año dependiendo del escenario de precio de </a:t>
            </a:r>
            <a:r>
              <a:rPr kumimoji="0" lang="es-ES" sz="1400" b="0" i="0" u="none" strike="noStrike" kern="1200" cap="none" spc="0" normalizeH="0" baseline="0" noProof="0" dirty="0" err="1">
                <a:ln>
                  <a:noFill/>
                </a:ln>
                <a:solidFill>
                  <a:srgbClr val="000000"/>
                </a:solidFill>
                <a:effectLst/>
                <a:uLnTx/>
                <a:uFillTx/>
                <a:latin typeface="Helvetica Neue"/>
                <a:ea typeface="Helvetica Neue"/>
                <a:cs typeface="Helvetica Neue"/>
                <a:sym typeface="Helvetica Neue"/>
              </a:rPr>
              <a:t>petr</a:t>
            </a:r>
            <a:r>
              <a:rPr lang="es-ES" sz="1400" dirty="0">
                <a:solidFill>
                  <a:srgbClr val="000000"/>
                </a:solidFill>
                <a:latin typeface="Helvetica Neue"/>
                <a:ea typeface="Helvetica Neue"/>
                <a:cs typeface="Helvetica Neue"/>
                <a:sym typeface="Helvetica Neue"/>
              </a:rPr>
              <a:t>óleo e inflación.</a:t>
            </a:r>
            <a:endParaRPr kumimoji="0" lang="es-CL" sz="14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p:txBody>
      </p:sp>
    </p:spTree>
    <p:extLst>
      <p:ext uri="{BB962C8B-B14F-4D97-AF65-F5344CB8AC3E}">
        <p14:creationId xmlns:p14="http://schemas.microsoft.com/office/powerpoint/2010/main" val="4100833752"/>
      </p:ext>
    </p:extLst>
  </p:cSld>
  <p:clrMapOvr>
    <a:overrideClrMapping bg1="lt1" tx1="dk1" bg2="lt2" tx2="dk2" accent1="accent1" accent2="accent2" accent3="accent3" accent4="accent4" accent5="accent5" accent6="accent6" hlink="hlink" folHlink="folHlink"/>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119" name="Ministerio de Hacienda"/>
          <p:cNvSpPr txBox="1"/>
          <p:nvPr/>
        </p:nvSpPr>
        <p:spPr>
          <a:xfrm>
            <a:off x="7768206" y="5332107"/>
            <a:ext cx="3930783" cy="436017"/>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lvl1pPr>
              <a:defRPr sz="5000" b="0">
                <a:solidFill>
                  <a:srgbClr val="2C2F33"/>
                </a:solidFill>
                <a:latin typeface="Helvetica Neue Light"/>
                <a:ea typeface="Helvetica Neue Light"/>
                <a:cs typeface="Helvetica Neue Light"/>
                <a:sym typeface="Helvetica Neue Light"/>
              </a:defRPr>
            </a:lvl1pPr>
          </a:lstStyle>
          <a:p>
            <a:pPr marL="0" marR="0" lvl="0" indent="0" algn="r" defTabSz="412750" rtl="0" eaLnBrk="1" fontAlgn="auto" latinLnBrk="0" hangingPunct="0">
              <a:lnSpc>
                <a:spcPct val="100000"/>
              </a:lnSpc>
              <a:spcBef>
                <a:spcPts val="0"/>
              </a:spcBef>
              <a:spcAft>
                <a:spcPts val="0"/>
              </a:spcAft>
              <a:buClrTx/>
              <a:buSzTx/>
              <a:buFontTx/>
              <a:buNone/>
              <a:tabLst/>
              <a:defRPr/>
            </a:pPr>
            <a:r>
              <a:rPr kumimoji="0" lang="es-CL" sz="2500" b="0" i="0" u="none" strike="noStrike" kern="0" cap="none" spc="0" normalizeH="0" baseline="0" noProof="0" dirty="0">
                <a:ln>
                  <a:noFill/>
                </a:ln>
                <a:solidFill>
                  <a:srgbClr val="2C2F33"/>
                </a:solidFill>
                <a:effectLst/>
                <a:uLnTx/>
                <a:uFillTx/>
                <a:latin typeface="Helvetica Neue Light"/>
                <a:sym typeface="Helvetica Neue Light"/>
              </a:rPr>
              <a:t>21 de marzo de 2022</a:t>
            </a:r>
          </a:p>
        </p:txBody>
      </p:sp>
      <p:sp>
        <p:nvSpPr>
          <p:cNvPr id="120" name="Ignacio Briones R.    Ministro de Hacienda"/>
          <p:cNvSpPr txBox="1"/>
          <p:nvPr/>
        </p:nvSpPr>
        <p:spPr>
          <a:xfrm>
            <a:off x="5589722" y="6093296"/>
            <a:ext cx="5522346" cy="436017"/>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lvl1pPr>
              <a:defRPr sz="5000" b="0">
                <a:solidFill>
                  <a:srgbClr val="2C2F33"/>
                </a:solidFill>
                <a:latin typeface="Helvetica Neue Light"/>
                <a:ea typeface="Helvetica Neue Light"/>
                <a:cs typeface="Helvetica Neue Light"/>
                <a:sym typeface="Helvetica Neue Light"/>
              </a:defRPr>
            </a:lvl1pPr>
          </a:lstStyle>
          <a:p>
            <a:pPr marL="0" marR="0" lvl="0" indent="0" algn="ctr" defTabSz="412750" rtl="0" eaLnBrk="1" fontAlgn="auto" latinLnBrk="0" hangingPunct="0">
              <a:lnSpc>
                <a:spcPct val="100000"/>
              </a:lnSpc>
              <a:spcBef>
                <a:spcPts val="0"/>
              </a:spcBef>
              <a:spcAft>
                <a:spcPts val="0"/>
              </a:spcAft>
              <a:buClrTx/>
              <a:buSzTx/>
              <a:buFontTx/>
              <a:buNone/>
              <a:tabLst/>
              <a:defRPr/>
            </a:pPr>
            <a:r>
              <a:rPr kumimoji="0" lang="es-CL" sz="2500" b="0" i="0" u="none" strike="noStrike" kern="0" cap="none" spc="0" normalizeH="0" baseline="0" noProof="0" dirty="0">
                <a:ln>
                  <a:noFill/>
                </a:ln>
                <a:solidFill>
                  <a:srgbClr val="2C2F33"/>
                </a:solidFill>
                <a:effectLst/>
                <a:uLnTx/>
                <a:uFillTx/>
                <a:latin typeface="Helvetica Neue Light"/>
                <a:sym typeface="Helvetica Neue Light"/>
              </a:rPr>
              <a:t>Mario Marcel         Ministro de Hacienda</a:t>
            </a:r>
          </a:p>
        </p:txBody>
      </p:sp>
      <p:sp>
        <p:nvSpPr>
          <p:cNvPr id="121" name="Línea"/>
          <p:cNvSpPr/>
          <p:nvPr/>
        </p:nvSpPr>
        <p:spPr>
          <a:xfrm flipH="1" flipV="1">
            <a:off x="7506674" y="6200775"/>
            <a:ext cx="0" cy="300943"/>
          </a:xfrm>
          <a:prstGeom prst="line">
            <a:avLst/>
          </a:prstGeom>
          <a:ln w="50800">
            <a:solidFill>
              <a:srgbClr val="2C2F33"/>
            </a:solidFill>
            <a:miter lim="400000"/>
          </a:ln>
        </p:spPr>
        <p:txBody>
          <a:bodyPr lIns="0" tIns="0" rIns="0" bIns="0" anchor="ctr"/>
          <a:lstStyle/>
          <a:p>
            <a:pPr marL="0" marR="0" lvl="0" indent="0" algn="ctr" defTabSz="412750" rtl="0" eaLnBrk="1" fontAlgn="auto" latinLnBrk="0" hangingPunct="0">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sz="1600" b="0" i="0" u="none" strike="noStrike" kern="0" cap="none" spc="0" normalizeH="0" baseline="0" noProof="0" dirty="0">
              <a:ln>
                <a:noFill/>
              </a:ln>
              <a:solidFill>
                <a:srgbClr val="FFFFFF"/>
              </a:solidFill>
              <a:effectLst/>
              <a:uLnTx/>
              <a:uFillTx/>
              <a:latin typeface="Helvetica Neue Medium"/>
              <a:sym typeface="Helvetica Neue Medium"/>
            </a:endParaRPr>
          </a:p>
        </p:txBody>
      </p:sp>
      <p:sp>
        <p:nvSpPr>
          <p:cNvPr id="122" name="Reforma Constitucional que modifica…"/>
          <p:cNvSpPr txBox="1"/>
          <p:nvPr/>
        </p:nvSpPr>
        <p:spPr>
          <a:xfrm>
            <a:off x="379758" y="2911102"/>
            <a:ext cx="11492753" cy="789960"/>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5000">
                <a:solidFill>
                  <a:srgbClr val="103C67"/>
                </a:solidFill>
                <a:latin typeface="Helvetica Neue Light"/>
                <a:ea typeface="Helvetica Neue Light"/>
                <a:cs typeface="Helvetica Neue Light"/>
              </a:defRPr>
            </a:lvl1pPr>
          </a:lstStyle>
          <a:p>
            <a:pPr marL="0" marR="0" lvl="0" indent="0" algn="ctr" defTabSz="412750" rtl="0" eaLnBrk="1" fontAlgn="auto" latinLnBrk="0" hangingPunct="0">
              <a:lnSpc>
                <a:spcPct val="100000"/>
              </a:lnSpc>
              <a:spcBef>
                <a:spcPts val="0"/>
              </a:spcBef>
              <a:spcAft>
                <a:spcPts val="0"/>
              </a:spcAft>
              <a:buClrTx/>
              <a:buSzTx/>
              <a:buFontTx/>
              <a:buNone/>
              <a:tabLst/>
              <a:defRPr/>
            </a:pPr>
            <a:r>
              <a:rPr kumimoji="0" lang="es-ES" sz="4800" b="1" i="0" u="none" strike="noStrike" kern="0" cap="none" spc="0" normalizeH="0" baseline="0" noProof="0" dirty="0">
                <a:ln>
                  <a:noFill/>
                </a:ln>
                <a:solidFill>
                  <a:srgbClr val="103C67"/>
                </a:solidFill>
                <a:effectLst/>
                <a:uLnTx/>
                <a:uFillTx/>
                <a:latin typeface="Helvetica Neue Light"/>
                <a:sym typeface="Helvetica Neue Light"/>
              </a:rPr>
              <a:t>Ampliación techo MEPCO</a:t>
            </a:r>
            <a:endParaRPr kumimoji="0" lang="es-ES" sz="2000" b="1" i="0" u="none" strike="noStrike" kern="0" cap="none" spc="0" normalizeH="0" baseline="0" noProof="0" dirty="0">
              <a:ln>
                <a:noFill/>
              </a:ln>
              <a:solidFill>
                <a:srgbClr val="103C67"/>
              </a:solidFill>
              <a:effectLst/>
              <a:uLnTx/>
              <a:uFillTx/>
              <a:latin typeface="Helvetica Neue Light"/>
              <a:sym typeface="Helvetica Neue Light"/>
            </a:endParaRPr>
          </a:p>
        </p:txBody>
      </p:sp>
    </p:spTree>
    <p:extLst>
      <p:ext uri="{BB962C8B-B14F-4D97-AF65-F5344CB8AC3E}">
        <p14:creationId xmlns:p14="http://schemas.microsoft.com/office/powerpoint/2010/main" val="2099859748"/>
      </p:ext>
    </p:extLst>
  </p:cSld>
  <p:clrMapOvr>
    <a:overrideClrMapping bg1="lt1" tx1="dk1" bg2="lt2" tx2="dk2" accent1="accent1" accent2="accent2" accent3="accent3" accent4="accent4" accent5="accent5" accent6="accent6" hlink="hlink" folHlink="folHlink"/>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EF4357-69FF-294A-AF7F-5BF35D2B0ED9}"/>
              </a:ext>
            </a:extLst>
          </p:cNvPr>
          <p:cNvSpPr txBox="1"/>
          <p:nvPr/>
        </p:nvSpPr>
        <p:spPr>
          <a:xfrm>
            <a:off x="11568608" y="6453336"/>
            <a:ext cx="8382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s-CL"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rPr>
              <a:t>5</a:t>
            </a:r>
            <a:endParaRPr kumimoji="0" lang="es-ES" sz="2000" b="1" i="0" u="none" strike="noStrike" kern="1200" cap="none" spc="0" normalizeH="0" baseline="0" noProof="0" dirty="0">
              <a:ln>
                <a:noFill/>
              </a:ln>
              <a:solidFill>
                <a:srgbClr val="002060"/>
              </a:solidFill>
              <a:effectLst/>
              <a:uLnTx/>
              <a:uFillTx/>
              <a:latin typeface="Helvetica" pitchFamily="2" charset="0"/>
              <a:ea typeface="Helvetica Neue"/>
              <a:cs typeface="Helvetica Neue"/>
              <a:sym typeface="Helvetica Neue"/>
            </a:endParaRPr>
          </a:p>
        </p:txBody>
      </p:sp>
      <p:sp>
        <p:nvSpPr>
          <p:cNvPr id="13" name="CuadroTexto 10">
            <a:extLst>
              <a:ext uri="{FF2B5EF4-FFF2-40B4-BE49-F238E27FC236}">
                <a16:creationId xmlns:a16="http://schemas.microsoft.com/office/drawing/2014/main" id="{A29275F8-D4DD-9A4E-AF49-00DA342DF8B8}"/>
              </a:ext>
            </a:extLst>
          </p:cNvPr>
          <p:cNvSpPr txBox="1"/>
          <p:nvPr/>
        </p:nvSpPr>
        <p:spPr>
          <a:xfrm>
            <a:off x="100358" y="6529704"/>
            <a:ext cx="108596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000" b="1" i="0" u="none" strike="noStrike" kern="1200" cap="none" spc="0" normalizeH="0" baseline="0" noProof="0" dirty="0">
                <a:ln>
                  <a:noFill/>
                </a:ln>
                <a:solidFill>
                  <a:prstClr val="black"/>
                </a:solidFill>
                <a:effectLst/>
                <a:uLnTx/>
                <a:uFillTx/>
                <a:latin typeface="Helvetica Neue"/>
              </a:rPr>
              <a:t>Fuente: </a:t>
            </a:r>
            <a:r>
              <a:rPr kumimoji="0" lang="es-CL" sz="1000" b="0" i="0" u="none" strike="noStrike" kern="1200" cap="none" spc="0" normalizeH="0" baseline="0" noProof="0" dirty="0">
                <a:ln>
                  <a:noFill/>
                </a:ln>
                <a:solidFill>
                  <a:prstClr val="black"/>
                </a:solidFill>
                <a:effectLst/>
                <a:uLnTx/>
                <a:uFillTx/>
                <a:latin typeface="Helvetica Neue"/>
              </a:rPr>
              <a:t>https://www.globalpetrolprices.com/</a:t>
            </a:r>
          </a:p>
        </p:txBody>
      </p:sp>
      <p:sp>
        <p:nvSpPr>
          <p:cNvPr id="15" name="¿Por qué estamos haciendo lo que estamos haciendo?"/>
          <p:cNvSpPr txBox="1"/>
          <p:nvPr/>
        </p:nvSpPr>
        <p:spPr>
          <a:xfrm>
            <a:off x="1352121" y="217001"/>
            <a:ext cx="10442123" cy="359073"/>
          </a:xfrm>
          <a:prstGeom prst="rect">
            <a:avLst/>
          </a:prstGeom>
          <a:noFill/>
          <a:ln w="12700">
            <a:miter lim="400000"/>
          </a:ln>
          <a:extLst>
            <a:ext uri="{C572A759-6A51-4108-AA02-DFA0A04FC94B}">
              <ma14:wrappingTextBoxFlag xmlns="" xmlns:ma14="http://schemas.microsoft.com/office/mac/drawingml/2011/main" val="1"/>
            </a:ext>
          </a:extLst>
        </p:spPr>
        <p:txBody>
          <a:bodyPr wrap="square" lIns="25400" tIns="25400" rIns="25400" bIns="25400">
            <a:spAutoFit/>
          </a:bodyPr>
          <a:lstStyle>
            <a:defPPr>
              <a:defRPr lang="es-CL"/>
            </a:defPPr>
            <a:lvl1pPr marR="0" lvl="0" indent="0" algn="just" defTabSz="412750" fontAlgn="auto" hangingPunct="0">
              <a:lnSpc>
                <a:spcPct val="100000"/>
              </a:lnSpc>
              <a:spcBef>
                <a:spcPts val="0"/>
              </a:spcBef>
              <a:spcAft>
                <a:spcPts val="0"/>
              </a:spcAft>
              <a:buClrTx/>
              <a:buSzTx/>
              <a:buFontTx/>
              <a:buNone/>
              <a:tabLst/>
              <a:defRPr kumimoji="0" sz="2000" b="1" i="0" u="none" strike="noStrike" kern="0" cap="none" spc="0" normalizeH="0" baseline="0">
                <a:ln>
                  <a:noFill/>
                </a:ln>
                <a:solidFill>
                  <a:srgbClr val="103C67"/>
                </a:solidFill>
                <a:effectLst/>
                <a:uLnTx/>
                <a:uFillTx/>
                <a:latin typeface="Helvetica Neue Light"/>
                <a:ea typeface="Helvetica Neue Light"/>
                <a:cs typeface="Helvetica Neue Light"/>
              </a:defRPr>
            </a:lvl1pPr>
          </a:lstStyle>
          <a:p>
            <a:pPr marL="0" marR="0" lvl="0" indent="0" algn="just" defTabSz="412750" rtl="0" eaLnBrk="1" fontAlgn="auto" latinLnBrk="0" hangingPunct="0">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rgbClr val="103C67"/>
                </a:solidFill>
                <a:effectLst/>
                <a:uLnTx/>
                <a:uFillTx/>
                <a:latin typeface="Helvetica Neue Light"/>
              </a:rPr>
              <a:t>Comparación internacional</a:t>
            </a:r>
            <a:endParaRPr kumimoji="0" lang="es-CL" sz="2000" b="1" i="0" u="none" strike="noStrike" kern="0" cap="none" spc="0" normalizeH="0" baseline="0" noProof="0" dirty="0">
              <a:ln>
                <a:noFill/>
              </a:ln>
              <a:solidFill>
                <a:srgbClr val="103C67"/>
              </a:solidFill>
              <a:effectLst/>
              <a:uLnTx/>
              <a:uFillTx/>
              <a:latin typeface="Helvetica Neue Light"/>
            </a:endParaRPr>
          </a:p>
        </p:txBody>
      </p:sp>
      <p:pic>
        <p:nvPicPr>
          <p:cNvPr id="3" name="Imagen 2">
            <a:extLst>
              <a:ext uri="{FF2B5EF4-FFF2-40B4-BE49-F238E27FC236}">
                <a16:creationId xmlns:a16="http://schemas.microsoft.com/office/drawing/2014/main" id="{DEFBDA3D-74C5-4F6E-B0D5-07B796925FE9}"/>
              </a:ext>
            </a:extLst>
          </p:cNvPr>
          <p:cNvPicPr>
            <a:picLocks noChangeAspect="1"/>
          </p:cNvPicPr>
          <p:nvPr/>
        </p:nvPicPr>
        <p:blipFill>
          <a:blip r:embed="rId3"/>
          <a:stretch>
            <a:fillRect/>
          </a:stretch>
        </p:blipFill>
        <p:spPr>
          <a:xfrm>
            <a:off x="2238739" y="862275"/>
            <a:ext cx="2333277" cy="5591061"/>
          </a:xfrm>
          <a:prstGeom prst="rect">
            <a:avLst/>
          </a:prstGeom>
        </p:spPr>
      </p:pic>
    </p:spTree>
    <p:extLst>
      <p:ext uri="{BB962C8B-B14F-4D97-AF65-F5344CB8AC3E}">
        <p14:creationId xmlns:p14="http://schemas.microsoft.com/office/powerpoint/2010/main" val="387986315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2.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3.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4.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5.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6.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7.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ppt/theme/themeOverride8.xml><?xml version="1.0" encoding="utf-8"?>
<a:themeOverride xmlns:a="http://schemas.openxmlformats.org/drawingml/2006/main">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10178</TotalTime>
  <Words>991</Words>
  <Application>Microsoft Office PowerPoint</Application>
  <PresentationFormat>Panorámica</PresentationFormat>
  <Paragraphs>73</Paragraphs>
  <Slides>9</Slides>
  <Notes>7</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9</vt:i4>
      </vt:variant>
    </vt:vector>
  </HeadingPairs>
  <TitlesOfParts>
    <vt:vector size="18" baseType="lpstr">
      <vt:lpstr>Arial</vt:lpstr>
      <vt:lpstr>Calibri</vt:lpstr>
      <vt:lpstr>Helvetica</vt:lpstr>
      <vt:lpstr>Helvetica Neue</vt:lpstr>
      <vt:lpstr>Helvetica Neue Light</vt:lpstr>
      <vt:lpstr>Helvetica Neue Medium</vt:lpstr>
      <vt:lpstr>Symbol</vt:lpstr>
      <vt:lpstr>Wingdings</vt: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Gonzalo Valenzuela</dc:creator>
  <cp:lastModifiedBy>Oscar Escobar</cp:lastModifiedBy>
  <cp:revision>1871</cp:revision>
  <cp:lastPrinted>2021-03-19T20:13:02Z</cp:lastPrinted>
  <dcterms:created xsi:type="dcterms:W3CDTF">2020-07-27T18:49:19Z</dcterms:created>
  <dcterms:modified xsi:type="dcterms:W3CDTF">2022-03-23T16:28:31Z</dcterms:modified>
</cp:coreProperties>
</file>