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slideLayouts/slideLayout8.xml" ContentType="application/vnd.openxmlformats-officedocument.presentationml.slideLayout+xml"/>
  <Override PartName="/ppt/theme/theme5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ppt/theme/themeOverride3.xml" ContentType="application/vnd.openxmlformats-officedocument.themeOverr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4.xml" ContentType="application/vnd.openxmlformats-officedocument.themeOverride+xml"/>
  <Override PartName="/ppt/notesSlides/notesSlide3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notesSlides/notesSlide4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10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theme/themeOverride7.xml" ContentType="application/vnd.openxmlformats-officedocument.themeOverride+xml"/>
  <Override PartName="/ppt/notesSlides/notesSlide5.xml" ContentType="application/vnd.openxmlformats-officedocument.presentationml.notesSlide+xml"/>
  <Override PartName="/ppt/charts/chart11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2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theme/themeOverride8.xml" ContentType="application/vnd.openxmlformats-officedocument.themeOverride+xml"/>
  <Override PartName="/ppt/charts/chart13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theme/themeOverride9.xml" ContentType="application/vnd.openxmlformats-officedocument.themeOverride+xml"/>
  <Override PartName="/ppt/notesSlides/notesSlide6.xml" ContentType="application/vnd.openxmlformats-officedocument.presentationml.notesSlide+xml"/>
  <Override PartName="/ppt/charts/chart14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theme/themeOverride10.xml" ContentType="application/vnd.openxmlformats-officedocument.themeOverride+xml"/>
  <Override PartName="/ppt/charts/chart15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theme/themeOverride11.xml" ContentType="application/vnd.openxmlformats-officedocument.themeOverride+xml"/>
  <Override PartName="/ppt/notesSlides/notesSlide7.xml" ContentType="application/vnd.openxmlformats-officedocument.presentationml.notesSlide+xml"/>
  <Override PartName="/ppt/charts/chart16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theme/themeOverride12.xml" ContentType="application/vnd.openxmlformats-officedocument.themeOverride+xml"/>
  <Override PartName="/ppt/notesSlides/notesSlide8.xml" ContentType="application/vnd.openxmlformats-officedocument.presentationml.notesSlide+xml"/>
  <Override PartName="/ppt/theme/themeOverride13.xml" ContentType="application/vnd.openxmlformats-officedocument.themeOverride+xml"/>
  <Override PartName="/ppt/notesSlides/notesSlide9.xml" ContentType="application/vnd.openxmlformats-officedocument.presentationml.notesSlide+xml"/>
  <Override PartName="/ppt/charts/chart17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theme/themeOverride14.xml" ContentType="application/vnd.openxmlformats-officedocument.themeOverride+xml"/>
  <Override PartName="/ppt/charts/chart18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theme/themeOverride15.xml" ContentType="application/vnd.openxmlformats-officedocument.themeOverride+xml"/>
  <Override PartName="/ppt/notesSlides/notesSlide10.xml" ContentType="application/vnd.openxmlformats-officedocument.presentationml.notesSlide+xml"/>
  <Override PartName="/ppt/charts/chart19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theme/themeOverride16.xml" ContentType="application/vnd.openxmlformats-officedocument.themeOverride+xml"/>
  <Override PartName="/ppt/notesSlides/notesSlide11.xml" ContentType="application/vnd.openxmlformats-officedocument.presentationml.notesSlide+xml"/>
  <Override PartName="/ppt/charts/chart20.xml" ContentType="application/vnd.openxmlformats-officedocument.drawingml.chart+xml"/>
  <Override PartName="/ppt/drawings/drawing1.xml" ContentType="application/vnd.openxmlformats-officedocument.drawingml.chartshapes+xml"/>
  <Override PartName="/ppt/theme/themeOverride17.xml" ContentType="application/vnd.openxmlformats-officedocument.themeOverride+xml"/>
  <Override PartName="/ppt/notesSlides/notesSlide12.xml" ContentType="application/vnd.openxmlformats-officedocument.presentationml.notesSlide+xml"/>
  <Override PartName="/ppt/theme/themeOverride18.xml" ContentType="application/vnd.openxmlformats-officedocument.themeOverride+xml"/>
  <Override PartName="/ppt/notesSlides/notesSlide13.xml" ContentType="application/vnd.openxmlformats-officedocument.presentationml.notesSlide+xml"/>
  <Override PartName="/ppt/theme/themeOverride19.xml" ContentType="application/vnd.openxmlformats-officedocument.themeOverride+xml"/>
  <Override PartName="/ppt/notesSlides/notesSlide14.xml" ContentType="application/vnd.openxmlformats-officedocument.presentationml.notesSlide+xml"/>
  <Override PartName="/ppt/theme/themeOverride20.xml" ContentType="application/vnd.openxmlformats-officedocument.themeOverride+xml"/>
  <Override PartName="/ppt/notesSlides/notesSlide15.xml" ContentType="application/vnd.openxmlformats-officedocument.presentationml.notesSlide+xml"/>
  <Override PartName="/ppt/charts/chart21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charts/chart22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charts/chart23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theme/themeOverride21.xml" ContentType="application/vnd.openxmlformats-officedocument.themeOverride+xml"/>
  <Override PartName="/ppt/notesSlides/notesSlide16.xml" ContentType="application/vnd.openxmlformats-officedocument.presentationml.notesSlide+xml"/>
  <Override PartName="/ppt/theme/themeOverride22.xml" ContentType="application/vnd.openxmlformats-officedocument.themeOverride+xml"/>
  <Override PartName="/ppt/notesSlides/notesSlide17.xml" ContentType="application/vnd.openxmlformats-officedocument.presentationml.notesSlide+xml"/>
  <Override PartName="/ppt/charts/chart24.xml" ContentType="application/vnd.openxmlformats-officedocument.drawingml.chart+xml"/>
  <Override PartName="/ppt/charts/chart25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notesSlides/notesSlide18.xml" ContentType="application/vnd.openxmlformats-officedocument.presentationml.notesSlide+xml"/>
  <Override PartName="/ppt/charts/chart26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theme/themeOverride23.xml" ContentType="application/vnd.openxmlformats-officedocument.themeOverride+xml"/>
  <Override PartName="/ppt/charts/chart27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charts/chart28.xml" ContentType="application/vnd.openxmlformats-officedocument.drawingml.chart+xml"/>
  <Override PartName="/ppt/charts/style25.xml" ContentType="application/vnd.ms-office.chartstyle+xml"/>
  <Override PartName="/ppt/charts/colors25.xml" ContentType="application/vnd.ms-office.chartcolorstyle+xml"/>
  <Override PartName="/ppt/theme/themeOverride24.xml" ContentType="application/vnd.openxmlformats-officedocument.themeOverride+xml"/>
  <Override PartName="/ppt/theme/themeOverride25.xml" ContentType="application/vnd.openxmlformats-officedocument.themeOverride+xml"/>
  <Override PartName="/ppt/theme/themeOverride26.xml" ContentType="application/vnd.openxmlformats-officedocument.themeOverride+xml"/>
  <Override PartName="/ppt/notesSlides/notesSlide19.xml" ContentType="application/vnd.openxmlformats-officedocument.presentationml.notesSlide+xml"/>
  <Override PartName="/ppt/theme/themeOverride27.xml" ContentType="application/vnd.openxmlformats-officedocument.themeOverride+xml"/>
  <Override PartName="/ppt/notesSlides/notesSlide20.xml" ContentType="application/vnd.openxmlformats-officedocument.presentationml.notesSlide+xml"/>
  <Override PartName="/ppt/charts/chart29.xml" ContentType="application/vnd.openxmlformats-officedocument.drawingml.chart+xml"/>
  <Override PartName="/ppt/charts/style26.xml" ContentType="application/vnd.ms-office.chartstyle+xml"/>
  <Override PartName="/ppt/charts/colors26.xml" ContentType="application/vnd.ms-office.chartcolorstyle+xml"/>
  <Override PartName="/ppt/charts/chart30.xml" ContentType="application/vnd.openxmlformats-officedocument.drawingml.chart+xml"/>
  <Override PartName="/ppt/charts/style27.xml" ContentType="application/vnd.ms-office.chartstyle+xml"/>
  <Override PartName="/ppt/charts/colors27.xml" ContentType="application/vnd.ms-office.chartcolorstyle+xml"/>
  <Override PartName="/ppt/theme/themeOverride28.xml" ContentType="application/vnd.openxmlformats-officedocument.themeOverride+xml"/>
  <Override PartName="/ppt/notesSlides/notesSlide21.xml" ContentType="application/vnd.openxmlformats-officedocument.presentationml.notesSlide+xml"/>
  <Override PartName="/ppt/theme/themeOverride29.xml" ContentType="application/vnd.openxmlformats-officedocument.themeOverr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theme/themeOverride30.xml" ContentType="application/vnd.openxmlformats-officedocument.themeOverride+xml"/>
  <Override PartName="/ppt/notesSlides/notesSlide24.xml" ContentType="application/vnd.openxmlformats-officedocument.presentationml.notesSlide+xml"/>
  <Override PartName="/ppt/charts/chart31.xml" ContentType="application/vnd.openxmlformats-officedocument.drawingml.chart+xml"/>
  <Override PartName="/ppt/charts/style28.xml" ContentType="application/vnd.ms-office.chartstyle+xml"/>
  <Override PartName="/ppt/charts/colors28.xml" ContentType="application/vnd.ms-office.chartcolorstyle+xml"/>
  <Override PartName="/ppt/charts/chart32.xml" ContentType="application/vnd.openxmlformats-officedocument.drawingml.chart+xml"/>
  <Override PartName="/ppt/charts/style29.xml" ContentType="application/vnd.ms-office.chartstyle+xml"/>
  <Override PartName="/ppt/charts/colors29.xml" ContentType="application/vnd.ms-office.chartcolorstyle+xml"/>
  <Override PartName="/ppt/theme/themeOverride31.xml" ContentType="application/vnd.openxmlformats-officedocument.themeOverr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3" r:id="rId1"/>
    <p:sldMasterId id="2147483675" r:id="rId2"/>
    <p:sldMasterId id="2147483677" r:id="rId3"/>
    <p:sldMasterId id="2147483682" r:id="rId4"/>
    <p:sldMasterId id="2147483684" r:id="rId5"/>
    <p:sldMasterId id="2147483686" r:id="rId6"/>
  </p:sldMasterIdLst>
  <p:notesMasterIdLst>
    <p:notesMasterId r:id="rId38"/>
  </p:notesMasterIdLst>
  <p:handoutMasterIdLst>
    <p:handoutMasterId r:id="rId39"/>
  </p:handoutMasterIdLst>
  <p:sldIdLst>
    <p:sldId id="414" r:id="rId7"/>
    <p:sldId id="1008" r:id="rId8"/>
    <p:sldId id="1009" r:id="rId9"/>
    <p:sldId id="995" r:id="rId10"/>
    <p:sldId id="1005" r:id="rId11"/>
    <p:sldId id="981" r:id="rId12"/>
    <p:sldId id="984" r:id="rId13"/>
    <p:sldId id="985" r:id="rId14"/>
    <p:sldId id="1038" r:id="rId15"/>
    <p:sldId id="1024" r:id="rId16"/>
    <p:sldId id="502" r:id="rId17"/>
    <p:sldId id="501" r:id="rId18"/>
    <p:sldId id="988" r:id="rId19"/>
    <p:sldId id="257" r:id="rId20"/>
    <p:sldId id="1006" r:id="rId21"/>
    <p:sldId id="993" r:id="rId22"/>
    <p:sldId id="976" r:id="rId23"/>
    <p:sldId id="992" r:id="rId24"/>
    <p:sldId id="990" r:id="rId25"/>
    <p:sldId id="991" r:id="rId26"/>
    <p:sldId id="1029" r:id="rId27"/>
    <p:sldId id="994" r:id="rId28"/>
    <p:sldId id="1030" r:id="rId29"/>
    <p:sldId id="1031" r:id="rId30"/>
    <p:sldId id="1032" r:id="rId31"/>
    <p:sldId id="1021" r:id="rId32"/>
    <p:sldId id="975" r:id="rId33"/>
    <p:sldId id="1018" r:id="rId34"/>
    <p:sldId id="1034" r:id="rId35"/>
    <p:sldId id="1035" r:id="rId36"/>
    <p:sldId id="1037" r:id="rId37"/>
  </p:sldIdLst>
  <p:sldSz cx="12192000" cy="6858000"/>
  <p:notesSz cx="7023100" cy="93091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1753" userDrawn="1">
          <p15:clr>
            <a:srgbClr val="A4A3A4"/>
          </p15:clr>
        </p15:guide>
        <p15:guide id="4" pos="5155" userDrawn="1">
          <p15:clr>
            <a:srgbClr val="A4A3A4"/>
          </p15:clr>
        </p15:guide>
        <p15:guide id="5" orient="horz" pos="28" userDrawn="1">
          <p15:clr>
            <a:srgbClr val="A4A3A4"/>
          </p15:clr>
        </p15:guide>
        <p15:guide id="6" orient="horz" pos="4020" userDrawn="1">
          <p15:clr>
            <a:srgbClr val="A4A3A4"/>
          </p15:clr>
        </p15:guide>
        <p15:guide id="7" pos="75" userDrawn="1">
          <p15:clr>
            <a:srgbClr val="A4A3A4"/>
          </p15:clr>
        </p15:guide>
        <p15:guide id="8" pos="2570" userDrawn="1">
          <p15:clr>
            <a:srgbClr val="A4A3A4"/>
          </p15:clr>
        </p15:guide>
        <p15:guide id="9" pos="7605" userDrawn="1">
          <p15:clr>
            <a:srgbClr val="A4A3A4"/>
          </p15:clr>
        </p15:guide>
        <p15:guide id="10" orient="horz" pos="867" userDrawn="1">
          <p15:clr>
            <a:srgbClr val="A4A3A4"/>
          </p15:clr>
        </p15:guide>
        <p15:guide id="11" pos="2525" userDrawn="1">
          <p15:clr>
            <a:srgbClr val="A4A3A4"/>
          </p15:clr>
        </p15:guide>
        <p15:guide id="12" orient="horz" pos="3906" userDrawn="1">
          <p15:clr>
            <a:srgbClr val="A4A3A4"/>
          </p15:clr>
        </p15:guide>
        <p15:guide id="14" orient="horz" pos="96" userDrawn="1">
          <p15:clr>
            <a:srgbClr val="A4A3A4"/>
          </p15:clr>
        </p15:guide>
        <p15:guide id="15" pos="619" userDrawn="1">
          <p15:clr>
            <a:srgbClr val="A4A3A4"/>
          </p15:clr>
        </p15:guide>
        <p15:guide id="17" orient="horz" pos="51" userDrawn="1">
          <p15:clr>
            <a:srgbClr val="A4A3A4"/>
          </p15:clr>
        </p15:guide>
        <p15:guide id="18" pos="511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76383B21-293B-59FA-B3A1-B23D9A392096}" name="Tamara Gallardo" initials="TG" userId="S::tgallardo@hacienda.gov.cl::f1a2ae5d-6de9-4288-a69b-21cc121f4c57" providerId="AD"/>
  <p188:author id="{65E7B47C-3368-1D17-FD0F-BB3E4BFDE37C}" name="Italo González" initials="IG" userId="S::igonzalez@hacienda.gov.cl::f5a7a0fe-2031-484a-b83c-beed8644bd18" providerId="AD"/>
  <p188:author id="{67B544A8-CE24-D7FE-8B50-3D6D2B4DB8BE}" name="Gonzalo Valenzuela" initials="GV" userId="S::gvalenzuela@hacienda.gov.cl::0914f126-e7a2-4b57-84ab-e9ed9b3c6366" providerId="AD"/>
  <p188:author id="{05521DC2-6F4E-D19B-AE7A-6E3C5DEADCC8}" name="Felipe Guzmán" initials="FG [2]" userId="S-1-5-21-2747519216-3822579776-3378037438-20914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elipe Guzmán" initials="FG" lastIdx="36" clrIdx="0">
    <p:extLst>
      <p:ext uri="{19B8F6BF-5375-455C-9EA6-DF929625EA0E}">
        <p15:presenceInfo xmlns:p15="http://schemas.microsoft.com/office/powerpoint/2012/main" userId="Felipe Guzmán" providerId="None"/>
      </p:ext>
    </p:extLst>
  </p:cmAuthor>
  <p:cmAuthor id="2" name="Horacio Herrera" initials="HH" lastIdx="12" clrIdx="1">
    <p:extLst>
      <p:ext uri="{19B8F6BF-5375-455C-9EA6-DF929625EA0E}">
        <p15:presenceInfo xmlns:p15="http://schemas.microsoft.com/office/powerpoint/2012/main" userId="S-1-5-21-2747519216-3822579776-3378037438-20740" providerId="AD"/>
      </p:ext>
    </p:extLst>
  </p:cmAuthor>
  <p:cmAuthor id="3" name="Anibal Alarcón" initials="AA" lastIdx="7" clrIdx="2">
    <p:extLst>
      <p:ext uri="{19B8F6BF-5375-455C-9EA6-DF929625EA0E}">
        <p15:presenceInfo xmlns:p15="http://schemas.microsoft.com/office/powerpoint/2012/main" userId="S-1-5-21-2747519216-3822579776-3378037438-19972" providerId="AD"/>
      </p:ext>
    </p:extLst>
  </p:cmAuthor>
  <p:cmAuthor id="4" name="Juan Ortíz" initials="JO" lastIdx="5" clrIdx="3">
    <p:extLst>
      <p:ext uri="{19B8F6BF-5375-455C-9EA6-DF929625EA0E}">
        <p15:presenceInfo xmlns:p15="http://schemas.microsoft.com/office/powerpoint/2012/main" userId="S-1-5-21-2747519216-3822579776-3378037438-19913" providerId="AD"/>
      </p:ext>
    </p:extLst>
  </p:cmAuthor>
  <p:cmAuthor id="5" name="Cristóbal Gamboni" initials="CG" lastIdx="9" clrIdx="4">
    <p:extLst>
      <p:ext uri="{19B8F6BF-5375-455C-9EA6-DF929625EA0E}">
        <p15:presenceInfo xmlns:p15="http://schemas.microsoft.com/office/powerpoint/2012/main" userId="S-1-5-21-2747519216-3822579776-3378037438-20893" providerId="AD"/>
      </p:ext>
    </p:extLst>
  </p:cmAuthor>
  <p:cmAuthor id="6" name="Felipe Guzmán" initials="FG [2]" lastIdx="198" clrIdx="5">
    <p:extLst>
      <p:ext uri="{19B8F6BF-5375-455C-9EA6-DF929625EA0E}">
        <p15:presenceInfo xmlns:p15="http://schemas.microsoft.com/office/powerpoint/2012/main" userId="S-1-5-21-2747519216-3822579776-3378037438-20914" providerId="AD"/>
      </p:ext>
    </p:extLst>
  </p:cmAuthor>
  <p:cmAuthor id="7" name="María Josefina Henríquez" initials="MJH" lastIdx="3" clrIdx="6">
    <p:extLst>
      <p:ext uri="{19B8F6BF-5375-455C-9EA6-DF929625EA0E}">
        <p15:presenceInfo xmlns:p15="http://schemas.microsoft.com/office/powerpoint/2012/main" userId="María Josefina Henríquez" providerId="None"/>
      </p:ext>
    </p:extLst>
  </p:cmAuthor>
  <p:cmAuthor id="8" name="Tamara Gallardo" initials="TG" lastIdx="10" clrIdx="7">
    <p:extLst>
      <p:ext uri="{19B8F6BF-5375-455C-9EA6-DF929625EA0E}">
        <p15:presenceInfo xmlns:p15="http://schemas.microsoft.com/office/powerpoint/2012/main" userId="Tamara Gallardo" providerId="None"/>
      </p:ext>
    </p:extLst>
  </p:cmAuthor>
  <p:cmAuthor id="9" name="Gonzalo Valenzuela" initials="GV" lastIdx="6" clrIdx="8">
    <p:extLst>
      <p:ext uri="{19B8F6BF-5375-455C-9EA6-DF929625EA0E}">
        <p15:presenceInfo xmlns:p15="http://schemas.microsoft.com/office/powerpoint/2012/main" userId="S::gvalenzuela@hacienda.gov.cl::0914f126-e7a2-4b57-84ab-e9ed9b3c6366" providerId="AD"/>
      </p:ext>
    </p:extLst>
  </p:cmAuthor>
  <p:cmAuthor id="10" name="Italo González" initials="IG" lastIdx="13" clrIdx="9">
    <p:extLst>
      <p:ext uri="{19B8F6BF-5375-455C-9EA6-DF929625EA0E}">
        <p15:presenceInfo xmlns:p15="http://schemas.microsoft.com/office/powerpoint/2012/main" userId="S::igonzalez@hacienda.gov.cl::f5a7a0fe-2031-484a-b83c-beed8644bd18" providerId="AD"/>
      </p:ext>
    </p:extLst>
  </p:cmAuthor>
  <p:cmAuthor id="11" name="bloomberg" initials="b" lastIdx="2" clrIdx="10">
    <p:extLst>
      <p:ext uri="{19B8F6BF-5375-455C-9EA6-DF929625EA0E}">
        <p15:presenceInfo xmlns:p15="http://schemas.microsoft.com/office/powerpoint/2012/main" userId="bloomberg" providerId="None"/>
      </p:ext>
    </p:extLst>
  </p:cmAuthor>
  <p:cmAuthor id="12" name="Tamara Gallardo" initials="TG [2]" lastIdx="11" clrIdx="11">
    <p:extLst>
      <p:ext uri="{19B8F6BF-5375-455C-9EA6-DF929625EA0E}">
        <p15:presenceInfo xmlns:p15="http://schemas.microsoft.com/office/powerpoint/2012/main" userId="S::tgallardo@hacienda.gov.cl::f1a2ae5d-6de9-4288-a69b-21cc121f4c57" providerId="AD"/>
      </p:ext>
    </p:extLst>
  </p:cmAuthor>
  <p:cmAuthor id="13" name="María Josefina Henríquez" initials="MJH [2]" lastIdx="2" clrIdx="12">
    <p:extLst>
      <p:ext uri="{19B8F6BF-5375-455C-9EA6-DF929625EA0E}">
        <p15:presenceInfo xmlns:p15="http://schemas.microsoft.com/office/powerpoint/2012/main" userId="S-1-5-21-2747519216-3822579776-3378037438-2093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606060"/>
    <a:srgbClr val="EAEAEA"/>
    <a:srgbClr val="E7E7E7"/>
    <a:srgbClr val="F1F1F1"/>
    <a:srgbClr val="EFEFEF"/>
    <a:srgbClr val="E1E1E1"/>
    <a:srgbClr val="EDEDED"/>
    <a:srgbClr val="ECECEC"/>
    <a:srgbClr val="EEEE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8BF06CB-2CF5-4DF3-A9E0-B6915074BA2E}" v="5" dt="2022-03-22T17:13:51.40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610" autoAdjust="0"/>
    <p:restoredTop sz="96015" autoAdjust="0"/>
  </p:normalViewPr>
  <p:slideViewPr>
    <p:cSldViewPr snapToGrid="0">
      <p:cViewPr varScale="1">
        <p:scale>
          <a:sx n="114" d="100"/>
          <a:sy n="114" d="100"/>
        </p:scale>
        <p:origin x="612" y="90"/>
      </p:cViewPr>
      <p:guideLst>
        <p:guide pos="1753"/>
        <p:guide pos="5155"/>
        <p:guide orient="horz" pos="28"/>
        <p:guide orient="horz" pos="4020"/>
        <p:guide pos="75"/>
        <p:guide pos="2570"/>
        <p:guide pos="7605"/>
        <p:guide orient="horz" pos="867"/>
        <p:guide pos="2525"/>
        <p:guide orient="horz" pos="3906"/>
        <p:guide orient="horz" pos="96"/>
        <p:guide pos="619"/>
        <p:guide orient="horz" pos="51"/>
        <p:guide pos="511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viewProps" Target="viewProps.xml"/><Relationship Id="rId7" Type="http://schemas.openxmlformats.org/officeDocument/2006/relationships/slide" Target="slides/slid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9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commentAuthors" Target="commentAuthors.xml"/><Relationship Id="rId45" Type="http://schemas.microsoft.com/office/2015/10/relationships/revisionInfo" Target="revisionInfo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theme" Target="theme/theme1.xml"/><Relationship Id="rId8" Type="http://schemas.openxmlformats.org/officeDocument/2006/relationships/slide" Target="slides/slide2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notesMaster" Target="notesMasters/notesMaster1.xml"/><Relationship Id="rId46" Type="http://schemas.microsoft.com/office/2018/10/relationships/authors" Target="authors.xml"/><Relationship Id="rId20" Type="http://schemas.openxmlformats.org/officeDocument/2006/relationships/slide" Target="slides/slide14.xml"/><Relationship Id="rId41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172.20.11.35\2003\Tamara%20Gallardo\BD\CPI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\\192.168.10.193\Datos\Datos\macro\2022\Presentaciones\03.Marzo\GV_comercio%20ext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igonzalez\Desktop\Gr&#225;ficos%20PPT%20Marzo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8.xml"/><Relationship Id="rId2" Type="http://schemas.microsoft.com/office/2011/relationships/chartColorStyle" Target="colors11.xml"/><Relationship Id="rId1" Type="http://schemas.microsoft.com/office/2011/relationships/chartStyle" Target="style11.xml"/><Relationship Id="rId4" Type="http://schemas.openxmlformats.org/officeDocument/2006/relationships/package" Target="../embeddings/Microsoft_Excel_Worksheet1.xlsx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igonzalez\Desktop\Gr&#225;ficos%20PPT%20Marzo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0.xml"/><Relationship Id="rId2" Type="http://schemas.microsoft.com/office/2011/relationships/chartColorStyle" Target="colors13.xml"/><Relationship Id="rId1" Type="http://schemas.microsoft.com/office/2011/relationships/chartStyle" Target="style13.xml"/><Relationship Id="rId4" Type="http://schemas.openxmlformats.org/officeDocument/2006/relationships/package" Target="../embeddings/Microsoft_Excel_Worksheet2.xlsx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file:///\\192.168.10.193\Datos\Datos\macro\2022\Presentaciones\03.Marzo\bbdd%20FG.xlsx" TargetMode="External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oleObject" Target="file:///\\192.168.10.193\Datos\Datos\macro\2022\Pedidos%20Flash\03.21%20Deficit%20CC\DCC.xlsx" TargetMode="External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4.xml"/><Relationship Id="rId2" Type="http://schemas.microsoft.com/office/2011/relationships/chartColorStyle" Target="colors16.xml"/><Relationship Id="rId1" Type="http://schemas.microsoft.com/office/2011/relationships/chartStyle" Target="style16.xml"/><Relationship Id="rId4" Type="http://schemas.openxmlformats.org/officeDocument/2006/relationships/package" Target="../embeddings/Microsoft_Excel_Worksheet3.xlsx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oleObject" Target="file:///\\192.168.10.193\Datos\Datos\macro\2022\Presentaciones\03.Marzo\L&#225;minas%20fiscales\220317%20Serie%20Hist&#243;rica%20-%20BE%20+%20Deuda.xlsx" TargetMode="External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oleObject" Target="file:///\\192.168.10.193\Datos\Datos\macro\2022\Presentaciones\03.Marzo\L&#225;minas%20fiscales\220317%20Serie%20Hist&#243;rica%20-%20BE%20+%20Deuda.xlsx" TargetMode="External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172.20.11.35\2003\Tamara%20Gallardo\BD\Actividad%20Economica%20-%20VF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https://haciendachile-my.sharepoint.com/personal/asansone_hacienda_gov_cl/Documents/Gasto%20fiscal.xlsx" TargetMode="Externa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igonzalez\Downloads\Cuadro_15032022172626.xlsx" TargetMode="External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igonzalez\Desktop\Gr&#225;ficos%20PPT%20Marzo.xlsx" TargetMode="External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igonzalez\Desktop\Gr&#225;ficos%20PPT%20Marzo.xlsx" TargetMode="External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rvaldes\AppData\Local\Microsoft\Windows\INetCache\Content.Outlook\UIPJK27T\ECO-2020-663-EN-G022.XLSX" TargetMode="Externa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sansone\Downloads\carga%20tributaria.xlsx" TargetMode="External"/><Relationship Id="rId2" Type="http://schemas.microsoft.com/office/2011/relationships/chartColorStyle" Target="colors22.xml"/><Relationship Id="rId1" Type="http://schemas.microsoft.com/office/2011/relationships/chartStyle" Target="style22.xml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3.xml"/><Relationship Id="rId2" Type="http://schemas.microsoft.com/office/2011/relationships/chartColorStyle" Target="colors23.xml"/><Relationship Id="rId1" Type="http://schemas.microsoft.com/office/2011/relationships/chartStyle" Target="style23.xml"/><Relationship Id="rId4" Type="http://schemas.openxmlformats.org/officeDocument/2006/relationships/package" Target="../embeddings/Microsoft_Excel_Worksheet4.xlsx"/></Relationships>
</file>

<file path=ppt/charts/_rels/chart27.xml.rels><?xml version="1.0" encoding="UTF-8" standalone="yes"?>
<Relationships xmlns="http://schemas.openxmlformats.org/package/2006/relationships"><Relationship Id="rId3" Type="http://schemas.openxmlformats.org/officeDocument/2006/relationships/oleObject" Target="file:///\\192.168.10.193\Datos\Datos\macro\2022\Presentaciones\03.Marzo\Gr&#225;ficos%20OECD.xlsx" TargetMode="External"/><Relationship Id="rId2" Type="http://schemas.microsoft.com/office/2011/relationships/chartColorStyle" Target="colors24.xml"/><Relationship Id="rId1" Type="http://schemas.microsoft.com/office/2011/relationships/chartStyle" Target="style24.xml"/></Relationships>
</file>

<file path=ppt/charts/_rels/chart2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4.xml"/><Relationship Id="rId2" Type="http://schemas.microsoft.com/office/2011/relationships/chartColorStyle" Target="colors25.xml"/><Relationship Id="rId1" Type="http://schemas.microsoft.com/office/2011/relationships/chartStyle" Target="style25.xml"/><Relationship Id="rId4" Type="http://schemas.openxmlformats.org/officeDocument/2006/relationships/oleObject" Target="file:///C:\Users\asansone\Downloads\DP_LIVE_22032022181049790.csv" TargetMode="External"/></Relationships>
</file>

<file path=ppt/charts/_rels/chart29.xml.rels><?xml version="1.0" encoding="UTF-8" standalone="yes"?>
<Relationships xmlns="http://schemas.openxmlformats.org/package/2006/relationships"><Relationship Id="rId3" Type="http://schemas.openxmlformats.org/officeDocument/2006/relationships/oleObject" Target="file:///\\192.168.10.193\Datos\Datos\macro\2022\Presentaciones\03.Marzo\bbdd%20FG.xlsx" TargetMode="External"/><Relationship Id="rId2" Type="http://schemas.microsoft.com/office/2011/relationships/chartColorStyle" Target="colors26.xml"/><Relationship Id="rId1" Type="http://schemas.microsoft.com/office/2011/relationships/chartStyle" Target="style26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172.20.11.35\2003\Gonzalo%20Valenzuela\TPM%20latam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30.xml.rels><?xml version="1.0" encoding="UTF-8" standalone="yes"?>
<Relationships xmlns="http://schemas.openxmlformats.org/package/2006/relationships"><Relationship Id="rId3" Type="http://schemas.openxmlformats.org/officeDocument/2006/relationships/oleObject" Target="file:///\\192.168.10.193\Datos\Datos\macro\2022\Presentaciones\03.Marzo\bbdd%20FG.xlsx" TargetMode="External"/><Relationship Id="rId2" Type="http://schemas.microsoft.com/office/2011/relationships/chartColorStyle" Target="colors27.xml"/><Relationship Id="rId1" Type="http://schemas.microsoft.com/office/2011/relationships/chartStyle" Target="style27.xml"/></Relationships>
</file>

<file path=ppt/charts/_rels/chart31.xml.rels><?xml version="1.0" encoding="UTF-8" standalone="yes"?>
<Relationships xmlns="http://schemas.openxmlformats.org/package/2006/relationships"><Relationship Id="rId3" Type="http://schemas.openxmlformats.org/officeDocument/2006/relationships/oleObject" Target="file:///\\192.168.10.193\Datos\Datos\macro\2022\Presentaciones\03.Marzo\bbdd%20FG.xlsx" TargetMode="External"/><Relationship Id="rId2" Type="http://schemas.microsoft.com/office/2011/relationships/chartColorStyle" Target="colors28.xml"/><Relationship Id="rId1" Type="http://schemas.microsoft.com/office/2011/relationships/chartStyle" Target="style28.xml"/></Relationships>
</file>

<file path=ppt/charts/_rels/chart3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1.xml"/><Relationship Id="rId2" Type="http://schemas.microsoft.com/office/2011/relationships/chartColorStyle" Target="colors29.xml"/><Relationship Id="rId1" Type="http://schemas.microsoft.com/office/2011/relationships/chartStyle" Target="style29.xml"/><Relationship Id="rId4" Type="http://schemas.openxmlformats.org/officeDocument/2006/relationships/package" Target="../embeddings/Microsoft_Excel_Worksheet5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\\192.168.10.193\Datos\datos\macro\2022\Presentaciones\03.Marzo\Input\bbdd%20FG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\\192.168.10.193\Datos\datos\macro\2022\Presentaciones\03.Marzo\Input\bbdd%20FG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package" Target="../embeddings/Microsoft_Excel_Worksheet.xlsx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\\192.168.10.193\Datos\Datos\macro\2022\Presentaciones\03.Marzo\GV_comercio%20ext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\\192.168.10.193\Datos\Datos\macro\2022\Presentaciones\03.Marzo\Cifras%20Costrucci&#243;n.xls" TargetMode="Externa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\\192.168.10.193\Datos\datos\macro\2022\Presentaciones\03.Marzo\Consumo%20Privado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1" i="0" u="none" strike="noStrike" kern="1200" spc="0" baseline="0">
                <a:solidFill>
                  <a:srgbClr val="000000"/>
                </a:solidFill>
                <a:latin typeface="Helvetica"/>
                <a:ea typeface="Helvetica"/>
                <a:cs typeface="Helvetica"/>
              </a:defRPr>
            </a:pPr>
            <a:r>
              <a:rPr lang="es-CL" dirty="0"/>
              <a:t>Inflación Internacional: IPC total
</a:t>
            </a:r>
            <a:r>
              <a:rPr lang="es-CL" sz="1200" b="0" dirty="0"/>
              <a:t>(</a:t>
            </a:r>
            <a:r>
              <a:rPr lang="es-CL" sz="1200" b="0" dirty="0" err="1"/>
              <a:t>var</a:t>
            </a:r>
            <a:r>
              <a:rPr lang="es-CL" sz="1200" b="0" dirty="0"/>
              <a:t>. % a/a)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1" i="0" u="none" strike="noStrike" kern="1200" spc="0" baseline="0">
              <a:solidFill>
                <a:srgbClr val="000000"/>
              </a:solidFill>
              <a:latin typeface="Helvetica"/>
              <a:ea typeface="Helvetica"/>
              <a:cs typeface="Helvetica"/>
            </a:defRPr>
          </a:pPr>
          <a:endParaRPr lang="es-CL"/>
        </a:p>
      </c:txPr>
    </c:title>
    <c:autoTitleDeleted val="0"/>
    <c:plotArea>
      <c:layout>
        <c:manualLayout>
          <c:layoutTarget val="inner"/>
          <c:xMode val="edge"/>
          <c:yMode val="edge"/>
          <c:x val="9.5044950089900174E-2"/>
          <c:y val="0.25277522390626023"/>
          <c:w val="0.87030938061876129"/>
          <c:h val="0.60907822938317668"/>
        </c:manualLayout>
      </c:layout>
      <c:lineChart>
        <c:grouping val="standard"/>
        <c:varyColors val="0"/>
        <c:ser>
          <c:idx val="0"/>
          <c:order val="0"/>
          <c:tx>
            <c:v>Eurozona</c:v>
          </c:tx>
          <c:spPr>
            <a:ln w="28575" cap="rnd">
              <a:solidFill>
                <a:srgbClr val="FF9900"/>
              </a:solidFill>
              <a:round/>
            </a:ln>
            <a:effectLst/>
          </c:spPr>
          <c:marker>
            <c:symbol val="none"/>
          </c:marker>
          <c:cat>
            <c:numRef>
              <c:f>Total!$A$8:$A$33</c:f>
              <c:numCache>
                <c:formatCode>dd\-mm\-yyyy</c:formatCode>
                <c:ptCount val="26"/>
                <c:pt idx="0">
                  <c:v>43861</c:v>
                </c:pt>
                <c:pt idx="1">
                  <c:v>43890</c:v>
                </c:pt>
                <c:pt idx="2">
                  <c:v>43921</c:v>
                </c:pt>
                <c:pt idx="3">
                  <c:v>43951</c:v>
                </c:pt>
                <c:pt idx="4">
                  <c:v>43982</c:v>
                </c:pt>
                <c:pt idx="5">
                  <c:v>44012</c:v>
                </c:pt>
                <c:pt idx="6">
                  <c:v>44043</c:v>
                </c:pt>
                <c:pt idx="7">
                  <c:v>44074</c:v>
                </c:pt>
                <c:pt idx="8">
                  <c:v>44104</c:v>
                </c:pt>
                <c:pt idx="9">
                  <c:v>44135</c:v>
                </c:pt>
                <c:pt idx="10">
                  <c:v>44165</c:v>
                </c:pt>
                <c:pt idx="11">
                  <c:v>44196</c:v>
                </c:pt>
                <c:pt idx="12">
                  <c:v>44227</c:v>
                </c:pt>
                <c:pt idx="13">
                  <c:v>44255</c:v>
                </c:pt>
                <c:pt idx="14">
                  <c:v>44286</c:v>
                </c:pt>
                <c:pt idx="15">
                  <c:v>44316</c:v>
                </c:pt>
                <c:pt idx="16">
                  <c:v>44347</c:v>
                </c:pt>
                <c:pt idx="17">
                  <c:v>44377</c:v>
                </c:pt>
                <c:pt idx="18">
                  <c:v>44408</c:v>
                </c:pt>
                <c:pt idx="19">
                  <c:v>44439</c:v>
                </c:pt>
                <c:pt idx="20">
                  <c:v>44469</c:v>
                </c:pt>
                <c:pt idx="21">
                  <c:v>44500</c:v>
                </c:pt>
                <c:pt idx="22">
                  <c:v>44530</c:v>
                </c:pt>
                <c:pt idx="23">
                  <c:v>44561</c:v>
                </c:pt>
                <c:pt idx="24">
                  <c:v>44592</c:v>
                </c:pt>
                <c:pt idx="25">
                  <c:v>44620</c:v>
                </c:pt>
              </c:numCache>
            </c:numRef>
          </c:cat>
          <c:val>
            <c:numRef>
              <c:f>Total!$B$8:$B$33</c:f>
              <c:numCache>
                <c:formatCode>General</c:formatCode>
                <c:ptCount val="26"/>
                <c:pt idx="0">
                  <c:v>1.4</c:v>
                </c:pt>
                <c:pt idx="1">
                  <c:v>1.2</c:v>
                </c:pt>
                <c:pt idx="2">
                  <c:v>0.7</c:v>
                </c:pt>
                <c:pt idx="3">
                  <c:v>0.3</c:v>
                </c:pt>
                <c:pt idx="4">
                  <c:v>0.1</c:v>
                </c:pt>
                <c:pt idx="5">
                  <c:v>0.3</c:v>
                </c:pt>
                <c:pt idx="6">
                  <c:v>0.4</c:v>
                </c:pt>
                <c:pt idx="7">
                  <c:v>-0.2</c:v>
                </c:pt>
                <c:pt idx="8">
                  <c:v>-0.3</c:v>
                </c:pt>
                <c:pt idx="9">
                  <c:v>-0.3</c:v>
                </c:pt>
                <c:pt idx="10">
                  <c:v>-0.3</c:v>
                </c:pt>
                <c:pt idx="11">
                  <c:v>-0.3</c:v>
                </c:pt>
                <c:pt idx="12">
                  <c:v>0.9</c:v>
                </c:pt>
                <c:pt idx="13">
                  <c:v>0.9</c:v>
                </c:pt>
                <c:pt idx="14">
                  <c:v>1.3</c:v>
                </c:pt>
                <c:pt idx="15">
                  <c:v>1.6</c:v>
                </c:pt>
                <c:pt idx="16">
                  <c:v>2</c:v>
                </c:pt>
                <c:pt idx="17">
                  <c:v>1.9</c:v>
                </c:pt>
                <c:pt idx="18">
                  <c:v>2.2000000000000002</c:v>
                </c:pt>
                <c:pt idx="19">
                  <c:v>3</c:v>
                </c:pt>
                <c:pt idx="20">
                  <c:v>3.4</c:v>
                </c:pt>
                <c:pt idx="21">
                  <c:v>4.0999999999999996</c:v>
                </c:pt>
                <c:pt idx="22">
                  <c:v>4.9000000000000004</c:v>
                </c:pt>
                <c:pt idx="23">
                  <c:v>5</c:v>
                </c:pt>
                <c:pt idx="24">
                  <c:v>5.0999999999999996</c:v>
                </c:pt>
                <c:pt idx="25">
                  <c:v>5.8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A01-45FB-BC53-6894DCD61FDA}"/>
            </c:ext>
          </c:extLst>
        </c:ser>
        <c:ser>
          <c:idx val="1"/>
          <c:order val="1"/>
          <c:tx>
            <c:v>Estados Unidos</c:v>
          </c:tx>
          <c:spPr>
            <a:ln w="28575" cap="rnd">
              <a:solidFill>
                <a:srgbClr val="002060"/>
              </a:solidFill>
              <a:round/>
            </a:ln>
            <a:effectLst/>
          </c:spPr>
          <c:marker>
            <c:symbol val="none"/>
          </c:marker>
          <c:cat>
            <c:numRef>
              <c:f>Total!$A$8:$A$33</c:f>
              <c:numCache>
                <c:formatCode>dd\-mm\-yyyy</c:formatCode>
                <c:ptCount val="26"/>
                <c:pt idx="0">
                  <c:v>43861</c:v>
                </c:pt>
                <c:pt idx="1">
                  <c:v>43890</c:v>
                </c:pt>
                <c:pt idx="2">
                  <c:v>43921</c:v>
                </c:pt>
                <c:pt idx="3">
                  <c:v>43951</c:v>
                </c:pt>
                <c:pt idx="4">
                  <c:v>43982</c:v>
                </c:pt>
                <c:pt idx="5">
                  <c:v>44012</c:v>
                </c:pt>
                <c:pt idx="6">
                  <c:v>44043</c:v>
                </c:pt>
                <c:pt idx="7">
                  <c:v>44074</c:v>
                </c:pt>
                <c:pt idx="8">
                  <c:v>44104</c:v>
                </c:pt>
                <c:pt idx="9">
                  <c:v>44135</c:v>
                </c:pt>
                <c:pt idx="10">
                  <c:v>44165</c:v>
                </c:pt>
                <c:pt idx="11">
                  <c:v>44196</c:v>
                </c:pt>
                <c:pt idx="12">
                  <c:v>44227</c:v>
                </c:pt>
                <c:pt idx="13">
                  <c:v>44255</c:v>
                </c:pt>
                <c:pt idx="14">
                  <c:v>44286</c:v>
                </c:pt>
                <c:pt idx="15">
                  <c:v>44316</c:v>
                </c:pt>
                <c:pt idx="16">
                  <c:v>44347</c:v>
                </c:pt>
                <c:pt idx="17">
                  <c:v>44377</c:v>
                </c:pt>
                <c:pt idx="18">
                  <c:v>44408</c:v>
                </c:pt>
                <c:pt idx="19">
                  <c:v>44439</c:v>
                </c:pt>
                <c:pt idx="20">
                  <c:v>44469</c:v>
                </c:pt>
                <c:pt idx="21">
                  <c:v>44500</c:v>
                </c:pt>
                <c:pt idx="22">
                  <c:v>44530</c:v>
                </c:pt>
                <c:pt idx="23">
                  <c:v>44561</c:v>
                </c:pt>
                <c:pt idx="24">
                  <c:v>44592</c:v>
                </c:pt>
                <c:pt idx="25">
                  <c:v>44620</c:v>
                </c:pt>
              </c:numCache>
            </c:numRef>
          </c:cat>
          <c:val>
            <c:numRef>
              <c:f>Total!$AC$8:$AC$33</c:f>
              <c:numCache>
                <c:formatCode>General</c:formatCode>
                <c:ptCount val="26"/>
                <c:pt idx="0">
                  <c:v>2.5</c:v>
                </c:pt>
                <c:pt idx="1">
                  <c:v>2.2999999999999998</c:v>
                </c:pt>
                <c:pt idx="2">
                  <c:v>1.5</c:v>
                </c:pt>
                <c:pt idx="3">
                  <c:v>0.3</c:v>
                </c:pt>
                <c:pt idx="4">
                  <c:v>0.1</c:v>
                </c:pt>
                <c:pt idx="5">
                  <c:v>0.6</c:v>
                </c:pt>
                <c:pt idx="6">
                  <c:v>1</c:v>
                </c:pt>
                <c:pt idx="7">
                  <c:v>1.3</c:v>
                </c:pt>
                <c:pt idx="8">
                  <c:v>1.4</c:v>
                </c:pt>
                <c:pt idx="9">
                  <c:v>1.2</c:v>
                </c:pt>
                <c:pt idx="10">
                  <c:v>1.2</c:v>
                </c:pt>
                <c:pt idx="11">
                  <c:v>1.4</c:v>
                </c:pt>
                <c:pt idx="12">
                  <c:v>1.4</c:v>
                </c:pt>
                <c:pt idx="13">
                  <c:v>1.7</c:v>
                </c:pt>
                <c:pt idx="14">
                  <c:v>2.6</c:v>
                </c:pt>
                <c:pt idx="15">
                  <c:v>4.2</c:v>
                </c:pt>
                <c:pt idx="16">
                  <c:v>5</c:v>
                </c:pt>
                <c:pt idx="17">
                  <c:v>5.4</c:v>
                </c:pt>
                <c:pt idx="18">
                  <c:v>5.4</c:v>
                </c:pt>
                <c:pt idx="19">
                  <c:v>5.3</c:v>
                </c:pt>
                <c:pt idx="20">
                  <c:v>5.4</c:v>
                </c:pt>
                <c:pt idx="21">
                  <c:v>6.2</c:v>
                </c:pt>
                <c:pt idx="22">
                  <c:v>6.8</c:v>
                </c:pt>
                <c:pt idx="23">
                  <c:v>7</c:v>
                </c:pt>
                <c:pt idx="24">
                  <c:v>7.5</c:v>
                </c:pt>
                <c:pt idx="25">
                  <c:v>7.9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A01-45FB-BC53-6894DCD61FDA}"/>
            </c:ext>
          </c:extLst>
        </c:ser>
        <c:ser>
          <c:idx val="2"/>
          <c:order val="2"/>
          <c:tx>
            <c:strRef>
              <c:f>Total!$V$3</c:f>
              <c:strCache>
                <c:ptCount val="1"/>
                <c:pt idx="0">
                  <c:v>China</c:v>
                </c:pt>
              </c:strCache>
            </c:strRef>
          </c:tx>
          <c:spPr>
            <a:ln w="28575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cat>
            <c:numRef>
              <c:f>Total!$A$8:$A$33</c:f>
              <c:numCache>
                <c:formatCode>dd\-mm\-yyyy</c:formatCode>
                <c:ptCount val="26"/>
                <c:pt idx="0">
                  <c:v>43861</c:v>
                </c:pt>
                <c:pt idx="1">
                  <c:v>43890</c:v>
                </c:pt>
                <c:pt idx="2">
                  <c:v>43921</c:v>
                </c:pt>
                <c:pt idx="3">
                  <c:v>43951</c:v>
                </c:pt>
                <c:pt idx="4">
                  <c:v>43982</c:v>
                </c:pt>
                <c:pt idx="5">
                  <c:v>44012</c:v>
                </c:pt>
                <c:pt idx="6">
                  <c:v>44043</c:v>
                </c:pt>
                <c:pt idx="7">
                  <c:v>44074</c:v>
                </c:pt>
                <c:pt idx="8">
                  <c:v>44104</c:v>
                </c:pt>
                <c:pt idx="9">
                  <c:v>44135</c:v>
                </c:pt>
                <c:pt idx="10">
                  <c:v>44165</c:v>
                </c:pt>
                <c:pt idx="11">
                  <c:v>44196</c:v>
                </c:pt>
                <c:pt idx="12">
                  <c:v>44227</c:v>
                </c:pt>
                <c:pt idx="13">
                  <c:v>44255</c:v>
                </c:pt>
                <c:pt idx="14">
                  <c:v>44286</c:v>
                </c:pt>
                <c:pt idx="15">
                  <c:v>44316</c:v>
                </c:pt>
                <c:pt idx="16">
                  <c:v>44347</c:v>
                </c:pt>
                <c:pt idx="17">
                  <c:v>44377</c:v>
                </c:pt>
                <c:pt idx="18">
                  <c:v>44408</c:v>
                </c:pt>
                <c:pt idx="19">
                  <c:v>44439</c:v>
                </c:pt>
                <c:pt idx="20">
                  <c:v>44469</c:v>
                </c:pt>
                <c:pt idx="21">
                  <c:v>44500</c:v>
                </c:pt>
                <c:pt idx="22">
                  <c:v>44530</c:v>
                </c:pt>
                <c:pt idx="23">
                  <c:v>44561</c:v>
                </c:pt>
                <c:pt idx="24">
                  <c:v>44592</c:v>
                </c:pt>
                <c:pt idx="25">
                  <c:v>44620</c:v>
                </c:pt>
              </c:numCache>
            </c:numRef>
          </c:cat>
          <c:val>
            <c:numRef>
              <c:f>Total!$V$8:$V$33</c:f>
              <c:numCache>
                <c:formatCode>General</c:formatCode>
                <c:ptCount val="26"/>
                <c:pt idx="0">
                  <c:v>5.4</c:v>
                </c:pt>
                <c:pt idx="1">
                  <c:v>5.2</c:v>
                </c:pt>
                <c:pt idx="2">
                  <c:v>4.3</c:v>
                </c:pt>
                <c:pt idx="3">
                  <c:v>3.3</c:v>
                </c:pt>
                <c:pt idx="4">
                  <c:v>2.4</c:v>
                </c:pt>
                <c:pt idx="5">
                  <c:v>2.5</c:v>
                </c:pt>
                <c:pt idx="6">
                  <c:v>2.7</c:v>
                </c:pt>
                <c:pt idx="7">
                  <c:v>2.4</c:v>
                </c:pt>
                <c:pt idx="8">
                  <c:v>1.7</c:v>
                </c:pt>
                <c:pt idx="9">
                  <c:v>0.5</c:v>
                </c:pt>
                <c:pt idx="10">
                  <c:v>-0.5</c:v>
                </c:pt>
                <c:pt idx="11">
                  <c:v>0.2</c:v>
                </c:pt>
                <c:pt idx="12">
                  <c:v>-0.3</c:v>
                </c:pt>
                <c:pt idx="13">
                  <c:v>-0.2</c:v>
                </c:pt>
                <c:pt idx="14">
                  <c:v>0.4</c:v>
                </c:pt>
                <c:pt idx="15">
                  <c:v>0.9</c:v>
                </c:pt>
                <c:pt idx="16">
                  <c:v>1.3</c:v>
                </c:pt>
                <c:pt idx="17">
                  <c:v>1.1000000000000001</c:v>
                </c:pt>
                <c:pt idx="18">
                  <c:v>1</c:v>
                </c:pt>
                <c:pt idx="19">
                  <c:v>0.8</c:v>
                </c:pt>
                <c:pt idx="20">
                  <c:v>0.7</c:v>
                </c:pt>
                <c:pt idx="21">
                  <c:v>1.5</c:v>
                </c:pt>
                <c:pt idx="22">
                  <c:v>2.2999999999999998</c:v>
                </c:pt>
                <c:pt idx="23">
                  <c:v>1.5</c:v>
                </c:pt>
                <c:pt idx="24">
                  <c:v>0.9</c:v>
                </c:pt>
                <c:pt idx="25">
                  <c:v>0.9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A01-45FB-BC53-6894DCD61FDA}"/>
            </c:ext>
          </c:extLst>
        </c:ser>
        <c:ser>
          <c:idx val="3"/>
          <c:order val="3"/>
          <c:tx>
            <c:strRef>
              <c:f>Total!$AK$3</c:f>
              <c:strCache>
                <c:ptCount val="1"/>
                <c:pt idx="0">
                  <c:v>Brasil</c:v>
                </c:pt>
              </c:strCache>
            </c:strRef>
          </c:tx>
          <c:spPr>
            <a:ln w="28575" cap="rnd">
              <a:solidFill>
                <a:srgbClr val="EF5FA7"/>
              </a:solidFill>
              <a:round/>
            </a:ln>
            <a:effectLst/>
          </c:spPr>
          <c:marker>
            <c:symbol val="none"/>
          </c:marker>
          <c:cat>
            <c:numRef>
              <c:f>Total!$A$8:$A$33</c:f>
              <c:numCache>
                <c:formatCode>dd\-mm\-yyyy</c:formatCode>
                <c:ptCount val="26"/>
                <c:pt idx="0">
                  <c:v>43861</c:v>
                </c:pt>
                <c:pt idx="1">
                  <c:v>43890</c:v>
                </c:pt>
                <c:pt idx="2">
                  <c:v>43921</c:v>
                </c:pt>
                <c:pt idx="3">
                  <c:v>43951</c:v>
                </c:pt>
                <c:pt idx="4">
                  <c:v>43982</c:v>
                </c:pt>
                <c:pt idx="5">
                  <c:v>44012</c:v>
                </c:pt>
                <c:pt idx="6">
                  <c:v>44043</c:v>
                </c:pt>
                <c:pt idx="7">
                  <c:v>44074</c:v>
                </c:pt>
                <c:pt idx="8">
                  <c:v>44104</c:v>
                </c:pt>
                <c:pt idx="9">
                  <c:v>44135</c:v>
                </c:pt>
                <c:pt idx="10">
                  <c:v>44165</c:v>
                </c:pt>
                <c:pt idx="11">
                  <c:v>44196</c:v>
                </c:pt>
                <c:pt idx="12">
                  <c:v>44227</c:v>
                </c:pt>
                <c:pt idx="13">
                  <c:v>44255</c:v>
                </c:pt>
                <c:pt idx="14">
                  <c:v>44286</c:v>
                </c:pt>
                <c:pt idx="15">
                  <c:v>44316</c:v>
                </c:pt>
                <c:pt idx="16">
                  <c:v>44347</c:v>
                </c:pt>
                <c:pt idx="17">
                  <c:v>44377</c:v>
                </c:pt>
                <c:pt idx="18">
                  <c:v>44408</c:v>
                </c:pt>
                <c:pt idx="19">
                  <c:v>44439</c:v>
                </c:pt>
                <c:pt idx="20">
                  <c:v>44469</c:v>
                </c:pt>
                <c:pt idx="21">
                  <c:v>44500</c:v>
                </c:pt>
                <c:pt idx="22">
                  <c:v>44530</c:v>
                </c:pt>
                <c:pt idx="23">
                  <c:v>44561</c:v>
                </c:pt>
                <c:pt idx="24">
                  <c:v>44592</c:v>
                </c:pt>
                <c:pt idx="25">
                  <c:v>44620</c:v>
                </c:pt>
              </c:numCache>
            </c:numRef>
          </c:cat>
          <c:val>
            <c:numRef>
              <c:f>Total!$AK$8:$AK$33</c:f>
              <c:numCache>
                <c:formatCode>General</c:formatCode>
                <c:ptCount val="26"/>
                <c:pt idx="0">
                  <c:v>4.1900000000000004</c:v>
                </c:pt>
                <c:pt idx="1">
                  <c:v>4.01</c:v>
                </c:pt>
                <c:pt idx="2">
                  <c:v>3.3</c:v>
                </c:pt>
                <c:pt idx="3">
                  <c:v>2.4</c:v>
                </c:pt>
                <c:pt idx="4">
                  <c:v>1.88</c:v>
                </c:pt>
                <c:pt idx="5">
                  <c:v>2.13</c:v>
                </c:pt>
                <c:pt idx="6">
                  <c:v>2.31</c:v>
                </c:pt>
                <c:pt idx="7">
                  <c:v>2.44</c:v>
                </c:pt>
                <c:pt idx="8">
                  <c:v>3.14</c:v>
                </c:pt>
                <c:pt idx="9">
                  <c:v>3.92</c:v>
                </c:pt>
                <c:pt idx="10">
                  <c:v>4.3099999999999996</c:v>
                </c:pt>
                <c:pt idx="11">
                  <c:v>4.5199999999999996</c:v>
                </c:pt>
                <c:pt idx="12">
                  <c:v>4.5599999999999996</c:v>
                </c:pt>
                <c:pt idx="13">
                  <c:v>5.2</c:v>
                </c:pt>
                <c:pt idx="14">
                  <c:v>6.1</c:v>
                </c:pt>
                <c:pt idx="15">
                  <c:v>6.76</c:v>
                </c:pt>
                <c:pt idx="16">
                  <c:v>8.06</c:v>
                </c:pt>
                <c:pt idx="17">
                  <c:v>8.35</c:v>
                </c:pt>
                <c:pt idx="18">
                  <c:v>8.99</c:v>
                </c:pt>
                <c:pt idx="19">
                  <c:v>9.68</c:v>
                </c:pt>
                <c:pt idx="20">
                  <c:v>10.25</c:v>
                </c:pt>
                <c:pt idx="21">
                  <c:v>10.67</c:v>
                </c:pt>
                <c:pt idx="22">
                  <c:v>10.74</c:v>
                </c:pt>
                <c:pt idx="23">
                  <c:v>10.06</c:v>
                </c:pt>
                <c:pt idx="24">
                  <c:v>10.38</c:v>
                </c:pt>
                <c:pt idx="25">
                  <c:v>10.54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5A01-45FB-BC53-6894DCD61FDA}"/>
            </c:ext>
          </c:extLst>
        </c:ser>
        <c:ser>
          <c:idx val="4"/>
          <c:order val="4"/>
          <c:tx>
            <c:strRef>
              <c:f>Total!$AM$3</c:f>
              <c:strCache>
                <c:ptCount val="1"/>
                <c:pt idx="0">
                  <c:v>México</c:v>
                </c:pt>
              </c:strCache>
            </c:strRef>
          </c:tx>
          <c:spPr>
            <a:ln w="28575" cap="rnd">
              <a:solidFill>
                <a:srgbClr val="00B0F0"/>
              </a:solidFill>
              <a:round/>
            </a:ln>
            <a:effectLst/>
          </c:spPr>
          <c:marker>
            <c:symbol val="none"/>
          </c:marker>
          <c:cat>
            <c:numRef>
              <c:f>Total!$A$8:$A$33</c:f>
              <c:numCache>
                <c:formatCode>dd\-mm\-yyyy</c:formatCode>
                <c:ptCount val="26"/>
                <c:pt idx="0">
                  <c:v>43861</c:v>
                </c:pt>
                <c:pt idx="1">
                  <c:v>43890</c:v>
                </c:pt>
                <c:pt idx="2">
                  <c:v>43921</c:v>
                </c:pt>
                <c:pt idx="3">
                  <c:v>43951</c:v>
                </c:pt>
                <c:pt idx="4">
                  <c:v>43982</c:v>
                </c:pt>
                <c:pt idx="5">
                  <c:v>44012</c:v>
                </c:pt>
                <c:pt idx="6">
                  <c:v>44043</c:v>
                </c:pt>
                <c:pt idx="7">
                  <c:v>44074</c:v>
                </c:pt>
                <c:pt idx="8">
                  <c:v>44104</c:v>
                </c:pt>
                <c:pt idx="9">
                  <c:v>44135</c:v>
                </c:pt>
                <c:pt idx="10">
                  <c:v>44165</c:v>
                </c:pt>
                <c:pt idx="11">
                  <c:v>44196</c:v>
                </c:pt>
                <c:pt idx="12">
                  <c:v>44227</c:v>
                </c:pt>
                <c:pt idx="13">
                  <c:v>44255</c:v>
                </c:pt>
                <c:pt idx="14">
                  <c:v>44286</c:v>
                </c:pt>
                <c:pt idx="15">
                  <c:v>44316</c:v>
                </c:pt>
                <c:pt idx="16">
                  <c:v>44347</c:v>
                </c:pt>
                <c:pt idx="17">
                  <c:v>44377</c:v>
                </c:pt>
                <c:pt idx="18">
                  <c:v>44408</c:v>
                </c:pt>
                <c:pt idx="19">
                  <c:v>44439</c:v>
                </c:pt>
                <c:pt idx="20">
                  <c:v>44469</c:v>
                </c:pt>
                <c:pt idx="21">
                  <c:v>44500</c:v>
                </c:pt>
                <c:pt idx="22">
                  <c:v>44530</c:v>
                </c:pt>
                <c:pt idx="23">
                  <c:v>44561</c:v>
                </c:pt>
                <c:pt idx="24">
                  <c:v>44592</c:v>
                </c:pt>
                <c:pt idx="25">
                  <c:v>44620</c:v>
                </c:pt>
              </c:numCache>
            </c:numRef>
          </c:cat>
          <c:val>
            <c:numRef>
              <c:f>Total!$AM$8:$AM$33</c:f>
              <c:numCache>
                <c:formatCode>General</c:formatCode>
                <c:ptCount val="26"/>
                <c:pt idx="0">
                  <c:v>3.24</c:v>
                </c:pt>
                <c:pt idx="1">
                  <c:v>3.7</c:v>
                </c:pt>
                <c:pt idx="2">
                  <c:v>3.25</c:v>
                </c:pt>
                <c:pt idx="3">
                  <c:v>2.15</c:v>
                </c:pt>
                <c:pt idx="4">
                  <c:v>2.84</c:v>
                </c:pt>
                <c:pt idx="5">
                  <c:v>3.33</c:v>
                </c:pt>
                <c:pt idx="6">
                  <c:v>3.62</c:v>
                </c:pt>
                <c:pt idx="7">
                  <c:v>4.05</c:v>
                </c:pt>
                <c:pt idx="8">
                  <c:v>4.01</c:v>
                </c:pt>
                <c:pt idx="9">
                  <c:v>4.09</c:v>
                </c:pt>
                <c:pt idx="10">
                  <c:v>3.33</c:v>
                </c:pt>
                <c:pt idx="11">
                  <c:v>3.15</c:v>
                </c:pt>
                <c:pt idx="12">
                  <c:v>3.54</c:v>
                </c:pt>
                <c:pt idx="13">
                  <c:v>3.76</c:v>
                </c:pt>
                <c:pt idx="14">
                  <c:v>4.67</c:v>
                </c:pt>
                <c:pt idx="15">
                  <c:v>6.08</c:v>
                </c:pt>
                <c:pt idx="16">
                  <c:v>5.89</c:v>
                </c:pt>
                <c:pt idx="17">
                  <c:v>5.88</c:v>
                </c:pt>
                <c:pt idx="18">
                  <c:v>5.81</c:v>
                </c:pt>
                <c:pt idx="19">
                  <c:v>5.59</c:v>
                </c:pt>
                <c:pt idx="20">
                  <c:v>6</c:v>
                </c:pt>
                <c:pt idx="21">
                  <c:v>6.24</c:v>
                </c:pt>
                <c:pt idx="22">
                  <c:v>7.37</c:v>
                </c:pt>
                <c:pt idx="23">
                  <c:v>7.36</c:v>
                </c:pt>
                <c:pt idx="24">
                  <c:v>7.07</c:v>
                </c:pt>
                <c:pt idx="25">
                  <c:v>7.28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5A01-45FB-BC53-6894DCD61FDA}"/>
            </c:ext>
          </c:extLst>
        </c:ser>
        <c:ser>
          <c:idx val="5"/>
          <c:order val="5"/>
          <c:tx>
            <c:strRef>
              <c:f>Total!$AE$3</c:f>
              <c:strCache>
                <c:ptCount val="1"/>
                <c:pt idx="0">
                  <c:v>Chile</c:v>
                </c:pt>
              </c:strCache>
            </c:strRef>
          </c:tx>
          <c:spPr>
            <a:ln w="28575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cat>
            <c:numRef>
              <c:f>Total!$A$8:$A$33</c:f>
              <c:numCache>
                <c:formatCode>dd\-mm\-yyyy</c:formatCode>
                <c:ptCount val="26"/>
                <c:pt idx="0">
                  <c:v>43861</c:v>
                </c:pt>
                <c:pt idx="1">
                  <c:v>43890</c:v>
                </c:pt>
                <c:pt idx="2">
                  <c:v>43921</c:v>
                </c:pt>
                <c:pt idx="3">
                  <c:v>43951</c:v>
                </c:pt>
                <c:pt idx="4">
                  <c:v>43982</c:v>
                </c:pt>
                <c:pt idx="5">
                  <c:v>44012</c:v>
                </c:pt>
                <c:pt idx="6">
                  <c:v>44043</c:v>
                </c:pt>
                <c:pt idx="7">
                  <c:v>44074</c:v>
                </c:pt>
                <c:pt idx="8">
                  <c:v>44104</c:v>
                </c:pt>
                <c:pt idx="9">
                  <c:v>44135</c:v>
                </c:pt>
                <c:pt idx="10">
                  <c:v>44165</c:v>
                </c:pt>
                <c:pt idx="11">
                  <c:v>44196</c:v>
                </c:pt>
                <c:pt idx="12">
                  <c:v>44227</c:v>
                </c:pt>
                <c:pt idx="13">
                  <c:v>44255</c:v>
                </c:pt>
                <c:pt idx="14">
                  <c:v>44286</c:v>
                </c:pt>
                <c:pt idx="15">
                  <c:v>44316</c:v>
                </c:pt>
                <c:pt idx="16">
                  <c:v>44347</c:v>
                </c:pt>
                <c:pt idx="17">
                  <c:v>44377</c:v>
                </c:pt>
                <c:pt idx="18">
                  <c:v>44408</c:v>
                </c:pt>
                <c:pt idx="19">
                  <c:v>44439</c:v>
                </c:pt>
                <c:pt idx="20">
                  <c:v>44469</c:v>
                </c:pt>
                <c:pt idx="21">
                  <c:v>44500</c:v>
                </c:pt>
                <c:pt idx="22">
                  <c:v>44530</c:v>
                </c:pt>
                <c:pt idx="23">
                  <c:v>44561</c:v>
                </c:pt>
                <c:pt idx="24">
                  <c:v>44592</c:v>
                </c:pt>
                <c:pt idx="25">
                  <c:v>44620</c:v>
                </c:pt>
              </c:numCache>
            </c:numRef>
          </c:cat>
          <c:val>
            <c:numRef>
              <c:f>Total!$AE$8:$AE$33</c:f>
              <c:numCache>
                <c:formatCode>General</c:formatCode>
                <c:ptCount val="26"/>
                <c:pt idx="0">
                  <c:v>3.5</c:v>
                </c:pt>
                <c:pt idx="1">
                  <c:v>3.9</c:v>
                </c:pt>
                <c:pt idx="2">
                  <c:v>3.7</c:v>
                </c:pt>
                <c:pt idx="3">
                  <c:v>3.4</c:v>
                </c:pt>
                <c:pt idx="4">
                  <c:v>2.8</c:v>
                </c:pt>
                <c:pt idx="5">
                  <c:v>2.6</c:v>
                </c:pt>
                <c:pt idx="6">
                  <c:v>2.5</c:v>
                </c:pt>
                <c:pt idx="7">
                  <c:v>2.4</c:v>
                </c:pt>
                <c:pt idx="8">
                  <c:v>3.1</c:v>
                </c:pt>
                <c:pt idx="9">
                  <c:v>3</c:v>
                </c:pt>
                <c:pt idx="10">
                  <c:v>2.7</c:v>
                </c:pt>
                <c:pt idx="11">
                  <c:v>3</c:v>
                </c:pt>
                <c:pt idx="12">
                  <c:v>3.1</c:v>
                </c:pt>
                <c:pt idx="13">
                  <c:v>2.8</c:v>
                </c:pt>
                <c:pt idx="14">
                  <c:v>2.9</c:v>
                </c:pt>
                <c:pt idx="15">
                  <c:v>3.3</c:v>
                </c:pt>
                <c:pt idx="16">
                  <c:v>3.6</c:v>
                </c:pt>
                <c:pt idx="17">
                  <c:v>3.8</c:v>
                </c:pt>
                <c:pt idx="18">
                  <c:v>4.5</c:v>
                </c:pt>
                <c:pt idx="19">
                  <c:v>4.8</c:v>
                </c:pt>
                <c:pt idx="20">
                  <c:v>5.3</c:v>
                </c:pt>
                <c:pt idx="21">
                  <c:v>6</c:v>
                </c:pt>
                <c:pt idx="22">
                  <c:v>6.7</c:v>
                </c:pt>
                <c:pt idx="23">
                  <c:v>7.2</c:v>
                </c:pt>
                <c:pt idx="24">
                  <c:v>7.7</c:v>
                </c:pt>
                <c:pt idx="25">
                  <c:v>7.8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5A01-45FB-BC53-6894DCD61FD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925887183"/>
        <c:axId val="925885103"/>
      </c:lineChart>
      <c:dateAx>
        <c:axId val="925887183"/>
        <c:scaling>
          <c:orientation val="minMax"/>
        </c:scaling>
        <c:delete val="0"/>
        <c:axPos val="b"/>
        <c:numFmt formatCode="mmm\-yy" sourceLinked="0"/>
        <c:majorTickMark val="none"/>
        <c:minorTickMark val="none"/>
        <c:tickLblPos val="low"/>
        <c:spPr>
          <a:noFill/>
          <a:ln w="9525" cap="flat" cmpd="sng" algn="ctr">
            <a:solidFill>
              <a:srgbClr val="000000"/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rgbClr val="000000"/>
                </a:solidFill>
                <a:latin typeface="Helvetica"/>
                <a:ea typeface="Helvetica"/>
                <a:cs typeface="Helvetica"/>
              </a:defRPr>
            </a:pPr>
            <a:endParaRPr lang="es-CL"/>
          </a:p>
        </c:txPr>
        <c:crossAx val="925885103"/>
        <c:crosses val="autoZero"/>
        <c:auto val="1"/>
        <c:lblOffset val="100"/>
        <c:baseTimeUnit val="months"/>
      </c:dateAx>
      <c:valAx>
        <c:axId val="92588510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ysClr val="window" lastClr="FFFFFF">
                  <a:lumMod val="65000"/>
                </a:sysClr>
              </a:solidFill>
              <a:prstDash val="solid"/>
              <a:round/>
              <a:headEnd type="none" w="med" len="med"/>
              <a:tailEnd type="none" w="med" len="med"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000000"/>
                </a:solidFill>
                <a:latin typeface="Helvetica"/>
                <a:ea typeface="Helvetica"/>
                <a:cs typeface="Helvetica"/>
              </a:defRPr>
            </a:pPr>
            <a:endParaRPr lang="es-CL"/>
          </a:p>
        </c:txPr>
        <c:crossAx val="92588718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1.4786037572075139E-2"/>
          <c:y val="0.11653179190751445"/>
          <c:w val="0.98302635005270023"/>
          <c:h val="0.1087417252034247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rgbClr val="000000"/>
              </a:solidFill>
              <a:latin typeface="Helvetica"/>
              <a:ea typeface="Helvetica"/>
              <a:cs typeface="Helvetica"/>
            </a:defRPr>
          </a:pPr>
          <a:endParaRPr lang="es-CL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  <a:extLst>
      <a:ext uri="{909E8E84-426E-40DD-AFC4-6F175D3DCCD1}">
        <a14:hiddenFill xmlns:a14="http://schemas.microsoft.com/office/drawing/2010/main">
          <a:solidFill>
            <a:sysClr val="window" lastClr="FFFFFF"/>
          </a:solidFill>
        </a14:hiddenFill>
      </a:ext>
      <a:ext uri="{91240B29-F687-4F45-9708-019B960494DF}">
        <a14:hiddenLine xmlns:a14="http://schemas.microsoft.com/office/drawing/2010/main" w="9525" cap="flat" cmpd="sng" algn="ctr">
          <a:solidFill>
            <a:sysClr val="windowText" lastClr="000000">
              <a:lumMod val="15000"/>
              <a:lumOff val="85000"/>
            </a:sysClr>
          </a:solidFill>
          <a:round/>
        </a14:hiddenLine>
      </a:ext>
    </a:extLst>
  </c:spPr>
  <c:txPr>
    <a:bodyPr/>
    <a:lstStyle/>
    <a:p>
      <a:pPr>
        <a:defRPr sz="1200">
          <a:solidFill>
            <a:srgbClr val="000000"/>
          </a:solidFill>
          <a:latin typeface="Helvetica"/>
          <a:ea typeface="Helvetica"/>
          <a:cs typeface="Helvetica"/>
        </a:defRPr>
      </a:pPr>
      <a:endParaRPr lang="es-CL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1" i="0" u="none" strike="noStrike" kern="1200" spc="0" baseline="0">
                <a:solidFill>
                  <a:srgbClr val="000000"/>
                </a:solidFill>
                <a:latin typeface="Helvetica"/>
                <a:ea typeface="Helvetica"/>
                <a:cs typeface="Helvetica"/>
              </a:defRPr>
            </a:pPr>
            <a:r>
              <a:rPr lang="es-CL" dirty="0"/>
              <a:t>Importaciones de bienes de capital, trimestre móvil</a:t>
            </a:r>
            <a:br>
              <a:rPr lang="es-CL" dirty="0"/>
            </a:br>
            <a:r>
              <a:rPr lang="es-CL" sz="1200" b="0" dirty="0"/>
              <a:t>(millones</a:t>
            </a:r>
            <a:r>
              <a:rPr lang="es-CL" sz="1200" b="0" baseline="0" dirty="0"/>
              <a:t> de </a:t>
            </a:r>
            <a:r>
              <a:rPr lang="es-CL" sz="1200" b="0" dirty="0"/>
              <a:t>US$)</a:t>
            </a:r>
            <a:endParaRPr lang="es-CL" b="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1" i="0" u="none" strike="noStrike" kern="1200" spc="0" baseline="0">
              <a:solidFill>
                <a:srgbClr val="000000"/>
              </a:solidFill>
              <a:latin typeface="Helvetica"/>
              <a:ea typeface="Helvetica"/>
              <a:cs typeface="Helvetica"/>
            </a:defRPr>
          </a:pPr>
          <a:endParaRPr lang="es-CL"/>
        </a:p>
      </c:txPr>
    </c:title>
    <c:autoTitleDeleted val="0"/>
    <c:plotArea>
      <c:layout>
        <c:manualLayout>
          <c:layoutTarget val="inner"/>
          <c:xMode val="edge"/>
          <c:yMode val="edge"/>
          <c:x val="0.1628807949404649"/>
          <c:y val="0.17274125841656973"/>
          <c:w val="0.8109860928630882"/>
          <c:h val="0.68043794767113586"/>
        </c:manualLayout>
      </c:layout>
      <c:lineChart>
        <c:grouping val="standard"/>
        <c:varyColors val="0"/>
        <c:ser>
          <c:idx val="0"/>
          <c:order val="0"/>
          <c:spPr>
            <a:ln w="28575" cap="rnd">
              <a:solidFill>
                <a:srgbClr val="0070C0"/>
              </a:solidFill>
              <a:round/>
            </a:ln>
            <a:effectLst/>
          </c:spPr>
          <c:marker>
            <c:symbol val="none"/>
          </c:marker>
          <c:cat>
            <c:numRef>
              <c:f>'Salida Imp (MMUS$)'!$D$724:$D$923</c:f>
              <c:numCache>
                <c:formatCode>m/d/yyyy</c:formatCode>
                <c:ptCount val="200"/>
                <c:pt idx="0">
                  <c:v>43107</c:v>
                </c:pt>
                <c:pt idx="1">
                  <c:v>43115</c:v>
                </c:pt>
                <c:pt idx="2">
                  <c:v>43123</c:v>
                </c:pt>
                <c:pt idx="3">
                  <c:v>43131</c:v>
                </c:pt>
                <c:pt idx="4">
                  <c:v>43138</c:v>
                </c:pt>
                <c:pt idx="5">
                  <c:v>43146</c:v>
                </c:pt>
                <c:pt idx="6">
                  <c:v>43154</c:v>
                </c:pt>
                <c:pt idx="7">
                  <c:v>43159</c:v>
                </c:pt>
                <c:pt idx="8">
                  <c:v>43166</c:v>
                </c:pt>
                <c:pt idx="9">
                  <c:v>43174</c:v>
                </c:pt>
                <c:pt idx="10">
                  <c:v>43182</c:v>
                </c:pt>
                <c:pt idx="11">
                  <c:v>43190</c:v>
                </c:pt>
                <c:pt idx="12">
                  <c:v>43197</c:v>
                </c:pt>
                <c:pt idx="13">
                  <c:v>43205</c:v>
                </c:pt>
                <c:pt idx="14">
                  <c:v>43213</c:v>
                </c:pt>
                <c:pt idx="15">
                  <c:v>43220</c:v>
                </c:pt>
                <c:pt idx="16">
                  <c:v>43227</c:v>
                </c:pt>
                <c:pt idx="17">
                  <c:v>43235</c:v>
                </c:pt>
                <c:pt idx="18">
                  <c:v>43243</c:v>
                </c:pt>
                <c:pt idx="19">
                  <c:v>43251</c:v>
                </c:pt>
                <c:pt idx="20">
                  <c:v>43258</c:v>
                </c:pt>
                <c:pt idx="21">
                  <c:v>43266</c:v>
                </c:pt>
                <c:pt idx="22">
                  <c:v>43274</c:v>
                </c:pt>
                <c:pt idx="23">
                  <c:v>43281</c:v>
                </c:pt>
                <c:pt idx="24">
                  <c:v>43288</c:v>
                </c:pt>
                <c:pt idx="25">
                  <c:v>43296</c:v>
                </c:pt>
                <c:pt idx="26">
                  <c:v>43304</c:v>
                </c:pt>
                <c:pt idx="27">
                  <c:v>43312</c:v>
                </c:pt>
                <c:pt idx="28">
                  <c:v>43319</c:v>
                </c:pt>
                <c:pt idx="29">
                  <c:v>43327</c:v>
                </c:pt>
                <c:pt idx="30">
                  <c:v>43335</c:v>
                </c:pt>
                <c:pt idx="31">
                  <c:v>43343</c:v>
                </c:pt>
                <c:pt idx="32">
                  <c:v>43350</c:v>
                </c:pt>
                <c:pt idx="33">
                  <c:v>43358</c:v>
                </c:pt>
                <c:pt idx="34">
                  <c:v>43366</c:v>
                </c:pt>
                <c:pt idx="35">
                  <c:v>43373</c:v>
                </c:pt>
                <c:pt idx="36">
                  <c:v>43380</c:v>
                </c:pt>
                <c:pt idx="37">
                  <c:v>43388</c:v>
                </c:pt>
                <c:pt idx="38">
                  <c:v>43396</c:v>
                </c:pt>
                <c:pt idx="39">
                  <c:v>43404</c:v>
                </c:pt>
                <c:pt idx="40">
                  <c:v>43411</c:v>
                </c:pt>
                <c:pt idx="41">
                  <c:v>43419</c:v>
                </c:pt>
                <c:pt idx="42">
                  <c:v>43427</c:v>
                </c:pt>
                <c:pt idx="43">
                  <c:v>43434</c:v>
                </c:pt>
                <c:pt idx="44">
                  <c:v>43441</c:v>
                </c:pt>
                <c:pt idx="45">
                  <c:v>43449</c:v>
                </c:pt>
                <c:pt idx="46">
                  <c:v>43457</c:v>
                </c:pt>
                <c:pt idx="47">
                  <c:v>43465</c:v>
                </c:pt>
                <c:pt idx="48">
                  <c:v>43472</c:v>
                </c:pt>
                <c:pt idx="49">
                  <c:v>43480</c:v>
                </c:pt>
                <c:pt idx="50">
                  <c:v>43488</c:v>
                </c:pt>
                <c:pt idx="51">
                  <c:v>43496</c:v>
                </c:pt>
                <c:pt idx="52">
                  <c:v>43503</c:v>
                </c:pt>
                <c:pt idx="53">
                  <c:v>43511</c:v>
                </c:pt>
                <c:pt idx="54">
                  <c:v>43519</c:v>
                </c:pt>
                <c:pt idx="55">
                  <c:v>43524</c:v>
                </c:pt>
                <c:pt idx="56">
                  <c:v>43531</c:v>
                </c:pt>
                <c:pt idx="57">
                  <c:v>43539</c:v>
                </c:pt>
                <c:pt idx="58">
                  <c:v>43547</c:v>
                </c:pt>
                <c:pt idx="59">
                  <c:v>43555</c:v>
                </c:pt>
                <c:pt idx="60">
                  <c:v>43562</c:v>
                </c:pt>
                <c:pt idx="61">
                  <c:v>43570</c:v>
                </c:pt>
                <c:pt idx="62">
                  <c:v>43578</c:v>
                </c:pt>
                <c:pt idx="63">
                  <c:v>43585</c:v>
                </c:pt>
                <c:pt idx="64">
                  <c:v>43592</c:v>
                </c:pt>
                <c:pt idx="65">
                  <c:v>43600</c:v>
                </c:pt>
                <c:pt idx="66">
                  <c:v>43608</c:v>
                </c:pt>
                <c:pt idx="67">
                  <c:v>43616</c:v>
                </c:pt>
                <c:pt idx="68">
                  <c:v>43623</c:v>
                </c:pt>
                <c:pt idx="69">
                  <c:v>43631</c:v>
                </c:pt>
                <c:pt idx="70">
                  <c:v>43639</c:v>
                </c:pt>
                <c:pt idx="71">
                  <c:v>43646</c:v>
                </c:pt>
                <c:pt idx="72">
                  <c:v>43653</c:v>
                </c:pt>
                <c:pt idx="73">
                  <c:v>43661</c:v>
                </c:pt>
                <c:pt idx="74">
                  <c:v>43669</c:v>
                </c:pt>
                <c:pt idx="75">
                  <c:v>43677</c:v>
                </c:pt>
                <c:pt idx="76">
                  <c:v>43684</c:v>
                </c:pt>
                <c:pt idx="77">
                  <c:v>43692</c:v>
                </c:pt>
                <c:pt idx="78">
                  <c:v>43700</c:v>
                </c:pt>
                <c:pt idx="79">
                  <c:v>43708</c:v>
                </c:pt>
                <c:pt idx="80">
                  <c:v>43715</c:v>
                </c:pt>
                <c:pt idx="81">
                  <c:v>43723</c:v>
                </c:pt>
                <c:pt idx="82">
                  <c:v>43731</c:v>
                </c:pt>
                <c:pt idx="83">
                  <c:v>43738</c:v>
                </c:pt>
                <c:pt idx="84">
                  <c:v>43745</c:v>
                </c:pt>
                <c:pt idx="85">
                  <c:v>43753</c:v>
                </c:pt>
                <c:pt idx="86">
                  <c:v>43761</c:v>
                </c:pt>
                <c:pt idx="87">
                  <c:v>43769</c:v>
                </c:pt>
                <c:pt idx="88">
                  <c:v>43776</c:v>
                </c:pt>
                <c:pt idx="89">
                  <c:v>43784</c:v>
                </c:pt>
                <c:pt idx="90">
                  <c:v>43792</c:v>
                </c:pt>
                <c:pt idx="91">
                  <c:v>43799</c:v>
                </c:pt>
                <c:pt idx="92">
                  <c:v>43806</c:v>
                </c:pt>
                <c:pt idx="93">
                  <c:v>43814</c:v>
                </c:pt>
                <c:pt idx="94">
                  <c:v>43822</c:v>
                </c:pt>
                <c:pt idx="95">
                  <c:v>43830</c:v>
                </c:pt>
                <c:pt idx="96">
                  <c:v>43837</c:v>
                </c:pt>
                <c:pt idx="97">
                  <c:v>43845</c:v>
                </c:pt>
                <c:pt idx="98">
                  <c:v>43853</c:v>
                </c:pt>
                <c:pt idx="99">
                  <c:v>43861</c:v>
                </c:pt>
                <c:pt idx="100">
                  <c:v>43868</c:v>
                </c:pt>
                <c:pt idx="101">
                  <c:v>43876</c:v>
                </c:pt>
                <c:pt idx="102">
                  <c:v>43884</c:v>
                </c:pt>
                <c:pt idx="103">
                  <c:v>43890</c:v>
                </c:pt>
                <c:pt idx="104">
                  <c:v>43897</c:v>
                </c:pt>
                <c:pt idx="105">
                  <c:v>43905</c:v>
                </c:pt>
                <c:pt idx="106">
                  <c:v>43913</c:v>
                </c:pt>
                <c:pt idx="107">
                  <c:v>43921</c:v>
                </c:pt>
                <c:pt idx="108">
                  <c:v>43928</c:v>
                </c:pt>
                <c:pt idx="109">
                  <c:v>43936</c:v>
                </c:pt>
                <c:pt idx="110">
                  <c:v>43944</c:v>
                </c:pt>
                <c:pt idx="111">
                  <c:v>43951</c:v>
                </c:pt>
                <c:pt idx="112">
                  <c:v>43958</c:v>
                </c:pt>
                <c:pt idx="113">
                  <c:v>43966</c:v>
                </c:pt>
                <c:pt idx="114">
                  <c:v>43974</c:v>
                </c:pt>
                <c:pt idx="115">
                  <c:v>43982</c:v>
                </c:pt>
                <c:pt idx="116">
                  <c:v>43989</c:v>
                </c:pt>
                <c:pt idx="117">
                  <c:v>43997</c:v>
                </c:pt>
                <c:pt idx="118">
                  <c:v>44005</c:v>
                </c:pt>
                <c:pt idx="119">
                  <c:v>44012</c:v>
                </c:pt>
                <c:pt idx="120">
                  <c:v>44019</c:v>
                </c:pt>
                <c:pt idx="121">
                  <c:v>44027</c:v>
                </c:pt>
                <c:pt idx="122">
                  <c:v>44035</c:v>
                </c:pt>
                <c:pt idx="123">
                  <c:v>44043</c:v>
                </c:pt>
                <c:pt idx="124">
                  <c:v>44050</c:v>
                </c:pt>
                <c:pt idx="125">
                  <c:v>44058</c:v>
                </c:pt>
                <c:pt idx="126">
                  <c:v>44066</c:v>
                </c:pt>
                <c:pt idx="127">
                  <c:v>44074</c:v>
                </c:pt>
                <c:pt idx="128">
                  <c:v>44081</c:v>
                </c:pt>
                <c:pt idx="129">
                  <c:v>44089</c:v>
                </c:pt>
                <c:pt idx="130">
                  <c:v>44097</c:v>
                </c:pt>
                <c:pt idx="131">
                  <c:v>44104</c:v>
                </c:pt>
                <c:pt idx="132">
                  <c:v>44111</c:v>
                </c:pt>
                <c:pt idx="133">
                  <c:v>44119</c:v>
                </c:pt>
                <c:pt idx="134">
                  <c:v>44127</c:v>
                </c:pt>
                <c:pt idx="135">
                  <c:v>44135</c:v>
                </c:pt>
                <c:pt idx="136">
                  <c:v>44142</c:v>
                </c:pt>
                <c:pt idx="137">
                  <c:v>44150</c:v>
                </c:pt>
                <c:pt idx="138">
                  <c:v>44158</c:v>
                </c:pt>
                <c:pt idx="139">
                  <c:v>44165</c:v>
                </c:pt>
                <c:pt idx="140">
                  <c:v>44172</c:v>
                </c:pt>
                <c:pt idx="141">
                  <c:v>44180</c:v>
                </c:pt>
                <c:pt idx="142">
                  <c:v>44188</c:v>
                </c:pt>
                <c:pt idx="143">
                  <c:v>44196</c:v>
                </c:pt>
                <c:pt idx="144">
                  <c:v>44203</c:v>
                </c:pt>
                <c:pt idx="145">
                  <c:v>44211</c:v>
                </c:pt>
                <c:pt idx="146">
                  <c:v>44219</c:v>
                </c:pt>
                <c:pt idx="147">
                  <c:v>44227</c:v>
                </c:pt>
                <c:pt idx="148">
                  <c:v>44234</c:v>
                </c:pt>
                <c:pt idx="149">
                  <c:v>44242</c:v>
                </c:pt>
                <c:pt idx="150">
                  <c:v>44250</c:v>
                </c:pt>
                <c:pt idx="151">
                  <c:v>44255</c:v>
                </c:pt>
                <c:pt idx="152">
                  <c:v>44262</c:v>
                </c:pt>
                <c:pt idx="153">
                  <c:v>44270</c:v>
                </c:pt>
                <c:pt idx="154">
                  <c:v>44278</c:v>
                </c:pt>
                <c:pt idx="155">
                  <c:v>44286</c:v>
                </c:pt>
                <c:pt idx="156">
                  <c:v>44293</c:v>
                </c:pt>
                <c:pt idx="157">
                  <c:v>44301</c:v>
                </c:pt>
                <c:pt idx="158">
                  <c:v>44309</c:v>
                </c:pt>
                <c:pt idx="159">
                  <c:v>44316</c:v>
                </c:pt>
                <c:pt idx="160">
                  <c:v>44323</c:v>
                </c:pt>
                <c:pt idx="161">
                  <c:v>44331</c:v>
                </c:pt>
                <c:pt idx="162">
                  <c:v>44339</c:v>
                </c:pt>
                <c:pt idx="163">
                  <c:v>44347</c:v>
                </c:pt>
                <c:pt idx="164">
                  <c:v>44354</c:v>
                </c:pt>
                <c:pt idx="165">
                  <c:v>44362</c:v>
                </c:pt>
                <c:pt idx="166">
                  <c:v>44370</c:v>
                </c:pt>
                <c:pt idx="167">
                  <c:v>44377</c:v>
                </c:pt>
                <c:pt idx="168">
                  <c:v>44384</c:v>
                </c:pt>
                <c:pt idx="169">
                  <c:v>44392</c:v>
                </c:pt>
                <c:pt idx="170">
                  <c:v>44400</c:v>
                </c:pt>
                <c:pt idx="171">
                  <c:v>44408</c:v>
                </c:pt>
                <c:pt idx="172">
                  <c:v>44415</c:v>
                </c:pt>
                <c:pt idx="173">
                  <c:v>44423</c:v>
                </c:pt>
                <c:pt idx="174">
                  <c:v>44431</c:v>
                </c:pt>
                <c:pt idx="175">
                  <c:v>44439</c:v>
                </c:pt>
                <c:pt idx="176">
                  <c:v>44446</c:v>
                </c:pt>
                <c:pt idx="177">
                  <c:v>44454</c:v>
                </c:pt>
                <c:pt idx="178">
                  <c:v>44462</c:v>
                </c:pt>
                <c:pt idx="179">
                  <c:v>44469</c:v>
                </c:pt>
                <c:pt idx="180">
                  <c:v>44476</c:v>
                </c:pt>
                <c:pt idx="181">
                  <c:v>44484</c:v>
                </c:pt>
                <c:pt idx="182">
                  <c:v>44492</c:v>
                </c:pt>
                <c:pt idx="183">
                  <c:v>44500</c:v>
                </c:pt>
                <c:pt idx="184">
                  <c:v>44507</c:v>
                </c:pt>
                <c:pt idx="185">
                  <c:v>44515</c:v>
                </c:pt>
                <c:pt idx="186">
                  <c:v>44523</c:v>
                </c:pt>
                <c:pt idx="187">
                  <c:v>44530</c:v>
                </c:pt>
                <c:pt idx="188">
                  <c:v>44537</c:v>
                </c:pt>
                <c:pt idx="189">
                  <c:v>44545</c:v>
                </c:pt>
                <c:pt idx="190">
                  <c:v>44553</c:v>
                </c:pt>
                <c:pt idx="191">
                  <c:v>44561</c:v>
                </c:pt>
                <c:pt idx="192">
                  <c:v>44568</c:v>
                </c:pt>
                <c:pt idx="193">
                  <c:v>44576</c:v>
                </c:pt>
                <c:pt idx="194">
                  <c:v>44584</c:v>
                </c:pt>
                <c:pt idx="195">
                  <c:v>44592</c:v>
                </c:pt>
                <c:pt idx="196">
                  <c:v>44599</c:v>
                </c:pt>
                <c:pt idx="197">
                  <c:v>44607</c:v>
                </c:pt>
                <c:pt idx="198">
                  <c:v>44615</c:v>
                </c:pt>
                <c:pt idx="199">
                  <c:v>44620</c:v>
                </c:pt>
              </c:numCache>
            </c:numRef>
          </c:cat>
          <c:val>
            <c:numRef>
              <c:f>'Salida Imp (MMUS$)'!$LD$724:$LD$923</c:f>
              <c:numCache>
                <c:formatCode>0.0</c:formatCode>
                <c:ptCount val="200"/>
                <c:pt idx="0">
                  <c:v>3689.3400014717035</c:v>
                </c:pt>
                <c:pt idx="1">
                  <c:v>3787.3610850231025</c:v>
                </c:pt>
                <c:pt idx="2">
                  <c:v>3745.2958185770785</c:v>
                </c:pt>
                <c:pt idx="3">
                  <c:v>3741.4099964109278</c:v>
                </c:pt>
                <c:pt idx="4">
                  <c:v>3671.7867617147713</c:v>
                </c:pt>
                <c:pt idx="5">
                  <c:v>3663.9112078114094</c:v>
                </c:pt>
                <c:pt idx="6">
                  <c:v>3617.7429145232973</c:v>
                </c:pt>
                <c:pt idx="7">
                  <c:v>3473.0010031243273</c:v>
                </c:pt>
                <c:pt idx="8">
                  <c:v>3427.450394441214</c:v>
                </c:pt>
                <c:pt idx="9">
                  <c:v>3518.7113616495185</c:v>
                </c:pt>
                <c:pt idx="10">
                  <c:v>3527.7602361780982</c:v>
                </c:pt>
                <c:pt idx="11">
                  <c:v>3469.6143050316423</c:v>
                </c:pt>
                <c:pt idx="12">
                  <c:v>3460.3561567225734</c:v>
                </c:pt>
                <c:pt idx="13">
                  <c:v>3396.5298533059067</c:v>
                </c:pt>
                <c:pt idx="14">
                  <c:v>3451.581856828579</c:v>
                </c:pt>
                <c:pt idx="15">
                  <c:v>3412.1679412259887</c:v>
                </c:pt>
                <c:pt idx="16">
                  <c:v>3409.0197038931342</c:v>
                </c:pt>
                <c:pt idx="17">
                  <c:v>3467.3184982564035</c:v>
                </c:pt>
                <c:pt idx="18">
                  <c:v>3536.3411679139344</c:v>
                </c:pt>
                <c:pt idx="19">
                  <c:v>3787.8475327538872</c:v>
                </c:pt>
                <c:pt idx="20">
                  <c:v>3737.6473639997862</c:v>
                </c:pt>
                <c:pt idx="21">
                  <c:v>3715.6081804084452</c:v>
                </c:pt>
                <c:pt idx="22">
                  <c:v>3610.270360426196</c:v>
                </c:pt>
                <c:pt idx="23">
                  <c:v>3659.1292792222921</c:v>
                </c:pt>
                <c:pt idx="24">
                  <c:v>3616.7808324621969</c:v>
                </c:pt>
                <c:pt idx="25">
                  <c:v>3709.6495500449687</c:v>
                </c:pt>
                <c:pt idx="26">
                  <c:v>3638.7622591305189</c:v>
                </c:pt>
                <c:pt idx="27">
                  <c:v>3791.5416758319502</c:v>
                </c:pt>
                <c:pt idx="28">
                  <c:v>3835.9611905394795</c:v>
                </c:pt>
                <c:pt idx="29">
                  <c:v>3719.2733088544223</c:v>
                </c:pt>
                <c:pt idx="30">
                  <c:v>3756.0765729959462</c:v>
                </c:pt>
                <c:pt idx="31">
                  <c:v>3770.0154814285224</c:v>
                </c:pt>
                <c:pt idx="32">
                  <c:v>3815.4134736062533</c:v>
                </c:pt>
                <c:pt idx="33">
                  <c:v>3900.9982146399761</c:v>
                </c:pt>
                <c:pt idx="34">
                  <c:v>3794.9666818208839</c:v>
                </c:pt>
                <c:pt idx="35">
                  <c:v>3913.1935671963029</c:v>
                </c:pt>
                <c:pt idx="36">
                  <c:v>4033.9201635307909</c:v>
                </c:pt>
                <c:pt idx="37">
                  <c:v>3987.9317735056343</c:v>
                </c:pt>
                <c:pt idx="38">
                  <c:v>4148.9947610629424</c:v>
                </c:pt>
                <c:pt idx="39">
                  <c:v>4228.5197842505886</c:v>
                </c:pt>
                <c:pt idx="40">
                  <c:v>4160.1523078733471</c:v>
                </c:pt>
                <c:pt idx="41">
                  <c:v>4228.2003932547532</c:v>
                </c:pt>
                <c:pt idx="42">
                  <c:v>4204.4068809653591</c:v>
                </c:pt>
                <c:pt idx="43">
                  <c:v>4177.5408611285784</c:v>
                </c:pt>
                <c:pt idx="44">
                  <c:v>4204.7754630989148</c:v>
                </c:pt>
                <c:pt idx="45">
                  <c:v>4095.1847994307536</c:v>
                </c:pt>
                <c:pt idx="46">
                  <c:v>4342.9615445578111</c:v>
                </c:pt>
                <c:pt idx="47">
                  <c:v>4267.4310352249377</c:v>
                </c:pt>
                <c:pt idx="48">
                  <c:v>4201.3743581254175</c:v>
                </c:pt>
                <c:pt idx="49">
                  <c:v>4277.9292639317528</c:v>
                </c:pt>
                <c:pt idx="50">
                  <c:v>4223.4565582451087</c:v>
                </c:pt>
                <c:pt idx="51">
                  <c:v>4030.6532777740404</c:v>
                </c:pt>
                <c:pt idx="52">
                  <c:v>4115.8157940663023</c:v>
                </c:pt>
                <c:pt idx="53">
                  <c:v>4093.7754577974006</c:v>
                </c:pt>
                <c:pt idx="54">
                  <c:v>3967.2174497250903</c:v>
                </c:pt>
                <c:pt idx="55">
                  <c:v>3773.9256639345417</c:v>
                </c:pt>
                <c:pt idx="56">
                  <c:v>3735.7932427949954</c:v>
                </c:pt>
                <c:pt idx="57">
                  <c:v>3715.4421871745562</c:v>
                </c:pt>
                <c:pt idx="58">
                  <c:v>3632.7176785580677</c:v>
                </c:pt>
                <c:pt idx="59">
                  <c:v>3557.3518426300579</c:v>
                </c:pt>
                <c:pt idx="60">
                  <c:v>3604.9563410498931</c:v>
                </c:pt>
                <c:pt idx="61">
                  <c:v>3556.5981334273224</c:v>
                </c:pt>
                <c:pt idx="62">
                  <c:v>3445.3398659131012</c:v>
                </c:pt>
                <c:pt idx="63">
                  <c:v>3499.3990268955281</c:v>
                </c:pt>
                <c:pt idx="64">
                  <c:v>3430.4144935903146</c:v>
                </c:pt>
                <c:pt idx="65">
                  <c:v>3480.2560156346676</c:v>
                </c:pt>
                <c:pt idx="66">
                  <c:v>3564.4534415849357</c:v>
                </c:pt>
                <c:pt idx="67">
                  <c:v>3737.1568213000778</c:v>
                </c:pt>
                <c:pt idx="68">
                  <c:v>3730.8281862129074</c:v>
                </c:pt>
                <c:pt idx="69">
                  <c:v>3747.0773572195212</c:v>
                </c:pt>
                <c:pt idx="70">
                  <c:v>3704.4866072986606</c:v>
                </c:pt>
                <c:pt idx="71">
                  <c:v>3699.9132946424397</c:v>
                </c:pt>
                <c:pt idx="72">
                  <c:v>3683.3709938202624</c:v>
                </c:pt>
                <c:pt idx="73">
                  <c:v>3698.6221598603865</c:v>
                </c:pt>
                <c:pt idx="74">
                  <c:v>3662.7095381516228</c:v>
                </c:pt>
                <c:pt idx="75">
                  <c:v>3723.7408085339189</c:v>
                </c:pt>
                <c:pt idx="76">
                  <c:v>3804.4357538434388</c:v>
                </c:pt>
                <c:pt idx="77">
                  <c:v>3740.2029668786959</c:v>
                </c:pt>
                <c:pt idx="78">
                  <c:v>3767.012372158687</c:v>
                </c:pt>
                <c:pt idx="79">
                  <c:v>3691.7210112974858</c:v>
                </c:pt>
                <c:pt idx="80">
                  <c:v>3772.4250872565663</c:v>
                </c:pt>
                <c:pt idx="81">
                  <c:v>3822.9657757663813</c:v>
                </c:pt>
                <c:pt idx="82">
                  <c:v>3756.0603349305961</c:v>
                </c:pt>
                <c:pt idx="83">
                  <c:v>3805.1037786481029</c:v>
                </c:pt>
                <c:pt idx="84">
                  <c:v>3790.2932896596822</c:v>
                </c:pt>
                <c:pt idx="85">
                  <c:v>3786.9675642875745</c:v>
                </c:pt>
                <c:pt idx="86">
                  <c:v>3821.2052948393002</c:v>
                </c:pt>
                <c:pt idx="87">
                  <c:v>3748.4636200699015</c:v>
                </c:pt>
                <c:pt idx="88">
                  <c:v>3764.6671106247172</c:v>
                </c:pt>
                <c:pt idx="89">
                  <c:v>3853.3002827633582</c:v>
                </c:pt>
                <c:pt idx="90">
                  <c:v>3796.9798200016985</c:v>
                </c:pt>
                <c:pt idx="91">
                  <c:v>3864.7409667163661</c:v>
                </c:pt>
                <c:pt idx="92">
                  <c:v>3847.5169152106446</c:v>
                </c:pt>
                <c:pt idx="93">
                  <c:v>3835.7714395183484</c:v>
                </c:pt>
                <c:pt idx="94">
                  <c:v>4067.7025936142281</c:v>
                </c:pt>
                <c:pt idx="95">
                  <c:v>4101.2292560175356</c:v>
                </c:pt>
                <c:pt idx="96">
                  <c:v>4025.349947463108</c:v>
                </c:pt>
                <c:pt idx="97">
                  <c:v>4011.1374045914872</c:v>
                </c:pt>
                <c:pt idx="98">
                  <c:v>3976.5698163826801</c:v>
                </c:pt>
                <c:pt idx="99">
                  <c:v>3998.3814975980549</c:v>
                </c:pt>
                <c:pt idx="100">
                  <c:v>3925.5572131676208</c:v>
                </c:pt>
                <c:pt idx="101">
                  <c:v>3739.2856072154782</c:v>
                </c:pt>
                <c:pt idx="102">
                  <c:v>3694.1412150347978</c:v>
                </c:pt>
                <c:pt idx="103">
                  <c:v>3576.2331916629009</c:v>
                </c:pt>
                <c:pt idx="104">
                  <c:v>3498.83009670703</c:v>
                </c:pt>
                <c:pt idx="105">
                  <c:v>3341.5844050912374</c:v>
                </c:pt>
                <c:pt idx="106">
                  <c:v>3137.2329207363287</c:v>
                </c:pt>
                <c:pt idx="107">
                  <c:v>3029.9803799496376</c:v>
                </c:pt>
                <c:pt idx="108">
                  <c:v>3031.4158879685169</c:v>
                </c:pt>
                <c:pt idx="109">
                  <c:v>2922.7302023879702</c:v>
                </c:pt>
                <c:pt idx="110">
                  <c:v>2977.9074642754481</c:v>
                </c:pt>
                <c:pt idx="111">
                  <c:v>2956.4577779268657</c:v>
                </c:pt>
                <c:pt idx="112">
                  <c:v>2896.0587504425093</c:v>
                </c:pt>
                <c:pt idx="113">
                  <c:v>3020.3067749164566</c:v>
                </c:pt>
                <c:pt idx="114">
                  <c:v>2986.9082547876328</c:v>
                </c:pt>
                <c:pt idx="115">
                  <c:v>3009.596536796023</c:v>
                </c:pt>
                <c:pt idx="116">
                  <c:v>3059.7786965824343</c:v>
                </c:pt>
                <c:pt idx="117">
                  <c:v>3113.5178003200622</c:v>
                </c:pt>
                <c:pt idx="118">
                  <c:v>3160.9399053523557</c:v>
                </c:pt>
                <c:pt idx="119">
                  <c:v>3101.527766385203</c:v>
                </c:pt>
                <c:pt idx="120">
                  <c:v>3190.1162165201267</c:v>
                </c:pt>
                <c:pt idx="121">
                  <c:v>3317.8168602709429</c:v>
                </c:pt>
                <c:pt idx="122">
                  <c:v>3245.4415777430681</c:v>
                </c:pt>
                <c:pt idx="123">
                  <c:v>3169.2062909791493</c:v>
                </c:pt>
                <c:pt idx="124">
                  <c:v>3240.2724928478474</c:v>
                </c:pt>
                <c:pt idx="125">
                  <c:v>3169.4771655553932</c:v>
                </c:pt>
                <c:pt idx="126">
                  <c:v>3254.5917121911166</c:v>
                </c:pt>
                <c:pt idx="127">
                  <c:v>3297.6903851183597</c:v>
                </c:pt>
                <c:pt idx="128">
                  <c:v>3270.6705809636524</c:v>
                </c:pt>
                <c:pt idx="129">
                  <c:v>3325.0025003655364</c:v>
                </c:pt>
                <c:pt idx="130">
                  <c:v>3317.4948922552971</c:v>
                </c:pt>
                <c:pt idx="131">
                  <c:v>3392.7552529772252</c:v>
                </c:pt>
                <c:pt idx="132">
                  <c:v>3345.0399519423095</c:v>
                </c:pt>
                <c:pt idx="133">
                  <c:v>3255.4895481390686</c:v>
                </c:pt>
                <c:pt idx="134">
                  <c:v>3323.571584026959</c:v>
                </c:pt>
                <c:pt idx="135">
                  <c:v>3359.3922848244379</c:v>
                </c:pt>
                <c:pt idx="136">
                  <c:v>3422.0615770744866</c:v>
                </c:pt>
                <c:pt idx="137">
                  <c:v>3397.7013367283807</c:v>
                </c:pt>
                <c:pt idx="138">
                  <c:v>3385.1621666663814</c:v>
                </c:pt>
                <c:pt idx="139">
                  <c:v>3370.7660913516247</c:v>
                </c:pt>
                <c:pt idx="140">
                  <c:v>3428.6497599652989</c:v>
                </c:pt>
                <c:pt idx="141">
                  <c:v>3406.5718619615259</c:v>
                </c:pt>
                <c:pt idx="142">
                  <c:v>3449.2329370625766</c:v>
                </c:pt>
                <c:pt idx="143">
                  <c:v>3541.1812693719216</c:v>
                </c:pt>
                <c:pt idx="144">
                  <c:v>3548.6131936778825</c:v>
                </c:pt>
                <c:pt idx="145">
                  <c:v>3626.2401498903</c:v>
                </c:pt>
                <c:pt idx="146">
                  <c:v>3625.0478006014337</c:v>
                </c:pt>
                <c:pt idx="147">
                  <c:v>3665.1656962474399</c:v>
                </c:pt>
                <c:pt idx="148">
                  <c:v>3648.3873984776878</c:v>
                </c:pt>
                <c:pt idx="149">
                  <c:v>3750.5318312758063</c:v>
                </c:pt>
                <c:pt idx="150">
                  <c:v>3801.4966704683738</c:v>
                </c:pt>
                <c:pt idx="151">
                  <c:v>3818.7894742910603</c:v>
                </c:pt>
                <c:pt idx="152">
                  <c:v>3807.4595375648455</c:v>
                </c:pt>
                <c:pt idx="153">
                  <c:v>3875.2238729630712</c:v>
                </c:pt>
                <c:pt idx="154">
                  <c:v>3936.4723491342602</c:v>
                </c:pt>
                <c:pt idx="155">
                  <c:v>4056.9289112088536</c:v>
                </c:pt>
                <c:pt idx="156">
                  <c:v>4047.9362700177444</c:v>
                </c:pt>
                <c:pt idx="157">
                  <c:v>4142.7059417977316</c:v>
                </c:pt>
                <c:pt idx="158">
                  <c:v>4217.1448683652734</c:v>
                </c:pt>
                <c:pt idx="159">
                  <c:v>4194.1217492561882</c:v>
                </c:pt>
                <c:pt idx="160">
                  <c:v>4283.8618645447041</c:v>
                </c:pt>
                <c:pt idx="161">
                  <c:v>4221.0160637533008</c:v>
                </c:pt>
                <c:pt idx="162">
                  <c:v>4270.2451561901908</c:v>
                </c:pt>
                <c:pt idx="163">
                  <c:v>4443.3395300155235</c:v>
                </c:pt>
                <c:pt idx="164">
                  <c:v>4420.5311518991912</c:v>
                </c:pt>
                <c:pt idx="165">
                  <c:v>4438.5719046082668</c:v>
                </c:pt>
                <c:pt idx="166">
                  <c:v>4441.3950039602396</c:v>
                </c:pt>
                <c:pt idx="167">
                  <c:v>4286.268626339026</c:v>
                </c:pt>
                <c:pt idx="168">
                  <c:v>4360.0613061858867</c:v>
                </c:pt>
                <c:pt idx="169">
                  <c:v>4378.4584019508075</c:v>
                </c:pt>
                <c:pt idx="170">
                  <c:v>4327.7552380102725</c:v>
                </c:pt>
                <c:pt idx="171">
                  <c:v>4398.1253308054102</c:v>
                </c:pt>
                <c:pt idx="172">
                  <c:v>4371.5395504223497</c:v>
                </c:pt>
                <c:pt idx="173">
                  <c:v>4460.9462043532312</c:v>
                </c:pt>
                <c:pt idx="174">
                  <c:v>4526.9714229738111</c:v>
                </c:pt>
                <c:pt idx="175">
                  <c:v>4481.0285308306065</c:v>
                </c:pt>
                <c:pt idx="176">
                  <c:v>4474.7491578833869</c:v>
                </c:pt>
                <c:pt idx="177">
                  <c:v>4541.5543270218932</c:v>
                </c:pt>
                <c:pt idx="178">
                  <c:v>4508.7303156376311</c:v>
                </c:pt>
                <c:pt idx="179">
                  <c:v>4603.3560490535574</c:v>
                </c:pt>
                <c:pt idx="180">
                  <c:v>4652.9284670313273</c:v>
                </c:pt>
                <c:pt idx="181">
                  <c:v>4683.1035418784068</c:v>
                </c:pt>
                <c:pt idx="182">
                  <c:v>4784.7837064855257</c:v>
                </c:pt>
                <c:pt idx="183">
                  <c:v>4873.4924216929403</c:v>
                </c:pt>
                <c:pt idx="184">
                  <c:v>4823.5529517724735</c:v>
                </c:pt>
                <c:pt idx="185">
                  <c:v>4925.3563901073812</c:v>
                </c:pt>
                <c:pt idx="186">
                  <c:v>5016.5303519331774</c:v>
                </c:pt>
                <c:pt idx="187">
                  <c:v>5012.4484772375254</c:v>
                </c:pt>
                <c:pt idx="188">
                  <c:v>5123.6140987174776</c:v>
                </c:pt>
                <c:pt idx="189">
                  <c:v>5050.9652778440459</c:v>
                </c:pt>
                <c:pt idx="190">
                  <c:v>5243.8823547014481</c:v>
                </c:pt>
                <c:pt idx="191">
                  <c:v>5344.1138168891866</c:v>
                </c:pt>
                <c:pt idx="192">
                  <c:v>5267.9665358074517</c:v>
                </c:pt>
                <c:pt idx="193">
                  <c:v>5149.658686176158</c:v>
                </c:pt>
                <c:pt idx="194">
                  <c:v>5135.8966658125773</c:v>
                </c:pt>
                <c:pt idx="195">
                  <c:v>5106.2117782520345</c:v>
                </c:pt>
                <c:pt idx="196">
                  <c:v>5195.1323372877805</c:v>
                </c:pt>
                <c:pt idx="197">
                  <c:v>5204.2563955695605</c:v>
                </c:pt>
                <c:pt idx="198">
                  <c:v>5067.662775173103</c:v>
                </c:pt>
                <c:pt idx="199">
                  <c:v>4913.1148116482955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501-4919-B141-978333E9993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53816351"/>
        <c:axId val="253817183"/>
      </c:lineChart>
      <c:dateAx>
        <c:axId val="253816351"/>
        <c:scaling>
          <c:orientation val="minMax"/>
        </c:scaling>
        <c:delete val="0"/>
        <c:axPos val="b"/>
        <c:numFmt formatCode="mmm\-yy" sourceLinked="0"/>
        <c:majorTickMark val="none"/>
        <c:minorTickMark val="none"/>
        <c:tickLblPos val="low"/>
        <c:spPr>
          <a:noFill/>
          <a:ln w="9525" cap="flat" cmpd="sng" algn="ctr">
            <a:solidFill>
              <a:srgbClr val="000000"/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rgbClr val="000000"/>
                </a:solidFill>
                <a:latin typeface="Helvetica"/>
                <a:ea typeface="Helvetica"/>
                <a:cs typeface="Helvetica"/>
              </a:defRPr>
            </a:pPr>
            <a:endParaRPr lang="es-CL"/>
          </a:p>
        </c:txPr>
        <c:crossAx val="253817183"/>
        <c:crosses val="autoZero"/>
        <c:auto val="1"/>
        <c:lblOffset val="100"/>
        <c:baseTimeUnit val="days"/>
      </c:dateAx>
      <c:valAx>
        <c:axId val="253817183"/>
        <c:scaling>
          <c:orientation val="minMax"/>
          <c:min val="2000"/>
        </c:scaling>
        <c:delete val="0"/>
        <c:axPos val="l"/>
        <c:majorGridlines>
          <c:spPr>
            <a:ln w="9525" cap="flat" cmpd="sng" algn="ctr">
              <a:solidFill>
                <a:sysClr val="window" lastClr="FFFFFF">
                  <a:lumMod val="65000"/>
                </a:sysClr>
              </a:solidFill>
              <a:prstDash val="solid"/>
              <a:round/>
              <a:headEnd type="none" w="med" len="med"/>
              <a:tailEnd type="none" w="med" len="med"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000000"/>
                </a:solidFill>
                <a:latin typeface="Helvetica"/>
                <a:ea typeface="Helvetica"/>
                <a:cs typeface="Helvetica"/>
              </a:defRPr>
            </a:pPr>
            <a:endParaRPr lang="es-CL"/>
          </a:p>
        </c:txPr>
        <c:crossAx val="25381635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  <a:extLst>
      <a:ext uri="{909E8E84-426E-40DD-AFC4-6F175D3DCCD1}">
        <a14:hiddenFill xmlns:a14="http://schemas.microsoft.com/office/drawing/2010/main">
          <a:solidFill>
            <a:sysClr val="window" lastClr="FFFFFF"/>
          </a:solidFill>
        </a14:hiddenFill>
      </a:ext>
      <a:ext uri="{91240B29-F687-4F45-9708-019B960494DF}">
        <a14:hiddenLine xmlns:a14="http://schemas.microsoft.com/office/drawing/2010/main" w="9525" cap="flat" cmpd="sng" algn="ctr">
          <a:solidFill>
            <a:sysClr val="windowText" lastClr="000000">
              <a:lumMod val="15000"/>
              <a:lumOff val="85000"/>
            </a:sysClr>
          </a:solidFill>
          <a:round/>
        </a14:hiddenLine>
      </a:ext>
    </a:extLst>
  </c:spPr>
  <c:txPr>
    <a:bodyPr/>
    <a:lstStyle/>
    <a:p>
      <a:pPr>
        <a:defRPr sz="1200">
          <a:solidFill>
            <a:srgbClr val="000000"/>
          </a:solidFill>
          <a:latin typeface="Helvetica"/>
          <a:ea typeface="Helvetica"/>
          <a:cs typeface="Helvetica"/>
        </a:defRPr>
      </a:pPr>
      <a:endParaRPr lang="es-CL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1" i="0" u="none" strike="noStrike" kern="1200" spc="0" baseline="0">
                <a:solidFill>
                  <a:srgbClr val="000000"/>
                </a:solidFill>
                <a:latin typeface="Helvetica"/>
                <a:ea typeface="Helvetica"/>
                <a:cs typeface="Helvetica"/>
              </a:defRPr>
            </a:pPr>
            <a:r>
              <a:rPr lang="es-CL"/>
              <a:t>Tasa de desempleo
</a:t>
            </a:r>
            <a:r>
              <a:rPr lang="es-CL" sz="1200" b="0"/>
              <a:t>(%)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1" i="0" u="none" strike="noStrike" kern="1200" spc="0" baseline="0">
              <a:solidFill>
                <a:srgbClr val="000000"/>
              </a:solidFill>
              <a:latin typeface="Helvetica"/>
              <a:ea typeface="Helvetica"/>
              <a:cs typeface="Helvetica"/>
            </a:defRPr>
          </a:pPr>
          <a:endParaRPr lang="es-CL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'Tasa de desempleo'!$E$1</c:f>
              <c:strCache>
                <c:ptCount val="1"/>
                <c:pt idx="0">
                  <c:v>Original</c:v>
                </c:pt>
              </c:strCache>
            </c:strRef>
          </c:tx>
          <c:spPr>
            <a:ln w="28575" cap="rnd">
              <a:solidFill>
                <a:srgbClr val="0070C0"/>
              </a:solidFill>
              <a:round/>
            </a:ln>
            <a:effectLst/>
          </c:spPr>
          <c:marker>
            <c:symbol val="none"/>
          </c:marker>
          <c:dLbls>
            <c:dLbl>
              <c:idx val="142"/>
              <c:layout>
                <c:manualLayout>
                  <c:x val="-1.1972653884860116E-16"/>
                  <c:y val="3.2984462540059337E-2"/>
                </c:manualLayout>
              </c:layout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rgbClr val="000000"/>
                      </a:solidFill>
                      <a:latin typeface="Helvetica"/>
                      <a:ea typeface="Helvetica"/>
                      <a:cs typeface="Helvetica"/>
                    </a:defRPr>
                  </a:pPr>
                  <a:endParaRPr lang="es-C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A11-4C21-8687-CCE6ECD756B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rgbClr val="000000"/>
                    </a:solidFill>
                    <a:latin typeface="Helvetica"/>
                    <a:ea typeface="Helvetica"/>
                    <a:cs typeface="Helvetica"/>
                  </a:defRPr>
                </a:pPr>
                <a:endParaRPr lang="es-C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'Tasa de desempleo'!$D$2:$D$144</c:f>
              <c:numCache>
                <c:formatCode>mmm\-yy</c:formatCode>
                <c:ptCount val="143"/>
                <c:pt idx="0">
                  <c:v>40238</c:v>
                </c:pt>
                <c:pt idx="1">
                  <c:v>40269</c:v>
                </c:pt>
                <c:pt idx="2">
                  <c:v>40299</c:v>
                </c:pt>
                <c:pt idx="3">
                  <c:v>40330</c:v>
                </c:pt>
                <c:pt idx="4">
                  <c:v>40360</c:v>
                </c:pt>
                <c:pt idx="5">
                  <c:v>40391</c:v>
                </c:pt>
                <c:pt idx="6">
                  <c:v>40422</c:v>
                </c:pt>
                <c:pt idx="7">
                  <c:v>40452</c:v>
                </c:pt>
                <c:pt idx="8">
                  <c:v>40483</c:v>
                </c:pt>
                <c:pt idx="9">
                  <c:v>40513</c:v>
                </c:pt>
                <c:pt idx="10">
                  <c:v>40544</c:v>
                </c:pt>
                <c:pt idx="11">
                  <c:v>40575</c:v>
                </c:pt>
                <c:pt idx="12">
                  <c:v>40603</c:v>
                </c:pt>
                <c:pt idx="13">
                  <c:v>40634</c:v>
                </c:pt>
                <c:pt idx="14">
                  <c:v>40664</c:v>
                </c:pt>
                <c:pt idx="15">
                  <c:v>40695</c:v>
                </c:pt>
                <c:pt idx="16">
                  <c:v>40725</c:v>
                </c:pt>
                <c:pt idx="17">
                  <c:v>40756</c:v>
                </c:pt>
                <c:pt idx="18">
                  <c:v>40787</c:v>
                </c:pt>
                <c:pt idx="19">
                  <c:v>40817</c:v>
                </c:pt>
                <c:pt idx="20">
                  <c:v>40848</c:v>
                </c:pt>
                <c:pt idx="21">
                  <c:v>40878</c:v>
                </c:pt>
                <c:pt idx="22">
                  <c:v>40909</c:v>
                </c:pt>
                <c:pt idx="23">
                  <c:v>40940</c:v>
                </c:pt>
                <c:pt idx="24">
                  <c:v>40969</c:v>
                </c:pt>
                <c:pt idx="25">
                  <c:v>41000</c:v>
                </c:pt>
                <c:pt idx="26">
                  <c:v>41030</c:v>
                </c:pt>
                <c:pt idx="27">
                  <c:v>41061</c:v>
                </c:pt>
                <c:pt idx="28">
                  <c:v>41091</c:v>
                </c:pt>
                <c:pt idx="29">
                  <c:v>41122</c:v>
                </c:pt>
                <c:pt idx="30">
                  <c:v>41153</c:v>
                </c:pt>
                <c:pt idx="31">
                  <c:v>41183</c:v>
                </c:pt>
                <c:pt idx="32">
                  <c:v>41214</c:v>
                </c:pt>
                <c:pt idx="33">
                  <c:v>41244</c:v>
                </c:pt>
                <c:pt idx="34">
                  <c:v>41275</c:v>
                </c:pt>
                <c:pt idx="35">
                  <c:v>41306</c:v>
                </c:pt>
                <c:pt idx="36">
                  <c:v>41334</c:v>
                </c:pt>
                <c:pt idx="37">
                  <c:v>41365</c:v>
                </c:pt>
                <c:pt idx="38">
                  <c:v>41395</c:v>
                </c:pt>
                <c:pt idx="39">
                  <c:v>41426</c:v>
                </c:pt>
                <c:pt idx="40">
                  <c:v>41456</c:v>
                </c:pt>
                <c:pt idx="41">
                  <c:v>41487</c:v>
                </c:pt>
                <c:pt idx="42">
                  <c:v>41518</c:v>
                </c:pt>
                <c:pt idx="43">
                  <c:v>41548</c:v>
                </c:pt>
                <c:pt idx="44">
                  <c:v>41579</c:v>
                </c:pt>
                <c:pt idx="45">
                  <c:v>41609</c:v>
                </c:pt>
                <c:pt idx="46">
                  <c:v>41640</c:v>
                </c:pt>
                <c:pt idx="47">
                  <c:v>41671</c:v>
                </c:pt>
                <c:pt idx="48">
                  <c:v>41699</c:v>
                </c:pt>
                <c:pt idx="49">
                  <c:v>41730</c:v>
                </c:pt>
                <c:pt idx="50">
                  <c:v>41760</c:v>
                </c:pt>
                <c:pt idx="51">
                  <c:v>41791</c:v>
                </c:pt>
                <c:pt idx="52">
                  <c:v>41821</c:v>
                </c:pt>
                <c:pt idx="53">
                  <c:v>41852</c:v>
                </c:pt>
                <c:pt idx="54">
                  <c:v>41883</c:v>
                </c:pt>
                <c:pt idx="55">
                  <c:v>41913</c:v>
                </c:pt>
                <c:pt idx="56">
                  <c:v>41944</c:v>
                </c:pt>
                <c:pt idx="57">
                  <c:v>41974</c:v>
                </c:pt>
                <c:pt idx="58">
                  <c:v>42005</c:v>
                </c:pt>
                <c:pt idx="59">
                  <c:v>42036</c:v>
                </c:pt>
                <c:pt idx="60">
                  <c:v>42064</c:v>
                </c:pt>
                <c:pt idx="61">
                  <c:v>42095</c:v>
                </c:pt>
                <c:pt idx="62">
                  <c:v>42125</c:v>
                </c:pt>
                <c:pt idx="63">
                  <c:v>42156</c:v>
                </c:pt>
                <c:pt idx="64">
                  <c:v>42186</c:v>
                </c:pt>
                <c:pt idx="65">
                  <c:v>42217</c:v>
                </c:pt>
                <c:pt idx="66">
                  <c:v>42248</c:v>
                </c:pt>
                <c:pt idx="67">
                  <c:v>42278</c:v>
                </c:pt>
                <c:pt idx="68">
                  <c:v>42309</c:v>
                </c:pt>
                <c:pt idx="69">
                  <c:v>42339</c:v>
                </c:pt>
                <c:pt idx="70">
                  <c:v>42370</c:v>
                </c:pt>
                <c:pt idx="71">
                  <c:v>42401</c:v>
                </c:pt>
                <c:pt idx="72">
                  <c:v>42430</c:v>
                </c:pt>
                <c:pt idx="73">
                  <c:v>42461</c:v>
                </c:pt>
                <c:pt idx="74">
                  <c:v>42491</c:v>
                </c:pt>
                <c:pt idx="75">
                  <c:v>42522</c:v>
                </c:pt>
                <c:pt idx="76">
                  <c:v>42552</c:v>
                </c:pt>
                <c:pt idx="77">
                  <c:v>42583</c:v>
                </c:pt>
                <c:pt idx="78">
                  <c:v>42614</c:v>
                </c:pt>
                <c:pt idx="79">
                  <c:v>42644</c:v>
                </c:pt>
                <c:pt idx="80">
                  <c:v>42675</c:v>
                </c:pt>
                <c:pt idx="81">
                  <c:v>42705</c:v>
                </c:pt>
                <c:pt idx="82">
                  <c:v>42736</c:v>
                </c:pt>
                <c:pt idx="83">
                  <c:v>42767</c:v>
                </c:pt>
                <c:pt idx="84">
                  <c:v>42795</c:v>
                </c:pt>
                <c:pt idx="85">
                  <c:v>42826</c:v>
                </c:pt>
                <c:pt idx="86">
                  <c:v>42856</c:v>
                </c:pt>
                <c:pt idx="87">
                  <c:v>42887</c:v>
                </c:pt>
                <c:pt idx="88">
                  <c:v>42917</c:v>
                </c:pt>
                <c:pt idx="89">
                  <c:v>42948</c:v>
                </c:pt>
                <c:pt idx="90">
                  <c:v>42979</c:v>
                </c:pt>
                <c:pt idx="91">
                  <c:v>43009</c:v>
                </c:pt>
                <c:pt idx="92">
                  <c:v>43040</c:v>
                </c:pt>
                <c:pt idx="93">
                  <c:v>43070</c:v>
                </c:pt>
                <c:pt idx="94">
                  <c:v>43101</c:v>
                </c:pt>
                <c:pt idx="95">
                  <c:v>43132</c:v>
                </c:pt>
                <c:pt idx="96">
                  <c:v>43160</c:v>
                </c:pt>
                <c:pt idx="97">
                  <c:v>43191</c:v>
                </c:pt>
                <c:pt idx="98">
                  <c:v>43221</c:v>
                </c:pt>
                <c:pt idx="99">
                  <c:v>43252</c:v>
                </c:pt>
                <c:pt idx="100">
                  <c:v>43282</c:v>
                </c:pt>
                <c:pt idx="101">
                  <c:v>43313</c:v>
                </c:pt>
                <c:pt idx="102">
                  <c:v>43344</c:v>
                </c:pt>
                <c:pt idx="103">
                  <c:v>43374</c:v>
                </c:pt>
                <c:pt idx="104">
                  <c:v>43405</c:v>
                </c:pt>
                <c:pt idx="105">
                  <c:v>43435</c:v>
                </c:pt>
                <c:pt idx="106">
                  <c:v>43466</c:v>
                </c:pt>
                <c:pt idx="107">
                  <c:v>43497</c:v>
                </c:pt>
                <c:pt idx="108">
                  <c:v>43525</c:v>
                </c:pt>
                <c:pt idx="109">
                  <c:v>43556</c:v>
                </c:pt>
                <c:pt idx="110">
                  <c:v>43586</c:v>
                </c:pt>
                <c:pt idx="111">
                  <c:v>43617</c:v>
                </c:pt>
                <c:pt idx="112">
                  <c:v>43647</c:v>
                </c:pt>
                <c:pt idx="113">
                  <c:v>43678</c:v>
                </c:pt>
                <c:pt idx="114">
                  <c:v>43709</c:v>
                </c:pt>
                <c:pt idx="115">
                  <c:v>43739</c:v>
                </c:pt>
                <c:pt idx="116">
                  <c:v>43770</c:v>
                </c:pt>
                <c:pt idx="117">
                  <c:v>43800</c:v>
                </c:pt>
                <c:pt idx="118">
                  <c:v>43831</c:v>
                </c:pt>
                <c:pt idx="119">
                  <c:v>43862</c:v>
                </c:pt>
                <c:pt idx="120">
                  <c:v>43891</c:v>
                </c:pt>
                <c:pt idx="121">
                  <c:v>43922</c:v>
                </c:pt>
                <c:pt idx="122">
                  <c:v>43952</c:v>
                </c:pt>
                <c:pt idx="123">
                  <c:v>43983</c:v>
                </c:pt>
                <c:pt idx="124">
                  <c:v>44013</c:v>
                </c:pt>
                <c:pt idx="125">
                  <c:v>44044</c:v>
                </c:pt>
                <c:pt idx="126">
                  <c:v>44075</c:v>
                </c:pt>
                <c:pt idx="127">
                  <c:v>44105</c:v>
                </c:pt>
                <c:pt idx="128">
                  <c:v>44136</c:v>
                </c:pt>
                <c:pt idx="129">
                  <c:v>44166</c:v>
                </c:pt>
                <c:pt idx="130">
                  <c:v>44197</c:v>
                </c:pt>
                <c:pt idx="131">
                  <c:v>44228</c:v>
                </c:pt>
                <c:pt idx="132">
                  <c:v>44256</c:v>
                </c:pt>
                <c:pt idx="133">
                  <c:v>44287</c:v>
                </c:pt>
                <c:pt idx="134">
                  <c:v>44317</c:v>
                </c:pt>
                <c:pt idx="135">
                  <c:v>44348</c:v>
                </c:pt>
                <c:pt idx="136">
                  <c:v>44378</c:v>
                </c:pt>
                <c:pt idx="137">
                  <c:v>44409</c:v>
                </c:pt>
                <c:pt idx="138">
                  <c:v>44440</c:v>
                </c:pt>
                <c:pt idx="139">
                  <c:v>44470</c:v>
                </c:pt>
                <c:pt idx="140">
                  <c:v>44501</c:v>
                </c:pt>
                <c:pt idx="141">
                  <c:v>44531</c:v>
                </c:pt>
                <c:pt idx="142">
                  <c:v>44562</c:v>
                </c:pt>
              </c:numCache>
            </c:numRef>
          </c:cat>
          <c:val>
            <c:numRef>
              <c:f>'Tasa de desempleo'!$E$2:$E$144</c:f>
              <c:numCache>
                <c:formatCode>General</c:formatCode>
                <c:ptCount val="143"/>
                <c:pt idx="0">
                  <c:v>9.2275980636191992</c:v>
                </c:pt>
                <c:pt idx="1">
                  <c:v>8.8360540992830305</c:v>
                </c:pt>
                <c:pt idx="2">
                  <c:v>9.0877307261895997</c:v>
                </c:pt>
                <c:pt idx="3">
                  <c:v>8.6560640009262908</c:v>
                </c:pt>
                <c:pt idx="4">
                  <c:v>8.5111787141127699</c:v>
                </c:pt>
                <c:pt idx="5">
                  <c:v>8.4362750412027392</c:v>
                </c:pt>
                <c:pt idx="6">
                  <c:v>8.1245686923361191</c:v>
                </c:pt>
                <c:pt idx="7">
                  <c:v>7.8146967084654699</c:v>
                </c:pt>
                <c:pt idx="8">
                  <c:v>7.2250504372039597</c:v>
                </c:pt>
                <c:pt idx="9">
                  <c:v>7.2101288890970396</c:v>
                </c:pt>
                <c:pt idx="10">
                  <c:v>7.4417617188179204</c:v>
                </c:pt>
                <c:pt idx="11">
                  <c:v>7.4427693646652102</c:v>
                </c:pt>
                <c:pt idx="12">
                  <c:v>7.5481165580962903</c:v>
                </c:pt>
                <c:pt idx="13">
                  <c:v>7.2111118602050404</c:v>
                </c:pt>
                <c:pt idx="14">
                  <c:v>7.3047634518804703</c:v>
                </c:pt>
                <c:pt idx="15">
                  <c:v>7.2122553970483301</c:v>
                </c:pt>
                <c:pt idx="16">
                  <c:v>7.5533693014775602</c:v>
                </c:pt>
                <c:pt idx="17">
                  <c:v>7.5146494707645504</c:v>
                </c:pt>
                <c:pt idx="18">
                  <c:v>7.6263811757401001</c:v>
                </c:pt>
                <c:pt idx="19">
                  <c:v>7.4366909896982403</c:v>
                </c:pt>
                <c:pt idx="20">
                  <c:v>7.3319133368941998</c:v>
                </c:pt>
                <c:pt idx="21">
                  <c:v>6.81460966712838</c:v>
                </c:pt>
                <c:pt idx="22">
                  <c:v>6.8539156765470501</c:v>
                </c:pt>
                <c:pt idx="23">
                  <c:v>6.52837280374239</c:v>
                </c:pt>
                <c:pt idx="24">
                  <c:v>6.7973028961148101</c:v>
                </c:pt>
                <c:pt idx="25">
                  <c:v>6.7636742906145999</c:v>
                </c:pt>
                <c:pt idx="26">
                  <c:v>6.9418393842257897</c:v>
                </c:pt>
                <c:pt idx="27">
                  <c:v>6.7812921942008</c:v>
                </c:pt>
                <c:pt idx="28">
                  <c:v>6.6649669414834403</c:v>
                </c:pt>
                <c:pt idx="29">
                  <c:v>6.5384289832067202</c:v>
                </c:pt>
                <c:pt idx="30">
                  <c:v>6.5762953945395699</c:v>
                </c:pt>
                <c:pt idx="31">
                  <c:v>6.6949333295346296</c:v>
                </c:pt>
                <c:pt idx="32">
                  <c:v>6.3597240604043401</c:v>
                </c:pt>
                <c:pt idx="33">
                  <c:v>6.2246556879872399</c:v>
                </c:pt>
                <c:pt idx="34">
                  <c:v>6.1195495926930503</c:v>
                </c:pt>
                <c:pt idx="35">
                  <c:v>6.35476193859812</c:v>
                </c:pt>
                <c:pt idx="36">
                  <c:v>6.4261089083845198</c:v>
                </c:pt>
                <c:pt idx="37">
                  <c:v>6.5390100414664403</c:v>
                </c:pt>
                <c:pt idx="38">
                  <c:v>6.5412356813198302</c:v>
                </c:pt>
                <c:pt idx="39">
                  <c:v>6.2605406935358197</c:v>
                </c:pt>
                <c:pt idx="40">
                  <c:v>5.8831519808405899</c:v>
                </c:pt>
                <c:pt idx="41">
                  <c:v>5.8489625959423996</c:v>
                </c:pt>
                <c:pt idx="42">
                  <c:v>5.8604966913638599</c:v>
                </c:pt>
                <c:pt idx="43">
                  <c:v>5.9526644251095604</c:v>
                </c:pt>
                <c:pt idx="44">
                  <c:v>5.8648368756726503</c:v>
                </c:pt>
                <c:pt idx="45">
                  <c:v>5.7817319689281703</c:v>
                </c:pt>
                <c:pt idx="46">
                  <c:v>6.2314665991056302</c:v>
                </c:pt>
                <c:pt idx="47">
                  <c:v>6.1846947292971803</c:v>
                </c:pt>
                <c:pt idx="48">
                  <c:v>6.4964041476347196</c:v>
                </c:pt>
                <c:pt idx="49">
                  <c:v>6.1441471565352499</c:v>
                </c:pt>
                <c:pt idx="50">
                  <c:v>6.3242429580520696</c:v>
                </c:pt>
                <c:pt idx="51">
                  <c:v>6.5178319122478099</c:v>
                </c:pt>
                <c:pt idx="52">
                  <c:v>6.5941218073471202</c:v>
                </c:pt>
                <c:pt idx="53">
                  <c:v>6.8264777631325302</c:v>
                </c:pt>
                <c:pt idx="54">
                  <c:v>6.7605499259606399</c:v>
                </c:pt>
                <c:pt idx="55">
                  <c:v>6.5636702551218304</c:v>
                </c:pt>
                <c:pt idx="56">
                  <c:v>6.2148680033327999</c:v>
                </c:pt>
                <c:pt idx="57">
                  <c:v>6.2055968190967103</c:v>
                </c:pt>
                <c:pt idx="58">
                  <c:v>6.2266912629249598</c:v>
                </c:pt>
                <c:pt idx="59">
                  <c:v>6.21526237030006</c:v>
                </c:pt>
                <c:pt idx="60">
                  <c:v>6.2288644027974902</c:v>
                </c:pt>
                <c:pt idx="61">
                  <c:v>6.3558414864696298</c:v>
                </c:pt>
                <c:pt idx="62">
                  <c:v>6.7515088944151396</c:v>
                </c:pt>
                <c:pt idx="63">
                  <c:v>6.6702240657654803</c:v>
                </c:pt>
                <c:pt idx="64">
                  <c:v>6.6916061135188496</c:v>
                </c:pt>
                <c:pt idx="65">
                  <c:v>6.55850270619655</c:v>
                </c:pt>
                <c:pt idx="66">
                  <c:v>6.5439997153519602</c:v>
                </c:pt>
                <c:pt idx="67">
                  <c:v>6.4452389584114202</c:v>
                </c:pt>
                <c:pt idx="68">
                  <c:v>6.1748227596574896</c:v>
                </c:pt>
                <c:pt idx="69">
                  <c:v>5.8704192154739898</c:v>
                </c:pt>
                <c:pt idx="70">
                  <c:v>5.9174359863914701</c:v>
                </c:pt>
                <c:pt idx="71">
                  <c:v>6.0461573609953101</c:v>
                </c:pt>
                <c:pt idx="72">
                  <c:v>6.4904990640701197</c:v>
                </c:pt>
                <c:pt idx="73">
                  <c:v>6.6052157884769001</c:v>
                </c:pt>
                <c:pt idx="74">
                  <c:v>7.0271921212861397</c:v>
                </c:pt>
                <c:pt idx="75">
                  <c:v>7.0180202335966104</c:v>
                </c:pt>
                <c:pt idx="76">
                  <c:v>7.2671162502908597</c:v>
                </c:pt>
                <c:pt idx="77">
                  <c:v>7.0704324272928396</c:v>
                </c:pt>
                <c:pt idx="78">
                  <c:v>7.0307198781384601</c:v>
                </c:pt>
                <c:pt idx="79">
                  <c:v>6.6808261954863601</c:v>
                </c:pt>
                <c:pt idx="80">
                  <c:v>6.4033831152142797</c:v>
                </c:pt>
                <c:pt idx="81">
                  <c:v>6.20041273004282</c:v>
                </c:pt>
                <c:pt idx="82">
                  <c:v>6.3693701245487997</c:v>
                </c:pt>
                <c:pt idx="83">
                  <c:v>6.7713485956733601</c:v>
                </c:pt>
                <c:pt idx="84">
                  <c:v>7.0402289496768704</c:v>
                </c:pt>
                <c:pt idx="85">
                  <c:v>7.0779779734201904</c:v>
                </c:pt>
                <c:pt idx="86">
                  <c:v>7.3263447906010599</c:v>
                </c:pt>
                <c:pt idx="87">
                  <c:v>7.3125193579654697</c:v>
                </c:pt>
                <c:pt idx="88">
                  <c:v>7.2167784939904598</c:v>
                </c:pt>
                <c:pt idx="89">
                  <c:v>6.9075946714038698</c:v>
                </c:pt>
                <c:pt idx="90">
                  <c:v>6.9952969791219104</c:v>
                </c:pt>
                <c:pt idx="91">
                  <c:v>6.9846973947990998</c:v>
                </c:pt>
                <c:pt idx="92">
                  <c:v>6.7039187219486696</c:v>
                </c:pt>
                <c:pt idx="93">
                  <c:v>6.5126532130199601</c:v>
                </c:pt>
                <c:pt idx="94">
                  <c:v>6.8254374445719499</c:v>
                </c:pt>
                <c:pt idx="95">
                  <c:v>7.0100532120791303</c:v>
                </c:pt>
                <c:pt idx="96">
                  <c:v>7.3760875809755504</c:v>
                </c:pt>
                <c:pt idx="97">
                  <c:v>6.9937939491544201</c:v>
                </c:pt>
                <c:pt idx="98">
                  <c:v>7.3814464950713896</c:v>
                </c:pt>
                <c:pt idx="99">
                  <c:v>7.5137144929646098</c:v>
                </c:pt>
                <c:pt idx="100">
                  <c:v>7.8534584611052498</c:v>
                </c:pt>
                <c:pt idx="101">
                  <c:v>7.71907110790481</c:v>
                </c:pt>
                <c:pt idx="102">
                  <c:v>7.47029051652631</c:v>
                </c:pt>
                <c:pt idx="103">
                  <c:v>7.41190682990658</c:v>
                </c:pt>
                <c:pt idx="104">
                  <c:v>7.3111275021127096</c:v>
                </c:pt>
                <c:pt idx="105">
                  <c:v>7.1464633153888197</c:v>
                </c:pt>
                <c:pt idx="106">
                  <c:v>7.1295721723762897</c:v>
                </c:pt>
                <c:pt idx="107">
                  <c:v>7.0342779076251896</c:v>
                </c:pt>
                <c:pt idx="108">
                  <c:v>7.2362792402901199</c:v>
                </c:pt>
                <c:pt idx="109">
                  <c:v>7.0963377412054296</c:v>
                </c:pt>
                <c:pt idx="110">
                  <c:v>7.2322801999576098</c:v>
                </c:pt>
                <c:pt idx="111">
                  <c:v>7.25381263032265</c:v>
                </c:pt>
                <c:pt idx="112">
                  <c:v>7.5486410796646402</c:v>
                </c:pt>
                <c:pt idx="113">
                  <c:v>7.5718079861492598</c:v>
                </c:pt>
                <c:pt idx="114">
                  <c:v>7.3372973397861898</c:v>
                </c:pt>
                <c:pt idx="115">
                  <c:v>7.1410798092785397</c:v>
                </c:pt>
                <c:pt idx="116">
                  <c:v>6.9603082938940899</c:v>
                </c:pt>
                <c:pt idx="117">
                  <c:v>7.0631690877497402</c:v>
                </c:pt>
                <c:pt idx="118">
                  <c:v>7.4430743295788897</c:v>
                </c:pt>
                <c:pt idx="119">
                  <c:v>7.8105192968302504</c:v>
                </c:pt>
                <c:pt idx="120">
                  <c:v>8.2285090973616608</c:v>
                </c:pt>
                <c:pt idx="121">
                  <c:v>9.0018555844911496</c:v>
                </c:pt>
                <c:pt idx="122">
                  <c:v>11.2069328334799</c:v>
                </c:pt>
                <c:pt idx="123">
                  <c:v>12.2178596801278</c:v>
                </c:pt>
                <c:pt idx="124">
                  <c:v>13.091216396143899</c:v>
                </c:pt>
                <c:pt idx="125">
                  <c:v>12.907461467072</c:v>
                </c:pt>
                <c:pt idx="126">
                  <c:v>12.3482906833201</c:v>
                </c:pt>
                <c:pt idx="127">
                  <c:v>11.5770387601212</c:v>
                </c:pt>
                <c:pt idx="128">
                  <c:v>10.7580229772555</c:v>
                </c:pt>
                <c:pt idx="129">
                  <c:v>10.286318749044201</c:v>
                </c:pt>
                <c:pt idx="130">
                  <c:v>10.227160890761199</c:v>
                </c:pt>
                <c:pt idx="131">
                  <c:v>10.3045213361839</c:v>
                </c:pt>
                <c:pt idx="132">
                  <c:v>10.3538096642081</c:v>
                </c:pt>
                <c:pt idx="133">
                  <c:v>10.2443671084746</c:v>
                </c:pt>
                <c:pt idx="134">
                  <c:v>10.037301451191199</c:v>
                </c:pt>
                <c:pt idx="135">
                  <c:v>9.4964882170436606</c:v>
                </c:pt>
                <c:pt idx="136">
                  <c:v>8.9332892027599602</c:v>
                </c:pt>
                <c:pt idx="137">
                  <c:v>8.5475660411635701</c:v>
                </c:pt>
                <c:pt idx="138">
                  <c:v>8.4056111552987307</c:v>
                </c:pt>
                <c:pt idx="139">
                  <c:v>8.0766005069859297</c:v>
                </c:pt>
                <c:pt idx="140">
                  <c:v>7.5276490552740896</c:v>
                </c:pt>
                <c:pt idx="141">
                  <c:v>7.1898934478904897</c:v>
                </c:pt>
                <c:pt idx="142">
                  <c:v>7.2714648197560798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1B8-4013-816D-204751BBB8B4}"/>
            </c:ext>
          </c:extLst>
        </c:ser>
        <c:ser>
          <c:idx val="1"/>
          <c:order val="1"/>
          <c:tx>
            <c:strRef>
              <c:f>'Tasa de desempleo'!$F$1</c:f>
              <c:strCache>
                <c:ptCount val="1"/>
                <c:pt idx="0">
                  <c:v>Desestacionalizada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dLbls>
            <c:dLbl>
              <c:idx val="142"/>
              <c:layout>
                <c:manualLayout>
                  <c:x val="0"/>
                  <c:y val="-3.5521728889294675E-2"/>
                </c:manualLayout>
              </c:layout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rgbClr val="000000"/>
                      </a:solidFill>
                      <a:latin typeface="Helvetica"/>
                      <a:ea typeface="Helvetica"/>
                      <a:cs typeface="Helvetica"/>
                    </a:defRPr>
                  </a:pPr>
                  <a:endParaRPr lang="es-C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A11-4C21-8687-CCE6ECD756B0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rgbClr val="000000"/>
                    </a:solidFill>
                    <a:latin typeface="Helvetica"/>
                    <a:ea typeface="Helvetica"/>
                    <a:cs typeface="Helvetica"/>
                  </a:defRPr>
                </a:pPr>
                <a:endParaRPr lang="es-C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'Tasa de desempleo'!$D$2:$D$144</c:f>
              <c:numCache>
                <c:formatCode>mmm\-yy</c:formatCode>
                <c:ptCount val="143"/>
                <c:pt idx="0">
                  <c:v>40238</c:v>
                </c:pt>
                <c:pt idx="1">
                  <c:v>40269</c:v>
                </c:pt>
                <c:pt idx="2">
                  <c:v>40299</c:v>
                </c:pt>
                <c:pt idx="3">
                  <c:v>40330</c:v>
                </c:pt>
                <c:pt idx="4">
                  <c:v>40360</c:v>
                </c:pt>
                <c:pt idx="5">
                  <c:v>40391</c:v>
                </c:pt>
                <c:pt idx="6">
                  <c:v>40422</c:v>
                </c:pt>
                <c:pt idx="7">
                  <c:v>40452</c:v>
                </c:pt>
                <c:pt idx="8">
                  <c:v>40483</c:v>
                </c:pt>
                <c:pt idx="9">
                  <c:v>40513</c:v>
                </c:pt>
                <c:pt idx="10">
                  <c:v>40544</c:v>
                </c:pt>
                <c:pt idx="11">
                  <c:v>40575</c:v>
                </c:pt>
                <c:pt idx="12">
                  <c:v>40603</c:v>
                </c:pt>
                <c:pt idx="13">
                  <c:v>40634</c:v>
                </c:pt>
                <c:pt idx="14">
                  <c:v>40664</c:v>
                </c:pt>
                <c:pt idx="15">
                  <c:v>40695</c:v>
                </c:pt>
                <c:pt idx="16">
                  <c:v>40725</c:v>
                </c:pt>
                <c:pt idx="17">
                  <c:v>40756</c:v>
                </c:pt>
                <c:pt idx="18">
                  <c:v>40787</c:v>
                </c:pt>
                <c:pt idx="19">
                  <c:v>40817</c:v>
                </c:pt>
                <c:pt idx="20">
                  <c:v>40848</c:v>
                </c:pt>
                <c:pt idx="21">
                  <c:v>40878</c:v>
                </c:pt>
                <c:pt idx="22">
                  <c:v>40909</c:v>
                </c:pt>
                <c:pt idx="23">
                  <c:v>40940</c:v>
                </c:pt>
                <c:pt idx="24">
                  <c:v>40969</c:v>
                </c:pt>
                <c:pt idx="25">
                  <c:v>41000</c:v>
                </c:pt>
                <c:pt idx="26">
                  <c:v>41030</c:v>
                </c:pt>
                <c:pt idx="27">
                  <c:v>41061</c:v>
                </c:pt>
                <c:pt idx="28">
                  <c:v>41091</c:v>
                </c:pt>
                <c:pt idx="29">
                  <c:v>41122</c:v>
                </c:pt>
                <c:pt idx="30">
                  <c:v>41153</c:v>
                </c:pt>
                <c:pt idx="31">
                  <c:v>41183</c:v>
                </c:pt>
                <c:pt idx="32">
                  <c:v>41214</c:v>
                </c:pt>
                <c:pt idx="33">
                  <c:v>41244</c:v>
                </c:pt>
                <c:pt idx="34">
                  <c:v>41275</c:v>
                </c:pt>
                <c:pt idx="35">
                  <c:v>41306</c:v>
                </c:pt>
                <c:pt idx="36">
                  <c:v>41334</c:v>
                </c:pt>
                <c:pt idx="37">
                  <c:v>41365</c:v>
                </c:pt>
                <c:pt idx="38">
                  <c:v>41395</c:v>
                </c:pt>
                <c:pt idx="39">
                  <c:v>41426</c:v>
                </c:pt>
                <c:pt idx="40">
                  <c:v>41456</c:v>
                </c:pt>
                <c:pt idx="41">
                  <c:v>41487</c:v>
                </c:pt>
                <c:pt idx="42">
                  <c:v>41518</c:v>
                </c:pt>
                <c:pt idx="43">
                  <c:v>41548</c:v>
                </c:pt>
                <c:pt idx="44">
                  <c:v>41579</c:v>
                </c:pt>
                <c:pt idx="45">
                  <c:v>41609</c:v>
                </c:pt>
                <c:pt idx="46">
                  <c:v>41640</c:v>
                </c:pt>
                <c:pt idx="47">
                  <c:v>41671</c:v>
                </c:pt>
                <c:pt idx="48">
                  <c:v>41699</c:v>
                </c:pt>
                <c:pt idx="49">
                  <c:v>41730</c:v>
                </c:pt>
                <c:pt idx="50">
                  <c:v>41760</c:v>
                </c:pt>
                <c:pt idx="51">
                  <c:v>41791</c:v>
                </c:pt>
                <c:pt idx="52">
                  <c:v>41821</c:v>
                </c:pt>
                <c:pt idx="53">
                  <c:v>41852</c:v>
                </c:pt>
                <c:pt idx="54">
                  <c:v>41883</c:v>
                </c:pt>
                <c:pt idx="55">
                  <c:v>41913</c:v>
                </c:pt>
                <c:pt idx="56">
                  <c:v>41944</c:v>
                </c:pt>
                <c:pt idx="57">
                  <c:v>41974</c:v>
                </c:pt>
                <c:pt idx="58">
                  <c:v>42005</c:v>
                </c:pt>
                <c:pt idx="59">
                  <c:v>42036</c:v>
                </c:pt>
                <c:pt idx="60">
                  <c:v>42064</c:v>
                </c:pt>
                <c:pt idx="61">
                  <c:v>42095</c:v>
                </c:pt>
                <c:pt idx="62">
                  <c:v>42125</c:v>
                </c:pt>
                <c:pt idx="63">
                  <c:v>42156</c:v>
                </c:pt>
                <c:pt idx="64">
                  <c:v>42186</c:v>
                </c:pt>
                <c:pt idx="65">
                  <c:v>42217</c:v>
                </c:pt>
                <c:pt idx="66">
                  <c:v>42248</c:v>
                </c:pt>
                <c:pt idx="67">
                  <c:v>42278</c:v>
                </c:pt>
                <c:pt idx="68">
                  <c:v>42309</c:v>
                </c:pt>
                <c:pt idx="69">
                  <c:v>42339</c:v>
                </c:pt>
                <c:pt idx="70">
                  <c:v>42370</c:v>
                </c:pt>
                <c:pt idx="71">
                  <c:v>42401</c:v>
                </c:pt>
                <c:pt idx="72">
                  <c:v>42430</c:v>
                </c:pt>
                <c:pt idx="73">
                  <c:v>42461</c:v>
                </c:pt>
                <c:pt idx="74">
                  <c:v>42491</c:v>
                </c:pt>
                <c:pt idx="75">
                  <c:v>42522</c:v>
                </c:pt>
                <c:pt idx="76">
                  <c:v>42552</c:v>
                </c:pt>
                <c:pt idx="77">
                  <c:v>42583</c:v>
                </c:pt>
                <c:pt idx="78">
                  <c:v>42614</c:v>
                </c:pt>
                <c:pt idx="79">
                  <c:v>42644</c:v>
                </c:pt>
                <c:pt idx="80">
                  <c:v>42675</c:v>
                </c:pt>
                <c:pt idx="81">
                  <c:v>42705</c:v>
                </c:pt>
                <c:pt idx="82">
                  <c:v>42736</c:v>
                </c:pt>
                <c:pt idx="83">
                  <c:v>42767</c:v>
                </c:pt>
                <c:pt idx="84">
                  <c:v>42795</c:v>
                </c:pt>
                <c:pt idx="85">
                  <c:v>42826</c:v>
                </c:pt>
                <c:pt idx="86">
                  <c:v>42856</c:v>
                </c:pt>
                <c:pt idx="87">
                  <c:v>42887</c:v>
                </c:pt>
                <c:pt idx="88">
                  <c:v>42917</c:v>
                </c:pt>
                <c:pt idx="89">
                  <c:v>42948</c:v>
                </c:pt>
                <c:pt idx="90">
                  <c:v>42979</c:v>
                </c:pt>
                <c:pt idx="91">
                  <c:v>43009</c:v>
                </c:pt>
                <c:pt idx="92">
                  <c:v>43040</c:v>
                </c:pt>
                <c:pt idx="93">
                  <c:v>43070</c:v>
                </c:pt>
                <c:pt idx="94">
                  <c:v>43101</c:v>
                </c:pt>
                <c:pt idx="95">
                  <c:v>43132</c:v>
                </c:pt>
                <c:pt idx="96">
                  <c:v>43160</c:v>
                </c:pt>
                <c:pt idx="97">
                  <c:v>43191</c:v>
                </c:pt>
                <c:pt idx="98">
                  <c:v>43221</c:v>
                </c:pt>
                <c:pt idx="99">
                  <c:v>43252</c:v>
                </c:pt>
                <c:pt idx="100">
                  <c:v>43282</c:v>
                </c:pt>
                <c:pt idx="101">
                  <c:v>43313</c:v>
                </c:pt>
                <c:pt idx="102">
                  <c:v>43344</c:v>
                </c:pt>
                <c:pt idx="103">
                  <c:v>43374</c:v>
                </c:pt>
                <c:pt idx="104">
                  <c:v>43405</c:v>
                </c:pt>
                <c:pt idx="105">
                  <c:v>43435</c:v>
                </c:pt>
                <c:pt idx="106">
                  <c:v>43466</c:v>
                </c:pt>
                <c:pt idx="107">
                  <c:v>43497</c:v>
                </c:pt>
                <c:pt idx="108">
                  <c:v>43525</c:v>
                </c:pt>
                <c:pt idx="109">
                  <c:v>43556</c:v>
                </c:pt>
                <c:pt idx="110">
                  <c:v>43586</c:v>
                </c:pt>
                <c:pt idx="111">
                  <c:v>43617</c:v>
                </c:pt>
                <c:pt idx="112">
                  <c:v>43647</c:v>
                </c:pt>
                <c:pt idx="113">
                  <c:v>43678</c:v>
                </c:pt>
                <c:pt idx="114">
                  <c:v>43709</c:v>
                </c:pt>
                <c:pt idx="115">
                  <c:v>43739</c:v>
                </c:pt>
                <c:pt idx="116">
                  <c:v>43770</c:v>
                </c:pt>
                <c:pt idx="117">
                  <c:v>43800</c:v>
                </c:pt>
                <c:pt idx="118">
                  <c:v>43831</c:v>
                </c:pt>
                <c:pt idx="119">
                  <c:v>43862</c:v>
                </c:pt>
                <c:pt idx="120">
                  <c:v>43891</c:v>
                </c:pt>
                <c:pt idx="121">
                  <c:v>43922</c:v>
                </c:pt>
                <c:pt idx="122">
                  <c:v>43952</c:v>
                </c:pt>
                <c:pt idx="123">
                  <c:v>43983</c:v>
                </c:pt>
                <c:pt idx="124">
                  <c:v>44013</c:v>
                </c:pt>
                <c:pt idx="125">
                  <c:v>44044</c:v>
                </c:pt>
                <c:pt idx="126">
                  <c:v>44075</c:v>
                </c:pt>
                <c:pt idx="127">
                  <c:v>44105</c:v>
                </c:pt>
                <c:pt idx="128">
                  <c:v>44136</c:v>
                </c:pt>
                <c:pt idx="129">
                  <c:v>44166</c:v>
                </c:pt>
                <c:pt idx="130">
                  <c:v>44197</c:v>
                </c:pt>
                <c:pt idx="131">
                  <c:v>44228</c:v>
                </c:pt>
                <c:pt idx="132">
                  <c:v>44256</c:v>
                </c:pt>
                <c:pt idx="133">
                  <c:v>44287</c:v>
                </c:pt>
                <c:pt idx="134">
                  <c:v>44317</c:v>
                </c:pt>
                <c:pt idx="135">
                  <c:v>44348</c:v>
                </c:pt>
                <c:pt idx="136">
                  <c:v>44378</c:v>
                </c:pt>
                <c:pt idx="137">
                  <c:v>44409</c:v>
                </c:pt>
                <c:pt idx="138">
                  <c:v>44440</c:v>
                </c:pt>
                <c:pt idx="139">
                  <c:v>44470</c:v>
                </c:pt>
                <c:pt idx="140">
                  <c:v>44501</c:v>
                </c:pt>
                <c:pt idx="141">
                  <c:v>44531</c:v>
                </c:pt>
                <c:pt idx="142">
                  <c:v>44562</c:v>
                </c:pt>
              </c:numCache>
            </c:numRef>
          </c:cat>
          <c:val>
            <c:numRef>
              <c:f>'Tasa de desempleo'!$F$2:$F$144</c:f>
              <c:numCache>
                <c:formatCode>General</c:formatCode>
                <c:ptCount val="143"/>
                <c:pt idx="0">
                  <c:v>9.1324882787613699</c:v>
                </c:pt>
                <c:pt idx="1">
                  <c:v>8.88443111700518</c:v>
                </c:pt>
                <c:pt idx="2">
                  <c:v>8.8091329575296395</c:v>
                </c:pt>
                <c:pt idx="3">
                  <c:v>8.5840688000686693</c:v>
                </c:pt>
                <c:pt idx="4">
                  <c:v>8.3369146878525697</c:v>
                </c:pt>
                <c:pt idx="5">
                  <c:v>8.3335126879749897</c:v>
                </c:pt>
                <c:pt idx="6">
                  <c:v>7.9263790223879402</c:v>
                </c:pt>
                <c:pt idx="7">
                  <c:v>7.7049854077502902</c:v>
                </c:pt>
                <c:pt idx="8">
                  <c:v>7.4210899646986297</c:v>
                </c:pt>
                <c:pt idx="9">
                  <c:v>7.5302268084665398</c:v>
                </c:pt>
                <c:pt idx="10">
                  <c:v>7.6589330167756398</c:v>
                </c:pt>
                <c:pt idx="11">
                  <c:v>7.59621171892337</c:v>
                </c:pt>
                <c:pt idx="12">
                  <c:v>7.4668182517689496</c:v>
                </c:pt>
                <c:pt idx="13">
                  <c:v>7.2515808909931696</c:v>
                </c:pt>
                <c:pt idx="14">
                  <c:v>7.0845736259397896</c:v>
                </c:pt>
                <c:pt idx="15">
                  <c:v>7.1503809823151903</c:v>
                </c:pt>
                <c:pt idx="16">
                  <c:v>7.43059883403415</c:v>
                </c:pt>
                <c:pt idx="17">
                  <c:v>7.4356271507316203</c:v>
                </c:pt>
                <c:pt idx="18">
                  <c:v>7.4530443885120796</c:v>
                </c:pt>
                <c:pt idx="19">
                  <c:v>7.3385225213886596</c:v>
                </c:pt>
                <c:pt idx="20">
                  <c:v>7.5418310101674697</c:v>
                </c:pt>
                <c:pt idx="21">
                  <c:v>7.1123143222504899</c:v>
                </c:pt>
                <c:pt idx="22">
                  <c:v>7.0506567598250802</c:v>
                </c:pt>
                <c:pt idx="23">
                  <c:v>6.6547425253356902</c:v>
                </c:pt>
                <c:pt idx="24">
                  <c:v>6.7251334490588501</c:v>
                </c:pt>
                <c:pt idx="25">
                  <c:v>6.8011569335606703</c:v>
                </c:pt>
                <c:pt idx="26">
                  <c:v>6.7210813257083304</c:v>
                </c:pt>
                <c:pt idx="27">
                  <c:v>6.6884860717682804</c:v>
                </c:pt>
                <c:pt idx="28">
                  <c:v>6.5367879240737299</c:v>
                </c:pt>
                <c:pt idx="29">
                  <c:v>6.4531101750017497</c:v>
                </c:pt>
                <c:pt idx="30">
                  <c:v>6.4287370587436898</c:v>
                </c:pt>
                <c:pt idx="31">
                  <c:v>6.6057527476281903</c:v>
                </c:pt>
                <c:pt idx="32">
                  <c:v>6.5493849538204199</c:v>
                </c:pt>
                <c:pt idx="33">
                  <c:v>6.5142325241214802</c:v>
                </c:pt>
                <c:pt idx="34">
                  <c:v>6.2840872277645401</c:v>
                </c:pt>
                <c:pt idx="35">
                  <c:v>6.49787621393049</c:v>
                </c:pt>
                <c:pt idx="36">
                  <c:v>6.3850457470204498</c:v>
                </c:pt>
                <c:pt idx="37">
                  <c:v>6.5713417103363296</c:v>
                </c:pt>
                <c:pt idx="38">
                  <c:v>6.3308631739825998</c:v>
                </c:pt>
                <c:pt idx="39">
                  <c:v>6.1460629170028502</c:v>
                </c:pt>
                <c:pt idx="40">
                  <c:v>5.7392902487400397</c:v>
                </c:pt>
                <c:pt idx="41">
                  <c:v>5.7464105437853901</c:v>
                </c:pt>
                <c:pt idx="42">
                  <c:v>5.7110905413789004</c:v>
                </c:pt>
                <c:pt idx="43">
                  <c:v>5.8810149069183</c:v>
                </c:pt>
                <c:pt idx="44">
                  <c:v>6.0508866845402602</c:v>
                </c:pt>
                <c:pt idx="45">
                  <c:v>6.0632826129098802</c:v>
                </c:pt>
                <c:pt idx="46">
                  <c:v>6.41625503006264</c:v>
                </c:pt>
                <c:pt idx="47">
                  <c:v>6.3411608380839599</c:v>
                </c:pt>
                <c:pt idx="48">
                  <c:v>6.4882856498813899</c:v>
                </c:pt>
                <c:pt idx="49">
                  <c:v>6.1766305678673596</c:v>
                </c:pt>
                <c:pt idx="50">
                  <c:v>6.1084431328010096</c:v>
                </c:pt>
                <c:pt idx="51">
                  <c:v>6.35009246692925</c:v>
                </c:pt>
                <c:pt idx="52">
                  <c:v>6.3866765507312602</c:v>
                </c:pt>
                <c:pt idx="53">
                  <c:v>6.6803857697823199</c:v>
                </c:pt>
                <c:pt idx="54">
                  <c:v>6.5847646044255503</c:v>
                </c:pt>
                <c:pt idx="55">
                  <c:v>6.49689016365702</c:v>
                </c:pt>
                <c:pt idx="56">
                  <c:v>6.4253555361704198</c:v>
                </c:pt>
                <c:pt idx="57">
                  <c:v>6.5626520808461901</c:v>
                </c:pt>
                <c:pt idx="58">
                  <c:v>6.4713747902355001</c:v>
                </c:pt>
                <c:pt idx="59">
                  <c:v>6.4217414245193503</c:v>
                </c:pt>
                <c:pt idx="60">
                  <c:v>6.2139611674231503</c:v>
                </c:pt>
                <c:pt idx="61">
                  <c:v>6.3736394280420203</c:v>
                </c:pt>
                <c:pt idx="62">
                  <c:v>6.4905577484756103</c:v>
                </c:pt>
                <c:pt idx="63">
                  <c:v>6.4645803346966497</c:v>
                </c:pt>
                <c:pt idx="64">
                  <c:v>6.4370070426560897</c:v>
                </c:pt>
                <c:pt idx="65">
                  <c:v>6.3961707989057999</c:v>
                </c:pt>
                <c:pt idx="66">
                  <c:v>6.3685073051422298</c:v>
                </c:pt>
                <c:pt idx="67">
                  <c:v>6.4170173060221201</c:v>
                </c:pt>
                <c:pt idx="68">
                  <c:v>6.4068064071908397</c:v>
                </c:pt>
                <c:pt idx="69">
                  <c:v>6.2400688344884498</c:v>
                </c:pt>
                <c:pt idx="70">
                  <c:v>6.1753223955829801</c:v>
                </c:pt>
                <c:pt idx="71">
                  <c:v>6.2549296933741898</c:v>
                </c:pt>
                <c:pt idx="72">
                  <c:v>6.4728807736042597</c:v>
                </c:pt>
                <c:pt idx="73">
                  <c:v>6.6247382414299798</c:v>
                </c:pt>
                <c:pt idx="74">
                  <c:v>6.7628354611760502</c:v>
                </c:pt>
                <c:pt idx="75">
                  <c:v>6.7804558114895297</c:v>
                </c:pt>
                <c:pt idx="76">
                  <c:v>6.9444280903502396</c:v>
                </c:pt>
                <c:pt idx="77">
                  <c:v>6.8880174894537802</c:v>
                </c:pt>
                <c:pt idx="78">
                  <c:v>6.8553192145899002</c:v>
                </c:pt>
                <c:pt idx="79">
                  <c:v>6.6997582182163802</c:v>
                </c:pt>
                <c:pt idx="80">
                  <c:v>6.6684658048484904</c:v>
                </c:pt>
                <c:pt idx="81">
                  <c:v>6.6230302464147996</c:v>
                </c:pt>
                <c:pt idx="82">
                  <c:v>6.6615506612614697</c:v>
                </c:pt>
                <c:pt idx="83">
                  <c:v>6.9801910844641402</c:v>
                </c:pt>
                <c:pt idx="84">
                  <c:v>6.9828574259445197</c:v>
                </c:pt>
                <c:pt idx="85">
                  <c:v>7.0927829696764899</c:v>
                </c:pt>
                <c:pt idx="86">
                  <c:v>7.0467209332067604</c:v>
                </c:pt>
                <c:pt idx="87">
                  <c:v>7.0737054293804196</c:v>
                </c:pt>
                <c:pt idx="88">
                  <c:v>6.8782931199882498</c:v>
                </c:pt>
                <c:pt idx="89">
                  <c:v>6.7196568119262396</c:v>
                </c:pt>
                <c:pt idx="90">
                  <c:v>6.84261634563474</c:v>
                </c:pt>
                <c:pt idx="91">
                  <c:v>7.0677176975734204</c:v>
                </c:pt>
                <c:pt idx="92">
                  <c:v>7.0034543759133596</c:v>
                </c:pt>
                <c:pt idx="93">
                  <c:v>6.95794722511115</c:v>
                </c:pt>
                <c:pt idx="94">
                  <c:v>7.0884821969433398</c:v>
                </c:pt>
                <c:pt idx="95">
                  <c:v>7.1874629884903296</c:v>
                </c:pt>
                <c:pt idx="96">
                  <c:v>7.2630809128419704</c:v>
                </c:pt>
                <c:pt idx="97">
                  <c:v>6.9762562246446098</c:v>
                </c:pt>
                <c:pt idx="98">
                  <c:v>7.1064650676739598</c:v>
                </c:pt>
                <c:pt idx="99">
                  <c:v>7.2812796795308197</c:v>
                </c:pt>
                <c:pt idx="100">
                  <c:v>7.49064029941378</c:v>
                </c:pt>
                <c:pt idx="101">
                  <c:v>7.5230042876308501</c:v>
                </c:pt>
                <c:pt idx="102">
                  <c:v>7.3294383818625901</c:v>
                </c:pt>
                <c:pt idx="103">
                  <c:v>7.5123708547319401</c:v>
                </c:pt>
                <c:pt idx="104">
                  <c:v>7.64775179169101</c:v>
                </c:pt>
                <c:pt idx="105">
                  <c:v>7.6567857306270204</c:v>
                </c:pt>
                <c:pt idx="106">
                  <c:v>7.4094710376366502</c:v>
                </c:pt>
                <c:pt idx="107">
                  <c:v>7.1589613473857501</c:v>
                </c:pt>
                <c:pt idx="108">
                  <c:v>7.1019603701617502</c:v>
                </c:pt>
                <c:pt idx="109">
                  <c:v>7.0577564416737504</c:v>
                </c:pt>
                <c:pt idx="110">
                  <c:v>6.9758321149320599</c:v>
                </c:pt>
                <c:pt idx="111">
                  <c:v>7.0464961788155698</c:v>
                </c:pt>
                <c:pt idx="112">
                  <c:v>7.2217580900679899</c:v>
                </c:pt>
                <c:pt idx="113">
                  <c:v>7.3752435120173301</c:v>
                </c:pt>
                <c:pt idx="114">
                  <c:v>7.2370126963678096</c:v>
                </c:pt>
                <c:pt idx="115">
                  <c:v>7.2580676028419804</c:v>
                </c:pt>
                <c:pt idx="116">
                  <c:v>7.2960643833003997</c:v>
                </c:pt>
                <c:pt idx="117">
                  <c:v>7.5395882438167803</c:v>
                </c:pt>
                <c:pt idx="118">
                  <c:v>7.6980909854852104</c:v>
                </c:pt>
                <c:pt idx="119">
                  <c:v>7.9135388671323499</c:v>
                </c:pt>
                <c:pt idx="120">
                  <c:v>8.0458869792996897</c:v>
                </c:pt>
                <c:pt idx="121">
                  <c:v>8.9319180622599106</c:v>
                </c:pt>
                <c:pt idx="122">
                  <c:v>10.854002200712101</c:v>
                </c:pt>
                <c:pt idx="123">
                  <c:v>11.8880174025748</c:v>
                </c:pt>
                <c:pt idx="124">
                  <c:v>12.551311591700401</c:v>
                </c:pt>
                <c:pt idx="125">
                  <c:v>12.515843896405</c:v>
                </c:pt>
                <c:pt idx="126">
                  <c:v>12.1234384285214</c:v>
                </c:pt>
                <c:pt idx="127">
                  <c:v>11.6687944060494</c:v>
                </c:pt>
                <c:pt idx="128">
                  <c:v>11.236894232973899</c:v>
                </c:pt>
                <c:pt idx="129">
                  <c:v>10.9877466712376</c:v>
                </c:pt>
                <c:pt idx="130">
                  <c:v>10.6905154834187</c:v>
                </c:pt>
                <c:pt idx="131">
                  <c:v>10.469375117914799</c:v>
                </c:pt>
                <c:pt idx="132">
                  <c:v>10.164444822356399</c:v>
                </c:pt>
                <c:pt idx="133">
                  <c:v>10.1459779813098</c:v>
                </c:pt>
                <c:pt idx="134">
                  <c:v>9.7129192206273895</c:v>
                </c:pt>
                <c:pt idx="135">
                  <c:v>9.2565491172257595</c:v>
                </c:pt>
                <c:pt idx="136">
                  <c:v>8.5851847226933593</c:v>
                </c:pt>
                <c:pt idx="137">
                  <c:v>8.3012404705518108</c:v>
                </c:pt>
                <c:pt idx="138">
                  <c:v>8.2784736914983696</c:v>
                </c:pt>
                <c:pt idx="139">
                  <c:v>8.1507660234483801</c:v>
                </c:pt>
                <c:pt idx="140">
                  <c:v>7.87482429142855</c:v>
                </c:pt>
                <c:pt idx="141">
                  <c:v>7.7013961016787196</c:v>
                </c:pt>
                <c:pt idx="142">
                  <c:v>7.6310618756079203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1B8-4013-816D-204751BBB8B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767725071"/>
        <c:axId val="767734639"/>
      </c:lineChart>
      <c:dateAx>
        <c:axId val="767725071"/>
        <c:scaling>
          <c:orientation val="minMax"/>
        </c:scaling>
        <c:delete val="0"/>
        <c:axPos val="b"/>
        <c:numFmt formatCode="mmm\-yy" sourceLinked="0"/>
        <c:majorTickMark val="none"/>
        <c:minorTickMark val="none"/>
        <c:tickLblPos val="low"/>
        <c:spPr>
          <a:noFill/>
          <a:ln w="9525" cap="flat" cmpd="sng" algn="ctr">
            <a:solidFill>
              <a:srgbClr val="000000"/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rgbClr val="000000"/>
                </a:solidFill>
                <a:latin typeface="Helvetica"/>
                <a:ea typeface="Helvetica"/>
                <a:cs typeface="Helvetica"/>
              </a:defRPr>
            </a:pPr>
            <a:endParaRPr lang="es-CL"/>
          </a:p>
        </c:txPr>
        <c:crossAx val="767734639"/>
        <c:crosses val="autoZero"/>
        <c:auto val="1"/>
        <c:lblOffset val="100"/>
        <c:baseTimeUnit val="months"/>
        <c:minorUnit val="2"/>
      </c:dateAx>
      <c:valAx>
        <c:axId val="767734639"/>
        <c:scaling>
          <c:orientation val="minMax"/>
          <c:max val="14"/>
          <c:min val="4"/>
        </c:scaling>
        <c:delete val="0"/>
        <c:axPos val="l"/>
        <c:majorGridlines>
          <c:spPr>
            <a:ln w="9525" cap="flat" cmpd="sng" algn="ctr">
              <a:solidFill>
                <a:sysClr val="window" lastClr="FFFFFF">
                  <a:lumMod val="65000"/>
                </a:sysClr>
              </a:solidFill>
              <a:prstDash val="solid"/>
              <a:round/>
              <a:headEnd type="none" w="med" len="med"/>
              <a:tailEnd type="none" w="med" len="med"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000000"/>
                </a:solidFill>
                <a:latin typeface="Helvetica"/>
                <a:ea typeface="Helvetica"/>
                <a:cs typeface="Helvetica"/>
              </a:defRPr>
            </a:pPr>
            <a:endParaRPr lang="es-CL"/>
          </a:p>
        </c:txPr>
        <c:crossAx val="767725071"/>
        <c:crosses val="autoZero"/>
        <c:crossBetween val="between"/>
        <c:majorUnit val="2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rgbClr val="000000"/>
              </a:solidFill>
              <a:latin typeface="Helvetica"/>
              <a:ea typeface="Helvetica"/>
              <a:cs typeface="Helvetica"/>
            </a:defRPr>
          </a:pPr>
          <a:endParaRPr lang="es-C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  <a:extLst>
      <a:ext uri="{909E8E84-426E-40DD-AFC4-6F175D3DCCD1}">
        <a14:hiddenFill xmlns:a14="http://schemas.microsoft.com/office/drawing/2010/main">
          <a:solidFill>
            <a:sysClr val="window" lastClr="FFFFFF"/>
          </a:solidFill>
        </a14:hiddenFill>
      </a:ext>
      <a:ext uri="{91240B29-F687-4F45-9708-019B960494DF}">
        <a14:hiddenLine xmlns:a14="http://schemas.microsoft.com/office/drawing/2010/main" w="9525" cap="flat" cmpd="sng" algn="ctr">
          <a:solidFill>
            <a:sysClr val="windowText" lastClr="000000">
              <a:lumMod val="15000"/>
              <a:lumOff val="85000"/>
            </a:sysClr>
          </a:solidFill>
          <a:round/>
        </a14:hiddenLine>
      </a:ext>
    </a:extLst>
  </c:spPr>
  <c:txPr>
    <a:bodyPr/>
    <a:lstStyle/>
    <a:p>
      <a:pPr>
        <a:defRPr sz="1200">
          <a:solidFill>
            <a:srgbClr val="000000"/>
          </a:solidFill>
          <a:latin typeface="Helvetica"/>
          <a:ea typeface="Helvetica"/>
          <a:cs typeface="Helvetica"/>
        </a:defRPr>
      </a:pPr>
      <a:endParaRPr lang="es-CL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1" i="0" u="none" strike="noStrike" kern="1200" spc="0" baseline="0">
                <a:solidFill>
                  <a:srgbClr val="000000"/>
                </a:solidFill>
                <a:latin typeface="Helvetica"/>
                <a:ea typeface="Helvetica"/>
                <a:cs typeface="Helvetica"/>
              </a:defRPr>
            </a:pPr>
            <a:r>
              <a:rPr lang="es-CL" dirty="0"/>
              <a:t>Recuperación</a:t>
            </a:r>
            <a:r>
              <a:rPr lang="es-CL" baseline="0" dirty="0"/>
              <a:t> de empleo independiente y asalariado </a:t>
            </a:r>
            <a:r>
              <a:rPr lang="es-CL" dirty="0"/>
              <a:t>
</a:t>
            </a:r>
            <a:r>
              <a:rPr lang="es-CL" sz="1200" b="0" dirty="0"/>
              <a:t>(</a:t>
            </a:r>
            <a:r>
              <a:rPr lang="es-CL" sz="1200" b="0" dirty="0" err="1"/>
              <a:t>Dif</a:t>
            </a:r>
            <a:r>
              <a:rPr lang="es-CL" sz="1200" b="0" dirty="0"/>
              <a:t> c/r</a:t>
            </a:r>
            <a:r>
              <a:rPr lang="es-CL" sz="1200" b="0" baseline="0" dirty="0"/>
              <a:t> a ene-20, miles de personas</a:t>
            </a:r>
            <a:r>
              <a:rPr lang="es-CL" sz="1200" b="0" dirty="0"/>
              <a:t>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1" i="0" u="none" strike="noStrike" kern="1200" spc="0" baseline="0">
              <a:solidFill>
                <a:srgbClr val="000000"/>
              </a:solidFill>
              <a:latin typeface="Helvetica"/>
              <a:ea typeface="Helvetica"/>
              <a:cs typeface="Helvetica"/>
            </a:defRPr>
          </a:pPr>
          <a:endParaRPr lang="es-CL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'Ocupados por cat.'!$I$5</c:f>
              <c:strCache>
                <c:ptCount val="1"/>
                <c:pt idx="0">
                  <c:v>Empleadores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'Ocupados por cat.'!$A$126:$A$150</c:f>
              <c:numCache>
                <c:formatCode>m/d/yyyy</c:formatCode>
                <c:ptCount val="25"/>
                <c:pt idx="0">
                  <c:v>43831</c:v>
                </c:pt>
                <c:pt idx="1">
                  <c:v>43862</c:v>
                </c:pt>
                <c:pt idx="2">
                  <c:v>43891</c:v>
                </c:pt>
                <c:pt idx="3">
                  <c:v>43922</c:v>
                </c:pt>
                <c:pt idx="4">
                  <c:v>43952</c:v>
                </c:pt>
                <c:pt idx="5">
                  <c:v>43983</c:v>
                </c:pt>
                <c:pt idx="6">
                  <c:v>44013</c:v>
                </c:pt>
                <c:pt idx="7">
                  <c:v>44044</c:v>
                </c:pt>
                <c:pt idx="8">
                  <c:v>44075</c:v>
                </c:pt>
                <c:pt idx="9">
                  <c:v>44105</c:v>
                </c:pt>
                <c:pt idx="10">
                  <c:v>44136</c:v>
                </c:pt>
                <c:pt idx="11">
                  <c:v>44166</c:v>
                </c:pt>
                <c:pt idx="12">
                  <c:v>44197</c:v>
                </c:pt>
                <c:pt idx="13">
                  <c:v>44228</c:v>
                </c:pt>
                <c:pt idx="14">
                  <c:v>44256</c:v>
                </c:pt>
                <c:pt idx="15">
                  <c:v>44287</c:v>
                </c:pt>
                <c:pt idx="16">
                  <c:v>44317</c:v>
                </c:pt>
                <c:pt idx="17">
                  <c:v>44348</c:v>
                </c:pt>
                <c:pt idx="18">
                  <c:v>44378</c:v>
                </c:pt>
                <c:pt idx="19">
                  <c:v>44409</c:v>
                </c:pt>
                <c:pt idx="20">
                  <c:v>44440</c:v>
                </c:pt>
                <c:pt idx="21">
                  <c:v>44470</c:v>
                </c:pt>
                <c:pt idx="22">
                  <c:v>44501</c:v>
                </c:pt>
                <c:pt idx="23">
                  <c:v>44531</c:v>
                </c:pt>
                <c:pt idx="24">
                  <c:v>44562</c:v>
                </c:pt>
              </c:numCache>
            </c:numRef>
          </c:cat>
          <c:val>
            <c:numRef>
              <c:f>'Ocupados por cat.'!$J$126:$J$150</c:f>
              <c:numCache>
                <c:formatCode>#,##0.00</c:formatCode>
                <c:ptCount val="25"/>
                <c:pt idx="0">
                  <c:v>0</c:v>
                </c:pt>
                <c:pt idx="1">
                  <c:v>-19.616425594195675</c:v>
                </c:pt>
                <c:pt idx="2">
                  <c:v>-26.605799663423511</c:v>
                </c:pt>
                <c:pt idx="3">
                  <c:v>-76.194912404074842</c:v>
                </c:pt>
                <c:pt idx="4">
                  <c:v>-116.20097951311078</c:v>
                </c:pt>
                <c:pt idx="5">
                  <c:v>-135.67064701421145</c:v>
                </c:pt>
                <c:pt idx="6">
                  <c:v>-151.19812908120619</c:v>
                </c:pt>
                <c:pt idx="7">
                  <c:v>-156.04985324024577</c:v>
                </c:pt>
                <c:pt idx="8">
                  <c:v>-140.05702070401989</c:v>
                </c:pt>
                <c:pt idx="9">
                  <c:v>-122.94069571918229</c:v>
                </c:pt>
                <c:pt idx="10">
                  <c:v>-127.05839433012045</c:v>
                </c:pt>
                <c:pt idx="11">
                  <c:v>-141.37991397878415</c:v>
                </c:pt>
                <c:pt idx="12">
                  <c:v>-138.69624417807918</c:v>
                </c:pt>
                <c:pt idx="13">
                  <c:v>-130.69655895321321</c:v>
                </c:pt>
                <c:pt idx="14">
                  <c:v>-129.02567027475482</c:v>
                </c:pt>
                <c:pt idx="15">
                  <c:v>-125.97507526803062</c:v>
                </c:pt>
                <c:pt idx="16">
                  <c:v>-127.16161972747659</c:v>
                </c:pt>
                <c:pt idx="17">
                  <c:v>-132.02311870707771</c:v>
                </c:pt>
                <c:pt idx="18">
                  <c:v>-139.53503705161</c:v>
                </c:pt>
                <c:pt idx="19">
                  <c:v>-125.41797782317528</c:v>
                </c:pt>
                <c:pt idx="20">
                  <c:v>-121.86276230555569</c:v>
                </c:pt>
                <c:pt idx="21">
                  <c:v>-99.00220641538948</c:v>
                </c:pt>
                <c:pt idx="22">
                  <c:v>-100.00724728913042</c:v>
                </c:pt>
                <c:pt idx="23">
                  <c:v>-94.263154428184521</c:v>
                </c:pt>
                <c:pt idx="24">
                  <c:v>-101.4403243124608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F6E-4525-A29A-C3C6894B2AE5}"/>
            </c:ext>
          </c:extLst>
        </c:ser>
        <c:ser>
          <c:idx val="2"/>
          <c:order val="1"/>
          <c:tx>
            <c:strRef>
              <c:f>'Ocupados por cat.'!$K$5</c:f>
              <c:strCache>
                <c:ptCount val="1"/>
                <c:pt idx="0">
                  <c:v>Trabajadores por cuenta propia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'Ocupados por cat.'!$A$126:$A$150</c:f>
              <c:numCache>
                <c:formatCode>m/d/yyyy</c:formatCode>
                <c:ptCount val="25"/>
                <c:pt idx="0">
                  <c:v>43831</c:v>
                </c:pt>
                <c:pt idx="1">
                  <c:v>43862</c:v>
                </c:pt>
                <c:pt idx="2">
                  <c:v>43891</c:v>
                </c:pt>
                <c:pt idx="3">
                  <c:v>43922</c:v>
                </c:pt>
                <c:pt idx="4">
                  <c:v>43952</c:v>
                </c:pt>
                <c:pt idx="5">
                  <c:v>43983</c:v>
                </c:pt>
                <c:pt idx="6">
                  <c:v>44013</c:v>
                </c:pt>
                <c:pt idx="7">
                  <c:v>44044</c:v>
                </c:pt>
                <c:pt idx="8">
                  <c:v>44075</c:v>
                </c:pt>
                <c:pt idx="9">
                  <c:v>44105</c:v>
                </c:pt>
                <c:pt idx="10">
                  <c:v>44136</c:v>
                </c:pt>
                <c:pt idx="11">
                  <c:v>44166</c:v>
                </c:pt>
                <c:pt idx="12">
                  <c:v>44197</c:v>
                </c:pt>
                <c:pt idx="13">
                  <c:v>44228</c:v>
                </c:pt>
                <c:pt idx="14">
                  <c:v>44256</c:v>
                </c:pt>
                <c:pt idx="15">
                  <c:v>44287</c:v>
                </c:pt>
                <c:pt idx="16">
                  <c:v>44317</c:v>
                </c:pt>
                <c:pt idx="17">
                  <c:v>44348</c:v>
                </c:pt>
                <c:pt idx="18">
                  <c:v>44378</c:v>
                </c:pt>
                <c:pt idx="19">
                  <c:v>44409</c:v>
                </c:pt>
                <c:pt idx="20">
                  <c:v>44440</c:v>
                </c:pt>
                <c:pt idx="21">
                  <c:v>44470</c:v>
                </c:pt>
                <c:pt idx="22">
                  <c:v>44501</c:v>
                </c:pt>
                <c:pt idx="23">
                  <c:v>44531</c:v>
                </c:pt>
                <c:pt idx="24">
                  <c:v>44562</c:v>
                </c:pt>
              </c:numCache>
            </c:numRef>
          </c:cat>
          <c:val>
            <c:numRef>
              <c:f>'Ocupados por cat.'!$M$126:$M$150</c:f>
              <c:numCache>
                <c:formatCode>#,##0.00</c:formatCode>
                <c:ptCount val="25"/>
                <c:pt idx="0">
                  <c:v>0</c:v>
                </c:pt>
                <c:pt idx="1">
                  <c:v>-18.453450624566131</c:v>
                </c:pt>
                <c:pt idx="2">
                  <c:v>-66.921634790844564</c:v>
                </c:pt>
                <c:pt idx="3">
                  <c:v>-303.17653003519627</c:v>
                </c:pt>
                <c:pt idx="4">
                  <c:v>-504.71427783340573</c:v>
                </c:pt>
                <c:pt idx="5">
                  <c:v>-603.08558278383589</c:v>
                </c:pt>
                <c:pt idx="6">
                  <c:v>-571.74324586051011</c:v>
                </c:pt>
                <c:pt idx="7">
                  <c:v>-548.1032766005676</c:v>
                </c:pt>
                <c:pt idx="8">
                  <c:v>-470.20204244298543</c:v>
                </c:pt>
                <c:pt idx="9">
                  <c:v>-355.16584751922528</c:v>
                </c:pt>
                <c:pt idx="10">
                  <c:v>-255.26883257106897</c:v>
                </c:pt>
                <c:pt idx="11">
                  <c:v>-235.18664769931911</c:v>
                </c:pt>
                <c:pt idx="12">
                  <c:v>-212.69261855220748</c:v>
                </c:pt>
                <c:pt idx="13">
                  <c:v>-189.24241214660105</c:v>
                </c:pt>
                <c:pt idx="14">
                  <c:v>-176.94544724965976</c:v>
                </c:pt>
                <c:pt idx="15">
                  <c:v>-181.12072576196238</c:v>
                </c:pt>
                <c:pt idx="16">
                  <c:v>-179.53479787340279</c:v>
                </c:pt>
                <c:pt idx="17">
                  <c:v>-170.61201735634745</c:v>
                </c:pt>
                <c:pt idx="18">
                  <c:v>-101.89641273220673</c:v>
                </c:pt>
                <c:pt idx="19">
                  <c:v>-70.375805353744909</c:v>
                </c:pt>
                <c:pt idx="20">
                  <c:v>-31.782389244038313</c:v>
                </c:pt>
                <c:pt idx="21">
                  <c:v>-6.1187119620080921</c:v>
                </c:pt>
                <c:pt idx="22">
                  <c:v>18.549989403963536</c:v>
                </c:pt>
                <c:pt idx="23">
                  <c:v>31.393364312431231</c:v>
                </c:pt>
                <c:pt idx="24">
                  <c:v>-2.5946669569941605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F6E-4525-A29A-C3C6894B2AE5}"/>
            </c:ext>
          </c:extLst>
        </c:ser>
        <c:ser>
          <c:idx val="1"/>
          <c:order val="2"/>
          <c:tx>
            <c:strRef>
              <c:f>'Ocupados por cat.'!$R$5</c:f>
              <c:strCache>
                <c:ptCount val="1"/>
                <c:pt idx="0">
                  <c:v>Asalariados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val>
            <c:numRef>
              <c:f>'Ocupados por cat.'!$S$126:$S$150</c:f>
              <c:numCache>
                <c:formatCode>#,##0.00</c:formatCode>
                <c:ptCount val="25"/>
                <c:pt idx="0">
                  <c:v>0</c:v>
                </c:pt>
                <c:pt idx="1">
                  <c:v>15.362790087046051</c:v>
                </c:pt>
                <c:pt idx="2">
                  <c:v>-37.867981600544226</c:v>
                </c:pt>
                <c:pt idx="3">
                  <c:v>-393.18686323990732</c:v>
                </c:pt>
                <c:pt idx="4">
                  <c:v>-888.25497201559119</c:v>
                </c:pt>
                <c:pt idx="5">
                  <c:v>-1060.6718583226939</c:v>
                </c:pt>
                <c:pt idx="6">
                  <c:v>-1148.2956731063878</c:v>
                </c:pt>
                <c:pt idx="7">
                  <c:v>-1060.8790386267956</c:v>
                </c:pt>
                <c:pt idx="8">
                  <c:v>-978.54372625095857</c:v>
                </c:pt>
                <c:pt idx="9">
                  <c:v>-803.52665884635371</c:v>
                </c:pt>
                <c:pt idx="10">
                  <c:v>-679.82596081878546</c:v>
                </c:pt>
                <c:pt idx="11">
                  <c:v>-586.23468752026474</c:v>
                </c:pt>
                <c:pt idx="12">
                  <c:v>-512.76726162395062</c:v>
                </c:pt>
                <c:pt idx="13">
                  <c:v>-495.15601538249939</c:v>
                </c:pt>
                <c:pt idx="14">
                  <c:v>-535.22375307898164</c:v>
                </c:pt>
                <c:pt idx="15">
                  <c:v>-576.58419009621957</c:v>
                </c:pt>
                <c:pt idx="16">
                  <c:v>-638.94455008351633</c:v>
                </c:pt>
                <c:pt idx="17">
                  <c:v>-628.31940956897597</c:v>
                </c:pt>
                <c:pt idx="18">
                  <c:v>-589.55335100035518</c:v>
                </c:pt>
                <c:pt idx="19">
                  <c:v>-524.40360445944043</c:v>
                </c:pt>
                <c:pt idx="20">
                  <c:v>-484.53944280554606</c:v>
                </c:pt>
                <c:pt idx="21">
                  <c:v>-437.6302343933603</c:v>
                </c:pt>
                <c:pt idx="22">
                  <c:v>-369.99679466199905</c:v>
                </c:pt>
                <c:pt idx="23">
                  <c:v>-273.87855782169117</c:v>
                </c:pt>
                <c:pt idx="24">
                  <c:v>-187.36092315803035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9F6E-4525-A29A-C3C6894B2AE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011388096"/>
        <c:axId val="1011388512"/>
      </c:lineChart>
      <c:dateAx>
        <c:axId val="1011388096"/>
        <c:scaling>
          <c:orientation val="minMax"/>
        </c:scaling>
        <c:delete val="0"/>
        <c:axPos val="b"/>
        <c:numFmt formatCode="mmm\-yy" sourceLinked="0"/>
        <c:majorTickMark val="none"/>
        <c:minorTickMark val="none"/>
        <c:tickLblPos val="low"/>
        <c:spPr>
          <a:noFill/>
          <a:ln w="9525" cap="flat" cmpd="sng" algn="ctr">
            <a:solidFill>
              <a:srgbClr val="000000"/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rgbClr val="000000"/>
                </a:solidFill>
                <a:latin typeface="Helvetica"/>
                <a:ea typeface="Helvetica"/>
                <a:cs typeface="Helvetica"/>
              </a:defRPr>
            </a:pPr>
            <a:endParaRPr lang="es-CL"/>
          </a:p>
        </c:txPr>
        <c:crossAx val="1011388512"/>
        <c:crosses val="autoZero"/>
        <c:auto val="1"/>
        <c:lblOffset val="100"/>
        <c:baseTimeUnit val="months"/>
      </c:dateAx>
      <c:valAx>
        <c:axId val="10113885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ysClr val="window" lastClr="FFFFFF">
                  <a:lumMod val="65000"/>
                </a:sysClr>
              </a:solidFill>
              <a:prstDash val="solid"/>
              <a:round/>
              <a:headEnd type="none" w="med" len="med"/>
              <a:tailEnd type="none" w="med" len="med"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000000"/>
                </a:solidFill>
                <a:latin typeface="Helvetica"/>
                <a:ea typeface="Helvetica"/>
                <a:cs typeface="Helvetica"/>
              </a:defRPr>
            </a:pPr>
            <a:endParaRPr lang="es-CL"/>
          </a:p>
        </c:txPr>
        <c:crossAx val="10113880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rgbClr val="000000"/>
              </a:solidFill>
              <a:latin typeface="Helvetica"/>
              <a:ea typeface="Helvetica"/>
              <a:cs typeface="Helvetica"/>
            </a:defRPr>
          </a:pPr>
          <a:endParaRPr lang="es-C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  <a:extLst>
      <a:ext uri="{909E8E84-426E-40DD-AFC4-6F175D3DCCD1}">
        <a14:hiddenFill xmlns:a14="http://schemas.microsoft.com/office/drawing/2010/main">
          <a:solidFill>
            <a:sysClr val="window" lastClr="FFFFFF"/>
          </a:solidFill>
        </a14:hiddenFill>
      </a:ext>
      <a:ext uri="{91240B29-F687-4F45-9708-019B960494DF}">
        <a14:hiddenLine xmlns:a14="http://schemas.microsoft.com/office/drawing/2010/main" w="9525" cap="flat" cmpd="sng" algn="ctr">
          <a:solidFill>
            <a:sysClr val="windowText" lastClr="000000">
              <a:lumMod val="15000"/>
              <a:lumOff val="85000"/>
            </a:sysClr>
          </a:solidFill>
          <a:round/>
        </a14:hiddenLine>
      </a:ext>
    </a:extLst>
  </c:spPr>
  <c:txPr>
    <a:bodyPr/>
    <a:lstStyle/>
    <a:p>
      <a:pPr>
        <a:defRPr sz="1200">
          <a:solidFill>
            <a:srgbClr val="000000"/>
          </a:solidFill>
          <a:latin typeface="Helvetica"/>
          <a:ea typeface="Helvetica"/>
          <a:cs typeface="Helvetica"/>
        </a:defRPr>
      </a:pPr>
      <a:endParaRPr lang="es-CL"/>
    </a:p>
  </c:txPr>
  <c:externalData r:id="rId4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1" i="0" u="none" strike="noStrike" kern="1200" spc="0" baseline="0">
                <a:solidFill>
                  <a:srgbClr val="000000"/>
                </a:solidFill>
                <a:latin typeface="Helvetica"/>
                <a:ea typeface="Helvetica"/>
                <a:cs typeface="Helvetica"/>
              </a:defRPr>
            </a:pPr>
            <a:r>
              <a:rPr lang="es-CL"/>
              <a:t>Cotizantes</a:t>
            </a:r>
            <a:r>
              <a:rPr lang="es-CL" baseline="0"/>
              <a:t> dependientes</a:t>
            </a:r>
            <a:r>
              <a:rPr lang="es-CL"/>
              <a:t>
</a:t>
            </a:r>
            <a:r>
              <a:rPr lang="es-CL" sz="1200" b="0"/>
              <a:t>(promedio</a:t>
            </a:r>
            <a:r>
              <a:rPr lang="es-CL" sz="1200" b="0" baseline="0"/>
              <a:t> movil trimestral, miles de personas </a:t>
            </a:r>
            <a:r>
              <a:rPr lang="es-CL" sz="1200" b="0"/>
              <a:t>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1" i="0" u="none" strike="noStrike" kern="1200" spc="0" baseline="0">
              <a:solidFill>
                <a:srgbClr val="000000"/>
              </a:solidFill>
              <a:latin typeface="Helvetica"/>
              <a:ea typeface="Helvetica"/>
              <a:cs typeface="Helvetica"/>
            </a:defRPr>
          </a:pPr>
          <a:endParaRPr lang="es-CL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'Cotizantes INE - SP'!$F$5</c:f>
              <c:strCache>
                <c:ptCount val="1"/>
                <c:pt idx="0">
                  <c:v>Cotizantes  ENE (Estimación)</c:v>
                </c:pt>
              </c:strCache>
            </c:strRef>
          </c:tx>
          <c:spPr>
            <a:ln w="28575" cap="rnd">
              <a:solidFill>
                <a:srgbClr val="0070C0"/>
              </a:solidFill>
              <a:round/>
            </a:ln>
            <a:effectLst/>
          </c:spPr>
          <c:marker>
            <c:symbol val="none"/>
          </c:marker>
          <c:cat>
            <c:numRef>
              <c:f>'Cotizantes INE - SP'!$A$113:$A$149</c:f>
              <c:numCache>
                <c:formatCode>mmm\-yy</c:formatCode>
                <c:ptCount val="37"/>
                <c:pt idx="0">
                  <c:v>43466</c:v>
                </c:pt>
                <c:pt idx="1">
                  <c:v>43497</c:v>
                </c:pt>
                <c:pt idx="2">
                  <c:v>43525</c:v>
                </c:pt>
                <c:pt idx="3">
                  <c:v>43556</c:v>
                </c:pt>
                <c:pt idx="4">
                  <c:v>43586</c:v>
                </c:pt>
                <c:pt idx="5">
                  <c:v>43617</c:v>
                </c:pt>
                <c:pt idx="6">
                  <c:v>43647</c:v>
                </c:pt>
                <c:pt idx="7">
                  <c:v>43678</c:v>
                </c:pt>
                <c:pt idx="8">
                  <c:v>43709</c:v>
                </c:pt>
                <c:pt idx="9">
                  <c:v>43739</c:v>
                </c:pt>
                <c:pt idx="10">
                  <c:v>43770</c:v>
                </c:pt>
                <c:pt idx="11">
                  <c:v>43800</c:v>
                </c:pt>
                <c:pt idx="12">
                  <c:v>43831</c:v>
                </c:pt>
                <c:pt idx="13">
                  <c:v>43862</c:v>
                </c:pt>
                <c:pt idx="14">
                  <c:v>43891</c:v>
                </c:pt>
                <c:pt idx="15">
                  <c:v>43922</c:v>
                </c:pt>
                <c:pt idx="16">
                  <c:v>43952</c:v>
                </c:pt>
                <c:pt idx="17">
                  <c:v>43983</c:v>
                </c:pt>
                <c:pt idx="18">
                  <c:v>44013</c:v>
                </c:pt>
                <c:pt idx="19">
                  <c:v>44044</c:v>
                </c:pt>
                <c:pt idx="20">
                  <c:v>44075</c:v>
                </c:pt>
                <c:pt idx="21">
                  <c:v>44105</c:v>
                </c:pt>
                <c:pt idx="22">
                  <c:v>44136</c:v>
                </c:pt>
                <c:pt idx="23">
                  <c:v>44166</c:v>
                </c:pt>
                <c:pt idx="24">
                  <c:v>44197</c:v>
                </c:pt>
                <c:pt idx="25">
                  <c:v>44228</c:v>
                </c:pt>
                <c:pt idx="26">
                  <c:v>44256</c:v>
                </c:pt>
                <c:pt idx="27">
                  <c:v>44287</c:v>
                </c:pt>
                <c:pt idx="28">
                  <c:v>44317</c:v>
                </c:pt>
                <c:pt idx="29">
                  <c:v>44348</c:v>
                </c:pt>
                <c:pt idx="30">
                  <c:v>44378</c:v>
                </c:pt>
                <c:pt idx="31">
                  <c:v>44409</c:v>
                </c:pt>
                <c:pt idx="32">
                  <c:v>44440</c:v>
                </c:pt>
                <c:pt idx="33">
                  <c:v>44470</c:v>
                </c:pt>
                <c:pt idx="34">
                  <c:v>44501</c:v>
                </c:pt>
                <c:pt idx="35">
                  <c:v>44531</c:v>
                </c:pt>
                <c:pt idx="36">
                  <c:v>44562</c:v>
                </c:pt>
              </c:numCache>
            </c:numRef>
          </c:cat>
          <c:val>
            <c:numRef>
              <c:f>'Cotizantes INE - SP'!$F$113:$F$149</c:f>
              <c:numCache>
                <c:formatCode>#,##0.00</c:formatCode>
                <c:ptCount val="37"/>
                <c:pt idx="0">
                  <c:v>5438.6320511211206</c:v>
                </c:pt>
                <c:pt idx="1">
                  <c:v>5458.5859976456204</c:v>
                </c:pt>
                <c:pt idx="2">
                  <c:v>5444.8240582456801</c:v>
                </c:pt>
                <c:pt idx="3">
                  <c:v>5443.8903413719299</c:v>
                </c:pt>
                <c:pt idx="4">
                  <c:v>5463.5561334229906</c:v>
                </c:pt>
                <c:pt idx="5">
                  <c:v>5438.4130126597802</c:v>
                </c:pt>
                <c:pt idx="6">
                  <c:v>5449.7750098941797</c:v>
                </c:pt>
                <c:pt idx="7">
                  <c:v>5448.9748725217005</c:v>
                </c:pt>
                <c:pt idx="8">
                  <c:v>5509.5083431399098</c:v>
                </c:pt>
                <c:pt idx="9">
                  <c:v>5489.4803978584996</c:v>
                </c:pt>
                <c:pt idx="10">
                  <c:v>5476.36406371883</c:v>
                </c:pt>
                <c:pt idx="11">
                  <c:v>5498.5468471918493</c:v>
                </c:pt>
                <c:pt idx="12">
                  <c:v>5539.0171596181799</c:v>
                </c:pt>
                <c:pt idx="13">
                  <c:v>5564.9674570499501</c:v>
                </c:pt>
                <c:pt idx="14">
                  <c:v>5510.3118541948006</c:v>
                </c:pt>
                <c:pt idx="15">
                  <c:v>5322.2541795980296</c:v>
                </c:pt>
                <c:pt idx="16">
                  <c:v>5017.3983641654595</c:v>
                </c:pt>
                <c:pt idx="17">
                  <c:v>4900.4283208680499</c:v>
                </c:pt>
                <c:pt idx="18">
                  <c:v>4823.3739085020798</c:v>
                </c:pt>
                <c:pt idx="19">
                  <c:v>4880.5544404885895</c:v>
                </c:pt>
                <c:pt idx="20">
                  <c:v>4933.1200882512094</c:v>
                </c:pt>
                <c:pt idx="21">
                  <c:v>5006.9085840012094</c:v>
                </c:pt>
                <c:pt idx="22">
                  <c:v>5078.3630577464601</c:v>
                </c:pt>
                <c:pt idx="23">
                  <c:v>5141.5290040686996</c:v>
                </c:pt>
                <c:pt idx="24">
                  <c:v>5192.5743887452199</c:v>
                </c:pt>
                <c:pt idx="25">
                  <c:v>5252.9752834931396</c:v>
                </c:pt>
                <c:pt idx="26">
                  <c:v>5242.4897671417002</c:v>
                </c:pt>
                <c:pt idx="27">
                  <c:v>5257.0987056020795</c:v>
                </c:pt>
                <c:pt idx="28">
                  <c:v>5217.1292665321298</c:v>
                </c:pt>
                <c:pt idx="29">
                  <c:v>5214.4997920707501</c:v>
                </c:pt>
                <c:pt idx="30">
                  <c:v>5228.4830921758003</c:v>
                </c:pt>
                <c:pt idx="31">
                  <c:v>5274.91739294116</c:v>
                </c:pt>
                <c:pt idx="32">
                  <c:v>5286.6715931678009</c:v>
                </c:pt>
                <c:pt idx="33">
                  <c:v>5322.9814880120002</c:v>
                </c:pt>
                <c:pt idx="34">
                  <c:v>5365.7836152110294</c:v>
                </c:pt>
                <c:pt idx="35">
                  <c:v>5456.7245302886204</c:v>
                </c:pt>
                <c:pt idx="36">
                  <c:v>5514.8201150515197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B9F-4077-A623-330CA4ECD877}"/>
            </c:ext>
          </c:extLst>
        </c:ser>
        <c:ser>
          <c:idx val="1"/>
          <c:order val="1"/>
          <c:tx>
            <c:strRef>
              <c:f>'Cotizantes INE - SP'!$D$5</c:f>
              <c:strCache>
                <c:ptCount val="1"/>
                <c:pt idx="0">
                  <c:v>Cotizantes SP 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numRef>
              <c:f>'Cotizantes INE - SP'!$A$113:$A$149</c:f>
              <c:numCache>
                <c:formatCode>mmm\-yy</c:formatCode>
                <c:ptCount val="37"/>
                <c:pt idx="0">
                  <c:v>43466</c:v>
                </c:pt>
                <c:pt idx="1">
                  <c:v>43497</c:v>
                </c:pt>
                <c:pt idx="2">
                  <c:v>43525</c:v>
                </c:pt>
                <c:pt idx="3">
                  <c:v>43556</c:v>
                </c:pt>
                <c:pt idx="4">
                  <c:v>43586</c:v>
                </c:pt>
                <c:pt idx="5">
                  <c:v>43617</c:v>
                </c:pt>
                <c:pt idx="6">
                  <c:v>43647</c:v>
                </c:pt>
                <c:pt idx="7">
                  <c:v>43678</c:v>
                </c:pt>
                <c:pt idx="8">
                  <c:v>43709</c:v>
                </c:pt>
                <c:pt idx="9">
                  <c:v>43739</c:v>
                </c:pt>
                <c:pt idx="10">
                  <c:v>43770</c:v>
                </c:pt>
                <c:pt idx="11">
                  <c:v>43800</c:v>
                </c:pt>
                <c:pt idx="12">
                  <c:v>43831</c:v>
                </c:pt>
                <c:pt idx="13">
                  <c:v>43862</c:v>
                </c:pt>
                <c:pt idx="14">
                  <c:v>43891</c:v>
                </c:pt>
                <c:pt idx="15">
                  <c:v>43922</c:v>
                </c:pt>
                <c:pt idx="16">
                  <c:v>43952</c:v>
                </c:pt>
                <c:pt idx="17">
                  <c:v>43983</c:v>
                </c:pt>
                <c:pt idx="18">
                  <c:v>44013</c:v>
                </c:pt>
                <c:pt idx="19">
                  <c:v>44044</c:v>
                </c:pt>
                <c:pt idx="20">
                  <c:v>44075</c:v>
                </c:pt>
                <c:pt idx="21">
                  <c:v>44105</c:v>
                </c:pt>
                <c:pt idx="22">
                  <c:v>44136</c:v>
                </c:pt>
                <c:pt idx="23">
                  <c:v>44166</c:v>
                </c:pt>
                <c:pt idx="24">
                  <c:v>44197</c:v>
                </c:pt>
                <c:pt idx="25">
                  <c:v>44228</c:v>
                </c:pt>
                <c:pt idx="26">
                  <c:v>44256</c:v>
                </c:pt>
                <c:pt idx="27">
                  <c:v>44287</c:v>
                </c:pt>
                <c:pt idx="28">
                  <c:v>44317</c:v>
                </c:pt>
                <c:pt idx="29">
                  <c:v>44348</c:v>
                </c:pt>
                <c:pt idx="30">
                  <c:v>44378</c:v>
                </c:pt>
                <c:pt idx="31">
                  <c:v>44409</c:v>
                </c:pt>
                <c:pt idx="32">
                  <c:v>44440</c:v>
                </c:pt>
                <c:pt idx="33">
                  <c:v>44470</c:v>
                </c:pt>
                <c:pt idx="34">
                  <c:v>44501</c:v>
                </c:pt>
                <c:pt idx="35">
                  <c:v>44531</c:v>
                </c:pt>
                <c:pt idx="36">
                  <c:v>44562</c:v>
                </c:pt>
              </c:numCache>
            </c:numRef>
          </c:cat>
          <c:val>
            <c:numRef>
              <c:f>'Cotizantes INE - SP'!$D$113:$D$149</c:f>
              <c:numCache>
                <c:formatCode>#,##0.00</c:formatCode>
                <c:ptCount val="37"/>
                <c:pt idx="0">
                  <c:v>5467.1753333333327</c:v>
                </c:pt>
                <c:pt idx="1">
                  <c:v>5486.3606666666674</c:v>
                </c:pt>
                <c:pt idx="2">
                  <c:v>5467.7366666666667</c:v>
                </c:pt>
                <c:pt idx="3">
                  <c:v>5463.3106666666672</c:v>
                </c:pt>
                <c:pt idx="4">
                  <c:v>5419.6933333333327</c:v>
                </c:pt>
                <c:pt idx="5">
                  <c:v>5396.9669999999996</c:v>
                </c:pt>
                <c:pt idx="6">
                  <c:v>5400.7376666666669</c:v>
                </c:pt>
                <c:pt idx="7">
                  <c:v>5430.1509999999998</c:v>
                </c:pt>
                <c:pt idx="8">
                  <c:v>5435.0529999999999</c:v>
                </c:pt>
                <c:pt idx="9">
                  <c:v>5437.0513333333329</c:v>
                </c:pt>
                <c:pt idx="10">
                  <c:v>5466.6763333333329</c:v>
                </c:pt>
                <c:pt idx="11">
                  <c:v>5538.2853333333333</c:v>
                </c:pt>
                <c:pt idx="12">
                  <c:v>5553.7479999999996</c:v>
                </c:pt>
                <c:pt idx="13">
                  <c:v>5551.2539999999999</c:v>
                </c:pt>
                <c:pt idx="14">
                  <c:v>5491.393</c:v>
                </c:pt>
                <c:pt idx="15">
                  <c:v>5385.4973333333328</c:v>
                </c:pt>
                <c:pt idx="16">
                  <c:v>5231.0703333333331</c:v>
                </c:pt>
                <c:pt idx="17">
                  <c:v>5108.7020000000002</c:v>
                </c:pt>
                <c:pt idx="18">
                  <c:v>5075.2709999999997</c:v>
                </c:pt>
                <c:pt idx="19">
                  <c:v>5090.6450000000004</c:v>
                </c:pt>
                <c:pt idx="20">
                  <c:v>5110.6229999999996</c:v>
                </c:pt>
                <c:pt idx="21">
                  <c:v>5168.6103333333331</c:v>
                </c:pt>
                <c:pt idx="22">
                  <c:v>5276.2853333333333</c:v>
                </c:pt>
                <c:pt idx="23">
                  <c:v>5396.9250000000002</c:v>
                </c:pt>
                <c:pt idx="24">
                  <c:v>5469.0249999999996</c:v>
                </c:pt>
                <c:pt idx="25">
                  <c:v>5502.788333333333</c:v>
                </c:pt>
                <c:pt idx="26">
                  <c:v>5517.4973333333328</c:v>
                </c:pt>
                <c:pt idx="27">
                  <c:v>5535.9503333333332</c:v>
                </c:pt>
                <c:pt idx="28">
                  <c:v>5515.9229999999998</c:v>
                </c:pt>
                <c:pt idx="29">
                  <c:v>5501.900333333333</c:v>
                </c:pt>
                <c:pt idx="30">
                  <c:v>5507.5523333333331</c:v>
                </c:pt>
                <c:pt idx="31">
                  <c:v>5559.099666666667</c:v>
                </c:pt>
                <c:pt idx="32">
                  <c:v>5619.5533333333333</c:v>
                </c:pt>
                <c:pt idx="33">
                  <c:v>5686.45</c:v>
                </c:pt>
                <c:pt idx="34">
                  <c:v>5761.1706666666669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B9F-4077-A623-330CA4ECD87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954006303"/>
        <c:axId val="954006719"/>
      </c:lineChart>
      <c:dateAx>
        <c:axId val="954006303"/>
        <c:scaling>
          <c:orientation val="minMax"/>
        </c:scaling>
        <c:delete val="0"/>
        <c:axPos val="b"/>
        <c:numFmt formatCode="mmm\-yy" sourceLinked="0"/>
        <c:majorTickMark val="none"/>
        <c:minorTickMark val="none"/>
        <c:tickLblPos val="low"/>
        <c:spPr>
          <a:noFill/>
          <a:ln w="9525" cap="flat" cmpd="sng" algn="ctr">
            <a:solidFill>
              <a:srgbClr val="000000"/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rgbClr val="000000"/>
                </a:solidFill>
                <a:latin typeface="Helvetica"/>
                <a:ea typeface="Helvetica"/>
                <a:cs typeface="Helvetica"/>
              </a:defRPr>
            </a:pPr>
            <a:endParaRPr lang="es-CL"/>
          </a:p>
        </c:txPr>
        <c:crossAx val="954006719"/>
        <c:crosses val="autoZero"/>
        <c:auto val="1"/>
        <c:lblOffset val="100"/>
        <c:baseTimeUnit val="months"/>
      </c:dateAx>
      <c:valAx>
        <c:axId val="954006719"/>
        <c:scaling>
          <c:orientation val="minMax"/>
          <c:min val="4500"/>
        </c:scaling>
        <c:delete val="0"/>
        <c:axPos val="l"/>
        <c:majorGridlines>
          <c:spPr>
            <a:ln w="9525" cap="flat" cmpd="sng" algn="ctr">
              <a:solidFill>
                <a:sysClr val="window" lastClr="FFFFFF">
                  <a:lumMod val="65000"/>
                </a:sysClr>
              </a:solidFill>
              <a:prstDash val="solid"/>
              <a:round/>
              <a:headEnd type="none" w="med" len="med"/>
              <a:tailEnd type="none" w="med" len="med"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000000"/>
                </a:solidFill>
                <a:latin typeface="Helvetica"/>
                <a:ea typeface="Helvetica"/>
                <a:cs typeface="Helvetica"/>
              </a:defRPr>
            </a:pPr>
            <a:endParaRPr lang="es-CL"/>
          </a:p>
        </c:txPr>
        <c:crossAx val="95400630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rgbClr val="000000"/>
              </a:solidFill>
              <a:latin typeface="Helvetica"/>
              <a:ea typeface="Helvetica"/>
              <a:cs typeface="Helvetica"/>
            </a:defRPr>
          </a:pPr>
          <a:endParaRPr lang="es-C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  <a:extLst>
      <a:ext uri="{909E8E84-426E-40DD-AFC4-6F175D3DCCD1}">
        <a14:hiddenFill xmlns:a14="http://schemas.microsoft.com/office/drawing/2010/main">
          <a:solidFill>
            <a:sysClr val="window" lastClr="FFFFFF"/>
          </a:solidFill>
        </a14:hiddenFill>
      </a:ext>
      <a:ext uri="{91240B29-F687-4F45-9708-019B960494DF}">
        <a14:hiddenLine xmlns:a14="http://schemas.microsoft.com/office/drawing/2010/main" w="9525" cap="flat" cmpd="sng" algn="ctr">
          <a:solidFill>
            <a:sysClr val="windowText" lastClr="000000">
              <a:lumMod val="15000"/>
              <a:lumOff val="85000"/>
            </a:sysClr>
          </a:solidFill>
          <a:round/>
        </a14:hiddenLine>
      </a:ext>
    </a:extLst>
  </c:spPr>
  <c:txPr>
    <a:bodyPr/>
    <a:lstStyle/>
    <a:p>
      <a:pPr>
        <a:defRPr sz="1200">
          <a:solidFill>
            <a:srgbClr val="000000"/>
          </a:solidFill>
          <a:latin typeface="Helvetica"/>
          <a:ea typeface="Helvetica"/>
          <a:cs typeface="Helvetica"/>
        </a:defRPr>
      </a:pPr>
      <a:endParaRPr lang="es-CL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1" i="0" u="none" strike="noStrike" kern="1200" spc="0" baseline="0">
                <a:solidFill>
                  <a:srgbClr val="000000"/>
                </a:solidFill>
                <a:latin typeface="Helvetica"/>
                <a:ea typeface="Helvetica"/>
                <a:cs typeface="Helvetica"/>
              </a:defRPr>
            </a:pPr>
            <a:r>
              <a:rPr lang="es-CL"/>
              <a:t>Inflación anual
</a:t>
            </a:r>
            <a:r>
              <a:rPr lang="es-CL" sz="1200" b="0"/>
              <a:t>(variación anual, %)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1" i="0" u="none" strike="noStrike" kern="1200" spc="0" baseline="0">
              <a:solidFill>
                <a:srgbClr val="000000"/>
              </a:solidFill>
              <a:latin typeface="Helvetica"/>
              <a:ea typeface="Helvetica"/>
              <a:cs typeface="Helvetica"/>
            </a:defRPr>
          </a:pPr>
          <a:endParaRPr lang="es-CL"/>
        </a:p>
      </c:txPr>
    </c:title>
    <c:autoTitleDeleted val="0"/>
    <c:plotArea>
      <c:layout/>
      <c:barChart>
        <c:barDir val="col"/>
        <c:grouping val="stacked"/>
        <c:varyColors val="0"/>
        <c:ser>
          <c:idx val="2"/>
          <c:order val="0"/>
          <c:tx>
            <c:strRef>
              <c:f>Cuadro!$K$4</c:f>
              <c:strCache>
                <c:ptCount val="1"/>
                <c:pt idx="0">
                  <c:v>Bienes sin volátiles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rgbClr val="FF0000"/>
              </a:solidFill>
            </a:ln>
            <a:effectLst/>
          </c:spPr>
          <c:invertIfNegative val="0"/>
          <c:cat>
            <c:numRef>
              <c:f>Cuadro!$H$5:$H$149</c:f>
              <c:numCache>
                <c:formatCode>mmm\.yyyy</c:formatCode>
                <c:ptCount val="145"/>
                <c:pt idx="0">
                  <c:v>40210</c:v>
                </c:pt>
                <c:pt idx="1">
                  <c:v>40238</c:v>
                </c:pt>
                <c:pt idx="2">
                  <c:v>40269</c:v>
                </c:pt>
                <c:pt idx="3">
                  <c:v>40299</c:v>
                </c:pt>
                <c:pt idx="4">
                  <c:v>40330</c:v>
                </c:pt>
                <c:pt idx="5">
                  <c:v>40360</c:v>
                </c:pt>
                <c:pt idx="6">
                  <c:v>40391</c:v>
                </c:pt>
                <c:pt idx="7">
                  <c:v>40422</c:v>
                </c:pt>
                <c:pt idx="8">
                  <c:v>40452</c:v>
                </c:pt>
                <c:pt idx="9">
                  <c:v>40483</c:v>
                </c:pt>
                <c:pt idx="10">
                  <c:v>40513</c:v>
                </c:pt>
                <c:pt idx="11">
                  <c:v>40544</c:v>
                </c:pt>
                <c:pt idx="12">
                  <c:v>40575</c:v>
                </c:pt>
                <c:pt idx="13">
                  <c:v>40603</c:v>
                </c:pt>
                <c:pt idx="14">
                  <c:v>40634</c:v>
                </c:pt>
                <c:pt idx="15">
                  <c:v>40664</c:v>
                </c:pt>
                <c:pt idx="16">
                  <c:v>40695</c:v>
                </c:pt>
                <c:pt idx="17">
                  <c:v>40725</c:v>
                </c:pt>
                <c:pt idx="18">
                  <c:v>40756</c:v>
                </c:pt>
                <c:pt idx="19">
                  <c:v>40787</c:v>
                </c:pt>
                <c:pt idx="20">
                  <c:v>40817</c:v>
                </c:pt>
                <c:pt idx="21">
                  <c:v>40848</c:v>
                </c:pt>
                <c:pt idx="22">
                  <c:v>40878</c:v>
                </c:pt>
                <c:pt idx="23">
                  <c:v>40909</c:v>
                </c:pt>
                <c:pt idx="24">
                  <c:v>40940</c:v>
                </c:pt>
                <c:pt idx="25">
                  <c:v>40969</c:v>
                </c:pt>
                <c:pt idx="26">
                  <c:v>41000</c:v>
                </c:pt>
                <c:pt idx="27">
                  <c:v>41030</c:v>
                </c:pt>
                <c:pt idx="28">
                  <c:v>41061</c:v>
                </c:pt>
                <c:pt idx="29">
                  <c:v>41091</c:v>
                </c:pt>
                <c:pt idx="30">
                  <c:v>41122</c:v>
                </c:pt>
                <c:pt idx="31">
                  <c:v>41153</c:v>
                </c:pt>
                <c:pt idx="32">
                  <c:v>41183</c:v>
                </c:pt>
                <c:pt idx="33">
                  <c:v>41214</c:v>
                </c:pt>
                <c:pt idx="34">
                  <c:v>41244</c:v>
                </c:pt>
                <c:pt idx="35">
                  <c:v>41275</c:v>
                </c:pt>
                <c:pt idx="36">
                  <c:v>41306</c:v>
                </c:pt>
                <c:pt idx="37">
                  <c:v>41334</c:v>
                </c:pt>
                <c:pt idx="38">
                  <c:v>41365</c:v>
                </c:pt>
                <c:pt idx="39">
                  <c:v>41395</c:v>
                </c:pt>
                <c:pt idx="40">
                  <c:v>41426</c:v>
                </c:pt>
                <c:pt idx="41">
                  <c:v>41456</c:v>
                </c:pt>
                <c:pt idx="42">
                  <c:v>41487</c:v>
                </c:pt>
                <c:pt idx="43">
                  <c:v>41518</c:v>
                </c:pt>
                <c:pt idx="44">
                  <c:v>41548</c:v>
                </c:pt>
                <c:pt idx="45">
                  <c:v>41579</c:v>
                </c:pt>
                <c:pt idx="46">
                  <c:v>41609</c:v>
                </c:pt>
                <c:pt idx="47">
                  <c:v>41640</c:v>
                </c:pt>
                <c:pt idx="48">
                  <c:v>41671</c:v>
                </c:pt>
                <c:pt idx="49">
                  <c:v>41699</c:v>
                </c:pt>
                <c:pt idx="50">
                  <c:v>41730</c:v>
                </c:pt>
                <c:pt idx="51">
                  <c:v>41760</c:v>
                </c:pt>
                <c:pt idx="52">
                  <c:v>41791</c:v>
                </c:pt>
                <c:pt idx="53">
                  <c:v>41821</c:v>
                </c:pt>
                <c:pt idx="54">
                  <c:v>41852</c:v>
                </c:pt>
                <c:pt idx="55">
                  <c:v>41883</c:v>
                </c:pt>
                <c:pt idx="56">
                  <c:v>41913</c:v>
                </c:pt>
                <c:pt idx="57">
                  <c:v>41944</c:v>
                </c:pt>
                <c:pt idx="58">
                  <c:v>41974</c:v>
                </c:pt>
                <c:pt idx="59">
                  <c:v>42005</c:v>
                </c:pt>
                <c:pt idx="60">
                  <c:v>42036</c:v>
                </c:pt>
                <c:pt idx="61">
                  <c:v>42064</c:v>
                </c:pt>
                <c:pt idx="62">
                  <c:v>42095</c:v>
                </c:pt>
                <c:pt idx="63">
                  <c:v>42125</c:v>
                </c:pt>
                <c:pt idx="64">
                  <c:v>42156</c:v>
                </c:pt>
                <c:pt idx="65">
                  <c:v>42186</c:v>
                </c:pt>
                <c:pt idx="66">
                  <c:v>42217</c:v>
                </c:pt>
                <c:pt idx="67">
                  <c:v>42248</c:v>
                </c:pt>
                <c:pt idx="68">
                  <c:v>42278</c:v>
                </c:pt>
                <c:pt idx="69">
                  <c:v>42309</c:v>
                </c:pt>
                <c:pt idx="70">
                  <c:v>42339</c:v>
                </c:pt>
                <c:pt idx="71">
                  <c:v>42370</c:v>
                </c:pt>
                <c:pt idx="72">
                  <c:v>42401</c:v>
                </c:pt>
                <c:pt idx="73">
                  <c:v>42430</c:v>
                </c:pt>
                <c:pt idx="74">
                  <c:v>42461</c:v>
                </c:pt>
                <c:pt idx="75">
                  <c:v>42491</c:v>
                </c:pt>
                <c:pt idx="76">
                  <c:v>42522</c:v>
                </c:pt>
                <c:pt idx="77">
                  <c:v>42552</c:v>
                </c:pt>
                <c:pt idx="78">
                  <c:v>42583</c:v>
                </c:pt>
                <c:pt idx="79">
                  <c:v>42614</c:v>
                </c:pt>
                <c:pt idx="80">
                  <c:v>42644</c:v>
                </c:pt>
                <c:pt idx="81">
                  <c:v>42675</c:v>
                </c:pt>
                <c:pt idx="82">
                  <c:v>42705</c:v>
                </c:pt>
                <c:pt idx="83">
                  <c:v>42736</c:v>
                </c:pt>
                <c:pt idx="84">
                  <c:v>42767</c:v>
                </c:pt>
                <c:pt idx="85">
                  <c:v>42795</c:v>
                </c:pt>
                <c:pt idx="86">
                  <c:v>42826</c:v>
                </c:pt>
                <c:pt idx="87">
                  <c:v>42856</c:v>
                </c:pt>
                <c:pt idx="88">
                  <c:v>42887</c:v>
                </c:pt>
                <c:pt idx="89">
                  <c:v>42917</c:v>
                </c:pt>
                <c:pt idx="90">
                  <c:v>42948</c:v>
                </c:pt>
                <c:pt idx="91">
                  <c:v>42979</c:v>
                </c:pt>
                <c:pt idx="92">
                  <c:v>43009</c:v>
                </c:pt>
                <c:pt idx="93">
                  <c:v>43040</c:v>
                </c:pt>
                <c:pt idx="94">
                  <c:v>43070</c:v>
                </c:pt>
                <c:pt idx="95">
                  <c:v>43101</c:v>
                </c:pt>
                <c:pt idx="96">
                  <c:v>43132</c:v>
                </c:pt>
                <c:pt idx="97">
                  <c:v>43160</c:v>
                </c:pt>
                <c:pt idx="98">
                  <c:v>43191</c:v>
                </c:pt>
                <c:pt idx="99">
                  <c:v>43221</c:v>
                </c:pt>
                <c:pt idx="100">
                  <c:v>43252</c:v>
                </c:pt>
                <c:pt idx="101">
                  <c:v>43282</c:v>
                </c:pt>
                <c:pt idx="102">
                  <c:v>43313</c:v>
                </c:pt>
                <c:pt idx="103">
                  <c:v>43344</c:v>
                </c:pt>
                <c:pt idx="104">
                  <c:v>43374</c:v>
                </c:pt>
                <c:pt idx="105">
                  <c:v>43405</c:v>
                </c:pt>
                <c:pt idx="106">
                  <c:v>43435</c:v>
                </c:pt>
                <c:pt idx="107">
                  <c:v>43466</c:v>
                </c:pt>
                <c:pt idx="108">
                  <c:v>43497</c:v>
                </c:pt>
                <c:pt idx="109">
                  <c:v>43525</c:v>
                </c:pt>
                <c:pt idx="110">
                  <c:v>43556</c:v>
                </c:pt>
                <c:pt idx="111">
                  <c:v>43586</c:v>
                </c:pt>
                <c:pt idx="112">
                  <c:v>43617</c:v>
                </c:pt>
                <c:pt idx="113">
                  <c:v>43647</c:v>
                </c:pt>
                <c:pt idx="114">
                  <c:v>43678</c:v>
                </c:pt>
                <c:pt idx="115">
                  <c:v>43709</c:v>
                </c:pt>
                <c:pt idx="116">
                  <c:v>43739</c:v>
                </c:pt>
                <c:pt idx="117">
                  <c:v>43770</c:v>
                </c:pt>
                <c:pt idx="118">
                  <c:v>43800</c:v>
                </c:pt>
                <c:pt idx="119">
                  <c:v>43831</c:v>
                </c:pt>
                <c:pt idx="120">
                  <c:v>43862</c:v>
                </c:pt>
                <c:pt idx="121">
                  <c:v>43891</c:v>
                </c:pt>
                <c:pt idx="122">
                  <c:v>43922</c:v>
                </c:pt>
                <c:pt idx="123">
                  <c:v>43952</c:v>
                </c:pt>
                <c:pt idx="124">
                  <c:v>43983</c:v>
                </c:pt>
                <c:pt idx="125">
                  <c:v>44013</c:v>
                </c:pt>
                <c:pt idx="126">
                  <c:v>44044</c:v>
                </c:pt>
                <c:pt idx="127">
                  <c:v>44075</c:v>
                </c:pt>
                <c:pt idx="128">
                  <c:v>44105</c:v>
                </c:pt>
                <c:pt idx="129">
                  <c:v>44136</c:v>
                </c:pt>
                <c:pt idx="130">
                  <c:v>44166</c:v>
                </c:pt>
                <c:pt idx="131">
                  <c:v>44197</c:v>
                </c:pt>
                <c:pt idx="132">
                  <c:v>44228</c:v>
                </c:pt>
                <c:pt idx="133">
                  <c:v>44256</c:v>
                </c:pt>
                <c:pt idx="134">
                  <c:v>44287</c:v>
                </c:pt>
                <c:pt idx="135">
                  <c:v>44317</c:v>
                </c:pt>
                <c:pt idx="136">
                  <c:v>44348</c:v>
                </c:pt>
                <c:pt idx="137">
                  <c:v>44378</c:v>
                </c:pt>
                <c:pt idx="138">
                  <c:v>44409</c:v>
                </c:pt>
                <c:pt idx="139">
                  <c:v>44440</c:v>
                </c:pt>
                <c:pt idx="140">
                  <c:v>44470</c:v>
                </c:pt>
                <c:pt idx="141">
                  <c:v>44501</c:v>
                </c:pt>
                <c:pt idx="142">
                  <c:v>44531</c:v>
                </c:pt>
                <c:pt idx="143">
                  <c:v>44562</c:v>
                </c:pt>
                <c:pt idx="144">
                  <c:v>44593</c:v>
                </c:pt>
              </c:numCache>
            </c:numRef>
          </c:cat>
          <c:val>
            <c:numRef>
              <c:f>Cuadro!$K$5:$K$149</c:f>
              <c:numCache>
                <c:formatCode>General</c:formatCode>
                <c:ptCount val="145"/>
                <c:pt idx="11">
                  <c:v>-0.17100263153324233</c:v>
                </c:pt>
                <c:pt idx="12">
                  <c:v>-0.19163721765973221</c:v>
                </c:pt>
                <c:pt idx="13">
                  <c:v>-0.14814351339385981</c:v>
                </c:pt>
                <c:pt idx="14">
                  <c:v>-8.0156047731422625E-2</c:v>
                </c:pt>
                <c:pt idx="15">
                  <c:v>0.16993453210876477</c:v>
                </c:pt>
                <c:pt idx="16">
                  <c:v>6.1116781727446209E-2</c:v>
                </c:pt>
                <c:pt idx="17">
                  <c:v>5.523377713119107E-2</c:v>
                </c:pt>
                <c:pt idx="18">
                  <c:v>-4.0361093795597165E-2</c:v>
                </c:pt>
                <c:pt idx="19">
                  <c:v>-0.12793250483422944</c:v>
                </c:pt>
                <c:pt idx="20">
                  <c:v>-5.8879778626077219E-2</c:v>
                </c:pt>
                <c:pt idx="21">
                  <c:v>1.5265523895550547E-2</c:v>
                </c:pt>
                <c:pt idx="22">
                  <c:v>0.18174001622891678</c:v>
                </c:pt>
                <c:pt idx="23">
                  <c:v>0.39325570379748598</c:v>
                </c:pt>
                <c:pt idx="24">
                  <c:v>0.43567451337919832</c:v>
                </c:pt>
                <c:pt idx="25">
                  <c:v>0.4221781402061765</c:v>
                </c:pt>
                <c:pt idx="26">
                  <c:v>0.38320058319464023</c:v>
                </c:pt>
                <c:pt idx="27">
                  <c:v>0.2210885817424893</c:v>
                </c:pt>
                <c:pt idx="28">
                  <c:v>0.22595349196185677</c:v>
                </c:pt>
                <c:pt idx="29">
                  <c:v>0.20818431033710394</c:v>
                </c:pt>
                <c:pt idx="30">
                  <c:v>0.19782694432868725</c:v>
                </c:pt>
                <c:pt idx="31">
                  <c:v>0.30542544141274836</c:v>
                </c:pt>
                <c:pt idx="32">
                  <c:v>0.28864630323691126</c:v>
                </c:pt>
                <c:pt idx="33">
                  <c:v>0.25118123416975563</c:v>
                </c:pt>
                <c:pt idx="34">
                  <c:v>0.16900611555042169</c:v>
                </c:pt>
                <c:pt idx="35">
                  <c:v>5.2938420998418771E-2</c:v>
                </c:pt>
                <c:pt idx="36">
                  <c:v>-2.4358266288749611E-3</c:v>
                </c:pt>
                <c:pt idx="37">
                  <c:v>2.2485180547302034E-2</c:v>
                </c:pt>
                <c:pt idx="38">
                  <c:v>4.8275905446432642E-3</c:v>
                </c:pt>
                <c:pt idx="39">
                  <c:v>-4.9478945938406661E-2</c:v>
                </c:pt>
                <c:pt idx="40">
                  <c:v>-3.1869884517511375E-2</c:v>
                </c:pt>
                <c:pt idx="41">
                  <c:v>-6.470911897086358E-2</c:v>
                </c:pt>
                <c:pt idx="42">
                  <c:v>-9.6387778372409201E-3</c:v>
                </c:pt>
                <c:pt idx="43">
                  <c:v>-1.0866781374330408E-2</c:v>
                </c:pt>
                <c:pt idx="44">
                  <c:v>7.3657659052606267E-2</c:v>
                </c:pt>
                <c:pt idx="45">
                  <c:v>4.3069079983163921E-2</c:v>
                </c:pt>
                <c:pt idx="46">
                  <c:v>8.1641591215758522E-2</c:v>
                </c:pt>
                <c:pt idx="47">
                  <c:v>9.7114471855991105E-2</c:v>
                </c:pt>
                <c:pt idx="48">
                  <c:v>0.22212777543182644</c:v>
                </c:pt>
                <c:pt idx="49">
                  <c:v>0.34078576513884762</c:v>
                </c:pt>
                <c:pt idx="50">
                  <c:v>0.65627146329743546</c:v>
                </c:pt>
                <c:pt idx="51">
                  <c:v>0.87121206060124246</c:v>
                </c:pt>
                <c:pt idx="52">
                  <c:v>0.94062686445745303</c:v>
                </c:pt>
                <c:pt idx="53">
                  <c:v>1.0212242999082488</c:v>
                </c:pt>
                <c:pt idx="54">
                  <c:v>1.0827945163365329</c:v>
                </c:pt>
                <c:pt idx="55">
                  <c:v>1.1865106731605464</c:v>
                </c:pt>
                <c:pt idx="56">
                  <c:v>1.3170000701056908</c:v>
                </c:pt>
                <c:pt idx="57">
                  <c:v>1.4031025240196828</c:v>
                </c:pt>
                <c:pt idx="58">
                  <c:v>1.3753383561107391</c:v>
                </c:pt>
                <c:pt idx="59">
                  <c:v>1.4950235563862648</c:v>
                </c:pt>
                <c:pt idx="60">
                  <c:v>1.5773124864500263</c:v>
                </c:pt>
                <c:pt idx="61">
                  <c:v>1.5338947953325421</c:v>
                </c:pt>
                <c:pt idx="62">
                  <c:v>1.5000665994751021</c:v>
                </c:pt>
                <c:pt idx="63">
                  <c:v>1.4746726337345242</c:v>
                </c:pt>
                <c:pt idx="64">
                  <c:v>1.5163335579864883</c:v>
                </c:pt>
                <c:pt idx="65">
                  <c:v>1.6273070514641097</c:v>
                </c:pt>
                <c:pt idx="66">
                  <c:v>1.7054182652443874</c:v>
                </c:pt>
                <c:pt idx="67">
                  <c:v>1.6142013307485936</c:v>
                </c:pt>
                <c:pt idx="68">
                  <c:v>1.5797245313677826</c:v>
                </c:pt>
                <c:pt idx="69">
                  <c:v>1.5657925463758517</c:v>
                </c:pt>
                <c:pt idx="70">
                  <c:v>1.6074674405514249</c:v>
                </c:pt>
                <c:pt idx="71">
                  <c:v>1.5196351840753897</c:v>
                </c:pt>
                <c:pt idx="72">
                  <c:v>1.4705893448881626</c:v>
                </c:pt>
                <c:pt idx="73">
                  <c:v>1.3757199893699912</c:v>
                </c:pt>
                <c:pt idx="74">
                  <c:v>1.3691686619336281</c:v>
                </c:pt>
                <c:pt idx="75">
                  <c:v>1.252831920024192</c:v>
                </c:pt>
                <c:pt idx="76">
                  <c:v>1.1983738508785264</c:v>
                </c:pt>
                <c:pt idx="77">
                  <c:v>1.1876266213201689</c:v>
                </c:pt>
                <c:pt idx="78">
                  <c:v>1.0810832394119778</c:v>
                </c:pt>
                <c:pt idx="79">
                  <c:v>0.86613373305259433</c:v>
                </c:pt>
                <c:pt idx="80">
                  <c:v>0.68267178273070306</c:v>
                </c:pt>
                <c:pt idx="81">
                  <c:v>0.70899444097214381</c:v>
                </c:pt>
                <c:pt idx="82">
                  <c:v>0.59319670507355982</c:v>
                </c:pt>
                <c:pt idx="83">
                  <c:v>0.63262467316335935</c:v>
                </c:pt>
                <c:pt idx="84">
                  <c:v>0.60645189266922173</c:v>
                </c:pt>
                <c:pt idx="85">
                  <c:v>0.44376988035729714</c:v>
                </c:pt>
                <c:pt idx="86">
                  <c:v>0.38122819577890288</c:v>
                </c:pt>
                <c:pt idx="87">
                  <c:v>0.37355505528900484</c:v>
                </c:pt>
                <c:pt idx="88">
                  <c:v>0.31542970268522025</c:v>
                </c:pt>
                <c:pt idx="89">
                  <c:v>0.18576913538910497</c:v>
                </c:pt>
                <c:pt idx="90">
                  <c:v>0.13223554410220023</c:v>
                </c:pt>
                <c:pt idx="91">
                  <c:v>0.13002305655547372</c:v>
                </c:pt>
                <c:pt idx="92">
                  <c:v>0.23026972859433625</c:v>
                </c:pt>
                <c:pt idx="93">
                  <c:v>9.8026719835570791E-2</c:v>
                </c:pt>
                <c:pt idx="94">
                  <c:v>0.1169813191911443</c:v>
                </c:pt>
                <c:pt idx="95">
                  <c:v>0.1247208411339927</c:v>
                </c:pt>
                <c:pt idx="96">
                  <c:v>-4.518005532329681E-2</c:v>
                </c:pt>
                <c:pt idx="97">
                  <c:v>6.3295729214486743E-2</c:v>
                </c:pt>
                <c:pt idx="98">
                  <c:v>2.2862543558023033E-2</c:v>
                </c:pt>
                <c:pt idx="99">
                  <c:v>9.7923639767142689E-2</c:v>
                </c:pt>
                <c:pt idx="100">
                  <c:v>0.12120100226868873</c:v>
                </c:pt>
                <c:pt idx="101">
                  <c:v>0.14706359335274163</c:v>
                </c:pt>
                <c:pt idx="102">
                  <c:v>0.21164813435539698</c:v>
                </c:pt>
                <c:pt idx="103">
                  <c:v>0.23031895792246698</c:v>
                </c:pt>
                <c:pt idx="104">
                  <c:v>0.16630545292467089</c:v>
                </c:pt>
                <c:pt idx="105">
                  <c:v>0.26181029025284042</c:v>
                </c:pt>
                <c:pt idx="106">
                  <c:v>0.23939132687310682</c:v>
                </c:pt>
                <c:pt idx="107">
                  <c:v>0.26408114522073367</c:v>
                </c:pt>
                <c:pt idx="108">
                  <c:v>0.31980095341711773</c:v>
                </c:pt>
                <c:pt idx="109">
                  <c:v>0.35539630425624991</c:v>
                </c:pt>
                <c:pt idx="110">
                  <c:v>0.37891137067685776</c:v>
                </c:pt>
                <c:pt idx="111">
                  <c:v>0.34883248767543673</c:v>
                </c:pt>
                <c:pt idx="112">
                  <c:v>0.37523517312026544</c:v>
                </c:pt>
                <c:pt idx="113">
                  <c:v>0.3475039046797368</c:v>
                </c:pt>
                <c:pt idx="114">
                  <c:v>0.36927899395487146</c:v>
                </c:pt>
                <c:pt idx="115">
                  <c:v>0.44073456469757533</c:v>
                </c:pt>
                <c:pt idx="116">
                  <c:v>0.49606295758992852</c:v>
                </c:pt>
                <c:pt idx="117">
                  <c:v>0.53210698553341917</c:v>
                </c:pt>
                <c:pt idx="118">
                  <c:v>0.61104792650285888</c:v>
                </c:pt>
                <c:pt idx="119">
                  <c:v>0.56673303661412877</c:v>
                </c:pt>
                <c:pt idx="120">
                  <c:v>0.70961364971018936</c:v>
                </c:pt>
                <c:pt idx="121">
                  <c:v>0.82096021317698342</c:v>
                </c:pt>
                <c:pt idx="122">
                  <c:v>0.88759731093078287</c:v>
                </c:pt>
                <c:pt idx="123">
                  <c:v>0.85752252841064835</c:v>
                </c:pt>
                <c:pt idx="124">
                  <c:v>0.79938950121362806</c:v>
                </c:pt>
                <c:pt idx="125">
                  <c:v>0.94666202170204017</c:v>
                </c:pt>
                <c:pt idx="126">
                  <c:v>0.9302667982342786</c:v>
                </c:pt>
                <c:pt idx="127">
                  <c:v>1.099530007307816</c:v>
                </c:pt>
                <c:pt idx="128">
                  <c:v>1.2251700480177354</c:v>
                </c:pt>
                <c:pt idx="129">
                  <c:v>1.1497464790482277</c:v>
                </c:pt>
                <c:pt idx="130">
                  <c:v>1.2423531445038003</c:v>
                </c:pt>
                <c:pt idx="131">
                  <c:v>1.3878192776635716</c:v>
                </c:pt>
                <c:pt idx="132">
                  <c:v>1.2153124563634252</c:v>
                </c:pt>
                <c:pt idx="133">
                  <c:v>1.1418908181873406</c:v>
                </c:pt>
                <c:pt idx="134">
                  <c:v>1.1629481856755859</c:v>
                </c:pt>
                <c:pt idx="135">
                  <c:v>1.2614122209017029</c:v>
                </c:pt>
                <c:pt idx="136">
                  <c:v>1.1877449320789011</c:v>
                </c:pt>
                <c:pt idx="137">
                  <c:v>1.3811985179817237</c:v>
                </c:pt>
                <c:pt idx="138">
                  <c:v>1.2802060905555837</c:v>
                </c:pt>
                <c:pt idx="139">
                  <c:v>1.4282513375301651</c:v>
                </c:pt>
                <c:pt idx="140">
                  <c:v>1.15283304282948</c:v>
                </c:pt>
                <c:pt idx="141">
                  <c:v>1.5150324096676655</c:v>
                </c:pt>
                <c:pt idx="142">
                  <c:v>1.7243187753868496</c:v>
                </c:pt>
                <c:pt idx="143">
                  <c:v>1.9968586977768594</c:v>
                </c:pt>
                <c:pt idx="144">
                  <c:v>2.3705902313531291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A15-4EC9-A468-5074F5C40EE7}"/>
            </c:ext>
          </c:extLst>
        </c:ser>
        <c:ser>
          <c:idx val="1"/>
          <c:order val="2"/>
          <c:tx>
            <c:strRef>
              <c:f>Cuadro!$J$4</c:f>
              <c:strCache>
                <c:ptCount val="1"/>
                <c:pt idx="0">
                  <c:v>Servicios sin volátiles</c:v>
                </c:pt>
              </c:strCache>
            </c:strRef>
          </c:tx>
          <c:spPr>
            <a:solidFill>
              <a:srgbClr val="0000FF"/>
            </a:solidFill>
            <a:ln>
              <a:solidFill>
                <a:srgbClr val="0000FF"/>
              </a:solidFill>
            </a:ln>
            <a:effectLst/>
          </c:spPr>
          <c:invertIfNegative val="0"/>
          <c:cat>
            <c:numRef>
              <c:f>Cuadro!$H$5:$H$149</c:f>
              <c:numCache>
                <c:formatCode>mmm\.yyyy</c:formatCode>
                <c:ptCount val="145"/>
                <c:pt idx="0">
                  <c:v>40210</c:v>
                </c:pt>
                <c:pt idx="1">
                  <c:v>40238</c:v>
                </c:pt>
                <c:pt idx="2">
                  <c:v>40269</c:v>
                </c:pt>
                <c:pt idx="3">
                  <c:v>40299</c:v>
                </c:pt>
                <c:pt idx="4">
                  <c:v>40330</c:v>
                </c:pt>
                <c:pt idx="5">
                  <c:v>40360</c:v>
                </c:pt>
                <c:pt idx="6">
                  <c:v>40391</c:v>
                </c:pt>
                <c:pt idx="7">
                  <c:v>40422</c:v>
                </c:pt>
                <c:pt idx="8">
                  <c:v>40452</c:v>
                </c:pt>
                <c:pt idx="9">
                  <c:v>40483</c:v>
                </c:pt>
                <c:pt idx="10">
                  <c:v>40513</c:v>
                </c:pt>
                <c:pt idx="11">
                  <c:v>40544</c:v>
                </c:pt>
                <c:pt idx="12">
                  <c:v>40575</c:v>
                </c:pt>
                <c:pt idx="13">
                  <c:v>40603</c:v>
                </c:pt>
                <c:pt idx="14">
                  <c:v>40634</c:v>
                </c:pt>
                <c:pt idx="15">
                  <c:v>40664</c:v>
                </c:pt>
                <c:pt idx="16">
                  <c:v>40695</c:v>
                </c:pt>
                <c:pt idx="17">
                  <c:v>40725</c:v>
                </c:pt>
                <c:pt idx="18">
                  <c:v>40756</c:v>
                </c:pt>
                <c:pt idx="19">
                  <c:v>40787</c:v>
                </c:pt>
                <c:pt idx="20">
                  <c:v>40817</c:v>
                </c:pt>
                <c:pt idx="21">
                  <c:v>40848</c:v>
                </c:pt>
                <c:pt idx="22">
                  <c:v>40878</c:v>
                </c:pt>
                <c:pt idx="23">
                  <c:v>40909</c:v>
                </c:pt>
                <c:pt idx="24">
                  <c:v>40940</c:v>
                </c:pt>
                <c:pt idx="25">
                  <c:v>40969</c:v>
                </c:pt>
                <c:pt idx="26">
                  <c:v>41000</c:v>
                </c:pt>
                <c:pt idx="27">
                  <c:v>41030</c:v>
                </c:pt>
                <c:pt idx="28">
                  <c:v>41061</c:v>
                </c:pt>
                <c:pt idx="29">
                  <c:v>41091</c:v>
                </c:pt>
                <c:pt idx="30">
                  <c:v>41122</c:v>
                </c:pt>
                <c:pt idx="31">
                  <c:v>41153</c:v>
                </c:pt>
                <c:pt idx="32">
                  <c:v>41183</c:v>
                </c:pt>
                <c:pt idx="33">
                  <c:v>41214</c:v>
                </c:pt>
                <c:pt idx="34">
                  <c:v>41244</c:v>
                </c:pt>
                <c:pt idx="35">
                  <c:v>41275</c:v>
                </c:pt>
                <c:pt idx="36">
                  <c:v>41306</c:v>
                </c:pt>
                <c:pt idx="37">
                  <c:v>41334</c:v>
                </c:pt>
                <c:pt idx="38">
                  <c:v>41365</c:v>
                </c:pt>
                <c:pt idx="39">
                  <c:v>41395</c:v>
                </c:pt>
                <c:pt idx="40">
                  <c:v>41426</c:v>
                </c:pt>
                <c:pt idx="41">
                  <c:v>41456</c:v>
                </c:pt>
                <c:pt idx="42">
                  <c:v>41487</c:v>
                </c:pt>
                <c:pt idx="43">
                  <c:v>41518</c:v>
                </c:pt>
                <c:pt idx="44">
                  <c:v>41548</c:v>
                </c:pt>
                <c:pt idx="45">
                  <c:v>41579</c:v>
                </c:pt>
                <c:pt idx="46">
                  <c:v>41609</c:v>
                </c:pt>
                <c:pt idx="47">
                  <c:v>41640</c:v>
                </c:pt>
                <c:pt idx="48">
                  <c:v>41671</c:v>
                </c:pt>
                <c:pt idx="49">
                  <c:v>41699</c:v>
                </c:pt>
                <c:pt idx="50">
                  <c:v>41730</c:v>
                </c:pt>
                <c:pt idx="51">
                  <c:v>41760</c:v>
                </c:pt>
                <c:pt idx="52">
                  <c:v>41791</c:v>
                </c:pt>
                <c:pt idx="53">
                  <c:v>41821</c:v>
                </c:pt>
                <c:pt idx="54">
                  <c:v>41852</c:v>
                </c:pt>
                <c:pt idx="55">
                  <c:v>41883</c:v>
                </c:pt>
                <c:pt idx="56">
                  <c:v>41913</c:v>
                </c:pt>
                <c:pt idx="57">
                  <c:v>41944</c:v>
                </c:pt>
                <c:pt idx="58">
                  <c:v>41974</c:v>
                </c:pt>
                <c:pt idx="59">
                  <c:v>42005</c:v>
                </c:pt>
                <c:pt idx="60">
                  <c:v>42036</c:v>
                </c:pt>
                <c:pt idx="61">
                  <c:v>42064</c:v>
                </c:pt>
                <c:pt idx="62">
                  <c:v>42095</c:v>
                </c:pt>
                <c:pt idx="63">
                  <c:v>42125</c:v>
                </c:pt>
                <c:pt idx="64">
                  <c:v>42156</c:v>
                </c:pt>
                <c:pt idx="65">
                  <c:v>42186</c:v>
                </c:pt>
                <c:pt idx="66">
                  <c:v>42217</c:v>
                </c:pt>
                <c:pt idx="67">
                  <c:v>42248</c:v>
                </c:pt>
                <c:pt idx="68">
                  <c:v>42278</c:v>
                </c:pt>
                <c:pt idx="69">
                  <c:v>42309</c:v>
                </c:pt>
                <c:pt idx="70">
                  <c:v>42339</c:v>
                </c:pt>
                <c:pt idx="71">
                  <c:v>42370</c:v>
                </c:pt>
                <c:pt idx="72">
                  <c:v>42401</c:v>
                </c:pt>
                <c:pt idx="73">
                  <c:v>42430</c:v>
                </c:pt>
                <c:pt idx="74">
                  <c:v>42461</c:v>
                </c:pt>
                <c:pt idx="75">
                  <c:v>42491</c:v>
                </c:pt>
                <c:pt idx="76">
                  <c:v>42522</c:v>
                </c:pt>
                <c:pt idx="77">
                  <c:v>42552</c:v>
                </c:pt>
                <c:pt idx="78">
                  <c:v>42583</c:v>
                </c:pt>
                <c:pt idx="79">
                  <c:v>42614</c:v>
                </c:pt>
                <c:pt idx="80">
                  <c:v>42644</c:v>
                </c:pt>
                <c:pt idx="81">
                  <c:v>42675</c:v>
                </c:pt>
                <c:pt idx="82">
                  <c:v>42705</c:v>
                </c:pt>
                <c:pt idx="83">
                  <c:v>42736</c:v>
                </c:pt>
                <c:pt idx="84">
                  <c:v>42767</c:v>
                </c:pt>
                <c:pt idx="85">
                  <c:v>42795</c:v>
                </c:pt>
                <c:pt idx="86">
                  <c:v>42826</c:v>
                </c:pt>
                <c:pt idx="87">
                  <c:v>42856</c:v>
                </c:pt>
                <c:pt idx="88">
                  <c:v>42887</c:v>
                </c:pt>
                <c:pt idx="89">
                  <c:v>42917</c:v>
                </c:pt>
                <c:pt idx="90">
                  <c:v>42948</c:v>
                </c:pt>
                <c:pt idx="91">
                  <c:v>42979</c:v>
                </c:pt>
                <c:pt idx="92">
                  <c:v>43009</c:v>
                </c:pt>
                <c:pt idx="93">
                  <c:v>43040</c:v>
                </c:pt>
                <c:pt idx="94">
                  <c:v>43070</c:v>
                </c:pt>
                <c:pt idx="95">
                  <c:v>43101</c:v>
                </c:pt>
                <c:pt idx="96">
                  <c:v>43132</c:v>
                </c:pt>
                <c:pt idx="97">
                  <c:v>43160</c:v>
                </c:pt>
                <c:pt idx="98">
                  <c:v>43191</c:v>
                </c:pt>
                <c:pt idx="99">
                  <c:v>43221</c:v>
                </c:pt>
                <c:pt idx="100">
                  <c:v>43252</c:v>
                </c:pt>
                <c:pt idx="101">
                  <c:v>43282</c:v>
                </c:pt>
                <c:pt idx="102">
                  <c:v>43313</c:v>
                </c:pt>
                <c:pt idx="103">
                  <c:v>43344</c:v>
                </c:pt>
                <c:pt idx="104">
                  <c:v>43374</c:v>
                </c:pt>
                <c:pt idx="105">
                  <c:v>43405</c:v>
                </c:pt>
                <c:pt idx="106">
                  <c:v>43435</c:v>
                </c:pt>
                <c:pt idx="107">
                  <c:v>43466</c:v>
                </c:pt>
                <c:pt idx="108">
                  <c:v>43497</c:v>
                </c:pt>
                <c:pt idx="109">
                  <c:v>43525</c:v>
                </c:pt>
                <c:pt idx="110">
                  <c:v>43556</c:v>
                </c:pt>
                <c:pt idx="111">
                  <c:v>43586</c:v>
                </c:pt>
                <c:pt idx="112">
                  <c:v>43617</c:v>
                </c:pt>
                <c:pt idx="113">
                  <c:v>43647</c:v>
                </c:pt>
                <c:pt idx="114">
                  <c:v>43678</c:v>
                </c:pt>
                <c:pt idx="115">
                  <c:v>43709</c:v>
                </c:pt>
                <c:pt idx="116">
                  <c:v>43739</c:v>
                </c:pt>
                <c:pt idx="117">
                  <c:v>43770</c:v>
                </c:pt>
                <c:pt idx="118">
                  <c:v>43800</c:v>
                </c:pt>
                <c:pt idx="119">
                  <c:v>43831</c:v>
                </c:pt>
                <c:pt idx="120">
                  <c:v>43862</c:v>
                </c:pt>
                <c:pt idx="121">
                  <c:v>43891</c:v>
                </c:pt>
                <c:pt idx="122">
                  <c:v>43922</c:v>
                </c:pt>
                <c:pt idx="123">
                  <c:v>43952</c:v>
                </c:pt>
                <c:pt idx="124">
                  <c:v>43983</c:v>
                </c:pt>
                <c:pt idx="125">
                  <c:v>44013</c:v>
                </c:pt>
                <c:pt idx="126">
                  <c:v>44044</c:v>
                </c:pt>
                <c:pt idx="127">
                  <c:v>44075</c:v>
                </c:pt>
                <c:pt idx="128">
                  <c:v>44105</c:v>
                </c:pt>
                <c:pt idx="129">
                  <c:v>44136</c:v>
                </c:pt>
                <c:pt idx="130">
                  <c:v>44166</c:v>
                </c:pt>
                <c:pt idx="131">
                  <c:v>44197</c:v>
                </c:pt>
                <c:pt idx="132">
                  <c:v>44228</c:v>
                </c:pt>
                <c:pt idx="133">
                  <c:v>44256</c:v>
                </c:pt>
                <c:pt idx="134">
                  <c:v>44287</c:v>
                </c:pt>
                <c:pt idx="135">
                  <c:v>44317</c:v>
                </c:pt>
                <c:pt idx="136">
                  <c:v>44348</c:v>
                </c:pt>
                <c:pt idx="137">
                  <c:v>44378</c:v>
                </c:pt>
                <c:pt idx="138">
                  <c:v>44409</c:v>
                </c:pt>
                <c:pt idx="139">
                  <c:v>44440</c:v>
                </c:pt>
                <c:pt idx="140">
                  <c:v>44470</c:v>
                </c:pt>
                <c:pt idx="141">
                  <c:v>44501</c:v>
                </c:pt>
                <c:pt idx="142">
                  <c:v>44531</c:v>
                </c:pt>
                <c:pt idx="143">
                  <c:v>44562</c:v>
                </c:pt>
                <c:pt idx="144">
                  <c:v>44593</c:v>
                </c:pt>
              </c:numCache>
            </c:numRef>
          </c:cat>
          <c:val>
            <c:numRef>
              <c:f>Cuadro!$J$5:$J$149</c:f>
              <c:numCache>
                <c:formatCode>General</c:formatCode>
                <c:ptCount val="145"/>
                <c:pt idx="11">
                  <c:v>1.1086978400211607</c:v>
                </c:pt>
                <c:pt idx="12">
                  <c:v>1.1762642000720538</c:v>
                </c:pt>
                <c:pt idx="13">
                  <c:v>1.3210179945056164</c:v>
                </c:pt>
                <c:pt idx="14">
                  <c:v>1.3712828949978306</c:v>
                </c:pt>
                <c:pt idx="15">
                  <c:v>1.3859335735901563</c:v>
                </c:pt>
                <c:pt idx="16">
                  <c:v>1.4152198816516204</c:v>
                </c:pt>
                <c:pt idx="17">
                  <c:v>1.4806825895091349</c:v>
                </c:pt>
                <c:pt idx="18">
                  <c:v>1.5001207935216883</c:v>
                </c:pt>
                <c:pt idx="19">
                  <c:v>1.5358564362682441</c:v>
                </c:pt>
                <c:pt idx="20">
                  <c:v>1.5304379645220629</c:v>
                </c:pt>
                <c:pt idx="21">
                  <c:v>1.5835685305328393</c:v>
                </c:pt>
                <c:pt idx="22">
                  <c:v>1.6373539135068123</c:v>
                </c:pt>
                <c:pt idx="23">
                  <c:v>1.6159501315652776</c:v>
                </c:pt>
                <c:pt idx="24">
                  <c:v>1.5980868399658121</c:v>
                </c:pt>
                <c:pt idx="25">
                  <c:v>1.5377220922190893</c:v>
                </c:pt>
                <c:pt idx="26">
                  <c:v>1.6197300335031579</c:v>
                </c:pt>
                <c:pt idx="27">
                  <c:v>1.5940795220836819</c:v>
                </c:pt>
                <c:pt idx="28">
                  <c:v>1.6311914276109678</c:v>
                </c:pt>
                <c:pt idx="29">
                  <c:v>1.6118677352318815</c:v>
                </c:pt>
                <c:pt idx="30">
                  <c:v>1.5877449390208802</c:v>
                </c:pt>
                <c:pt idx="31">
                  <c:v>1.5644728249630604</c:v>
                </c:pt>
                <c:pt idx="32">
                  <c:v>1.5793307767227756</c:v>
                </c:pt>
                <c:pt idx="33">
                  <c:v>1.5891442138667375</c:v>
                </c:pt>
                <c:pt idx="34">
                  <c:v>1.6010979180569165</c:v>
                </c:pt>
                <c:pt idx="35">
                  <c:v>1.6213125872205685</c:v>
                </c:pt>
                <c:pt idx="36">
                  <c:v>1.534680558084053</c:v>
                </c:pt>
                <c:pt idx="37">
                  <c:v>1.6183261205638484</c:v>
                </c:pt>
                <c:pt idx="38">
                  <c:v>1.6066424060933333</c:v>
                </c:pt>
                <c:pt idx="39">
                  <c:v>1.6410516461629714</c:v>
                </c:pt>
                <c:pt idx="40">
                  <c:v>1.5964953436098703</c:v>
                </c:pt>
                <c:pt idx="41">
                  <c:v>1.6438581325336217</c:v>
                </c:pt>
                <c:pt idx="42">
                  <c:v>1.6553748704657418</c:v>
                </c:pt>
                <c:pt idx="43">
                  <c:v>1.7221202999839269</c:v>
                </c:pt>
                <c:pt idx="44">
                  <c:v>1.7708505977886917</c:v>
                </c:pt>
                <c:pt idx="45">
                  <c:v>1.8378234055630507</c:v>
                </c:pt>
                <c:pt idx="46">
                  <c:v>1.8534709121978892</c:v>
                </c:pt>
                <c:pt idx="47">
                  <c:v>1.8636379942385657</c:v>
                </c:pt>
                <c:pt idx="48">
                  <c:v>1.920750087542527</c:v>
                </c:pt>
                <c:pt idx="49">
                  <c:v>2.0689122157185844</c:v>
                </c:pt>
                <c:pt idx="50">
                  <c:v>2.1284756673611835</c:v>
                </c:pt>
                <c:pt idx="51">
                  <c:v>2.1358052221251445</c:v>
                </c:pt>
                <c:pt idx="52">
                  <c:v>2.1498779964190651</c:v>
                </c:pt>
                <c:pt idx="53">
                  <c:v>2.0531607439913646</c:v>
                </c:pt>
                <c:pt idx="54">
                  <c:v>2.0137930979738097</c:v>
                </c:pt>
                <c:pt idx="55">
                  <c:v>1.9635123287995198</c:v>
                </c:pt>
                <c:pt idx="56">
                  <c:v>1.9437105908192829</c:v>
                </c:pt>
                <c:pt idx="57">
                  <c:v>1.8799087254844651</c:v>
                </c:pt>
                <c:pt idx="58">
                  <c:v>1.7541434126203779</c:v>
                </c:pt>
                <c:pt idx="59">
                  <c:v>1.7595907660921561</c:v>
                </c:pt>
                <c:pt idx="60">
                  <c:v>1.7375610340830128</c:v>
                </c:pt>
                <c:pt idx="61">
                  <c:v>1.7187194424833807</c:v>
                </c:pt>
                <c:pt idx="62">
                  <c:v>1.7292867292247931</c:v>
                </c:pt>
                <c:pt idx="63">
                  <c:v>1.7226006113593924</c:v>
                </c:pt>
                <c:pt idx="64">
                  <c:v>1.7250879167389073</c:v>
                </c:pt>
                <c:pt idx="65">
                  <c:v>1.7748850332130357</c:v>
                </c:pt>
                <c:pt idx="66">
                  <c:v>1.8335309915766707</c:v>
                </c:pt>
                <c:pt idx="67">
                  <c:v>1.826604662738188</c:v>
                </c:pt>
                <c:pt idx="68">
                  <c:v>1.7977540027603993</c:v>
                </c:pt>
                <c:pt idx="69">
                  <c:v>1.7742205641223967</c:v>
                </c:pt>
                <c:pt idx="70">
                  <c:v>1.7580156078734754</c:v>
                </c:pt>
                <c:pt idx="71">
                  <c:v>1.7618363745970245</c:v>
                </c:pt>
                <c:pt idx="72">
                  <c:v>1.7953708923709657</c:v>
                </c:pt>
                <c:pt idx="73">
                  <c:v>1.7596592436528717</c:v>
                </c:pt>
                <c:pt idx="74">
                  <c:v>1.6735203574167152</c:v>
                </c:pt>
                <c:pt idx="75">
                  <c:v>1.6656487189239197</c:v>
                </c:pt>
                <c:pt idx="76">
                  <c:v>1.6301621875105172</c:v>
                </c:pt>
                <c:pt idx="77">
                  <c:v>1.6247630102649635</c:v>
                </c:pt>
                <c:pt idx="78">
                  <c:v>1.5495293711448108</c:v>
                </c:pt>
                <c:pt idx="79">
                  <c:v>1.4933223784187231</c:v>
                </c:pt>
                <c:pt idx="80">
                  <c:v>1.4198385709849821</c:v>
                </c:pt>
                <c:pt idx="81">
                  <c:v>1.4123268955736699</c:v>
                </c:pt>
                <c:pt idx="82">
                  <c:v>1.4394403032151382</c:v>
                </c:pt>
                <c:pt idx="83">
                  <c:v>1.4351690962572521</c:v>
                </c:pt>
                <c:pt idx="84">
                  <c:v>1.4211533072297389</c:v>
                </c:pt>
                <c:pt idx="85">
                  <c:v>1.4449906260494301</c:v>
                </c:pt>
                <c:pt idx="86">
                  <c:v>1.4327413973250638</c:v>
                </c:pt>
                <c:pt idx="87">
                  <c:v>1.4036916339291727</c:v>
                </c:pt>
                <c:pt idx="88">
                  <c:v>1.382197756799654</c:v>
                </c:pt>
                <c:pt idx="89">
                  <c:v>1.3852644919621901</c:v>
                </c:pt>
                <c:pt idx="90">
                  <c:v>1.3611391951688174</c:v>
                </c:pt>
                <c:pt idx="91">
                  <c:v>1.3304542638559023</c:v>
                </c:pt>
                <c:pt idx="92">
                  <c:v>1.3465308056377889</c:v>
                </c:pt>
                <c:pt idx="93">
                  <c:v>1.3185173035281808</c:v>
                </c:pt>
                <c:pt idx="94">
                  <c:v>1.2979097270210194</c:v>
                </c:pt>
                <c:pt idx="95">
                  <c:v>1.2520835455463333</c:v>
                </c:pt>
                <c:pt idx="96">
                  <c:v>1.2258041359174665</c:v>
                </c:pt>
                <c:pt idx="97">
                  <c:v>1.1800742428244617</c:v>
                </c:pt>
                <c:pt idx="98">
                  <c:v>1.1735685435876251</c:v>
                </c:pt>
                <c:pt idx="99">
                  <c:v>1.1662148222335686</c:v>
                </c:pt>
                <c:pt idx="100">
                  <c:v>1.2172456004466834</c:v>
                </c:pt>
                <c:pt idx="101">
                  <c:v>1.2230275058847619</c:v>
                </c:pt>
                <c:pt idx="102">
                  <c:v>1.2376922509685342</c:v>
                </c:pt>
                <c:pt idx="103">
                  <c:v>1.2439653428678048</c:v>
                </c:pt>
                <c:pt idx="104">
                  <c:v>1.2619289980225161</c:v>
                </c:pt>
                <c:pt idx="105">
                  <c:v>1.2848003694294199</c:v>
                </c:pt>
                <c:pt idx="106">
                  <c:v>1.2715480439779692</c:v>
                </c:pt>
                <c:pt idx="107">
                  <c:v>1.3351528051266925</c:v>
                </c:pt>
                <c:pt idx="108">
                  <c:v>1.3429688624867011</c:v>
                </c:pt>
                <c:pt idx="109">
                  <c:v>1.3172107459554354</c:v>
                </c:pt>
                <c:pt idx="110">
                  <c:v>1.2303876964228151</c:v>
                </c:pt>
                <c:pt idx="111">
                  <c:v>1.2313693444487823</c:v>
                </c:pt>
                <c:pt idx="112">
                  <c:v>1.185644049928817</c:v>
                </c:pt>
                <c:pt idx="113">
                  <c:v>1.2043456390743701</c:v>
                </c:pt>
                <c:pt idx="114">
                  <c:v>1.1253174904631491</c:v>
                </c:pt>
                <c:pt idx="115">
                  <c:v>1.0955321946382253</c:v>
                </c:pt>
                <c:pt idx="116">
                  <c:v>1.0981634751443323</c:v>
                </c:pt>
                <c:pt idx="117">
                  <c:v>1.0264131544578308</c:v>
                </c:pt>
                <c:pt idx="118">
                  <c:v>1.0581595400052362</c:v>
                </c:pt>
                <c:pt idx="119">
                  <c:v>0.9860753855748472</c:v>
                </c:pt>
                <c:pt idx="120">
                  <c:v>0.99995216365888151</c:v>
                </c:pt>
                <c:pt idx="121">
                  <c:v>0.900008598799935</c:v>
                </c:pt>
                <c:pt idx="122">
                  <c:v>0.89794536287951954</c:v>
                </c:pt>
                <c:pt idx="123">
                  <c:v>0.80695183464980125</c:v>
                </c:pt>
                <c:pt idx="124">
                  <c:v>0.80896128355658159</c:v>
                </c:pt>
                <c:pt idx="125">
                  <c:v>0.6763396498247688</c:v>
                </c:pt>
                <c:pt idx="126">
                  <c:v>0.7586113480497686</c:v>
                </c:pt>
                <c:pt idx="127">
                  <c:v>0.79236669270939686</c:v>
                </c:pt>
                <c:pt idx="128">
                  <c:v>0.84005769461640045</c:v>
                </c:pt>
                <c:pt idx="129">
                  <c:v>0.89515389963369918</c:v>
                </c:pt>
                <c:pt idx="130">
                  <c:v>0.87594738489779123</c:v>
                </c:pt>
                <c:pt idx="131">
                  <c:v>0.90391030572601005</c:v>
                </c:pt>
                <c:pt idx="132">
                  <c:v>0.84313257840008993</c:v>
                </c:pt>
                <c:pt idx="133">
                  <c:v>0.80174394384157999</c:v>
                </c:pt>
                <c:pt idx="134">
                  <c:v>0.86443368410491372</c:v>
                </c:pt>
                <c:pt idx="135">
                  <c:v>0.93169485551729248</c:v>
                </c:pt>
                <c:pt idx="136">
                  <c:v>0.92616207949739437</c:v>
                </c:pt>
                <c:pt idx="137">
                  <c:v>1.1019410591823093</c:v>
                </c:pt>
                <c:pt idx="138">
                  <c:v>1.2125859140145139</c:v>
                </c:pt>
                <c:pt idx="139">
                  <c:v>1.2952281981435931</c:v>
                </c:pt>
                <c:pt idx="140">
                  <c:v>1.3893934707404278</c:v>
                </c:pt>
                <c:pt idx="141">
                  <c:v>1.5269278501509143</c:v>
                </c:pt>
                <c:pt idx="142">
                  <c:v>1.6376420880130311</c:v>
                </c:pt>
                <c:pt idx="143">
                  <c:v>1.7895085590239901</c:v>
                </c:pt>
                <c:pt idx="144">
                  <c:v>1.8545854987010046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A15-4EC9-A468-5074F5C40EE7}"/>
            </c:ext>
          </c:extLst>
        </c:ser>
        <c:ser>
          <c:idx val="3"/>
          <c:order val="3"/>
          <c:tx>
            <c:strRef>
              <c:f>Cuadro!$L$4</c:f>
              <c:strCache>
                <c:ptCount val="1"/>
                <c:pt idx="0">
                  <c:v>Alimentos volátiles</c:v>
                </c:pt>
              </c:strCache>
            </c:strRef>
          </c:tx>
          <c:spPr>
            <a:solidFill>
              <a:srgbClr val="00B050"/>
            </a:solidFill>
            <a:ln>
              <a:solidFill>
                <a:srgbClr val="00B050"/>
              </a:solidFill>
            </a:ln>
            <a:effectLst/>
          </c:spPr>
          <c:invertIfNegative val="0"/>
          <c:cat>
            <c:numRef>
              <c:f>Cuadro!$H$5:$H$149</c:f>
              <c:numCache>
                <c:formatCode>mmm\.yyyy</c:formatCode>
                <c:ptCount val="145"/>
                <c:pt idx="0">
                  <c:v>40210</c:v>
                </c:pt>
                <c:pt idx="1">
                  <c:v>40238</c:v>
                </c:pt>
                <c:pt idx="2">
                  <c:v>40269</c:v>
                </c:pt>
                <c:pt idx="3">
                  <c:v>40299</c:v>
                </c:pt>
                <c:pt idx="4">
                  <c:v>40330</c:v>
                </c:pt>
                <c:pt idx="5">
                  <c:v>40360</c:v>
                </c:pt>
                <c:pt idx="6">
                  <c:v>40391</c:v>
                </c:pt>
                <c:pt idx="7">
                  <c:v>40422</c:v>
                </c:pt>
                <c:pt idx="8">
                  <c:v>40452</c:v>
                </c:pt>
                <c:pt idx="9">
                  <c:v>40483</c:v>
                </c:pt>
                <c:pt idx="10">
                  <c:v>40513</c:v>
                </c:pt>
                <c:pt idx="11">
                  <c:v>40544</c:v>
                </c:pt>
                <c:pt idx="12">
                  <c:v>40575</c:v>
                </c:pt>
                <c:pt idx="13">
                  <c:v>40603</c:v>
                </c:pt>
                <c:pt idx="14">
                  <c:v>40634</c:v>
                </c:pt>
                <c:pt idx="15">
                  <c:v>40664</c:v>
                </c:pt>
                <c:pt idx="16">
                  <c:v>40695</c:v>
                </c:pt>
                <c:pt idx="17">
                  <c:v>40725</c:v>
                </c:pt>
                <c:pt idx="18">
                  <c:v>40756</c:v>
                </c:pt>
                <c:pt idx="19">
                  <c:v>40787</c:v>
                </c:pt>
                <c:pt idx="20">
                  <c:v>40817</c:v>
                </c:pt>
                <c:pt idx="21">
                  <c:v>40848</c:v>
                </c:pt>
                <c:pt idx="22">
                  <c:v>40878</c:v>
                </c:pt>
                <c:pt idx="23">
                  <c:v>40909</c:v>
                </c:pt>
                <c:pt idx="24">
                  <c:v>40940</c:v>
                </c:pt>
                <c:pt idx="25">
                  <c:v>40969</c:v>
                </c:pt>
                <c:pt idx="26">
                  <c:v>41000</c:v>
                </c:pt>
                <c:pt idx="27">
                  <c:v>41030</c:v>
                </c:pt>
                <c:pt idx="28">
                  <c:v>41061</c:v>
                </c:pt>
                <c:pt idx="29">
                  <c:v>41091</c:v>
                </c:pt>
                <c:pt idx="30">
                  <c:v>41122</c:v>
                </c:pt>
                <c:pt idx="31">
                  <c:v>41153</c:v>
                </c:pt>
                <c:pt idx="32">
                  <c:v>41183</c:v>
                </c:pt>
                <c:pt idx="33">
                  <c:v>41214</c:v>
                </c:pt>
                <c:pt idx="34">
                  <c:v>41244</c:v>
                </c:pt>
                <c:pt idx="35">
                  <c:v>41275</c:v>
                </c:pt>
                <c:pt idx="36">
                  <c:v>41306</c:v>
                </c:pt>
                <c:pt idx="37">
                  <c:v>41334</c:v>
                </c:pt>
                <c:pt idx="38">
                  <c:v>41365</c:v>
                </c:pt>
                <c:pt idx="39">
                  <c:v>41395</c:v>
                </c:pt>
                <c:pt idx="40">
                  <c:v>41426</c:v>
                </c:pt>
                <c:pt idx="41">
                  <c:v>41456</c:v>
                </c:pt>
                <c:pt idx="42">
                  <c:v>41487</c:v>
                </c:pt>
                <c:pt idx="43">
                  <c:v>41518</c:v>
                </c:pt>
                <c:pt idx="44">
                  <c:v>41548</c:v>
                </c:pt>
                <c:pt idx="45">
                  <c:v>41579</c:v>
                </c:pt>
                <c:pt idx="46">
                  <c:v>41609</c:v>
                </c:pt>
                <c:pt idx="47">
                  <c:v>41640</c:v>
                </c:pt>
                <c:pt idx="48">
                  <c:v>41671</c:v>
                </c:pt>
                <c:pt idx="49">
                  <c:v>41699</c:v>
                </c:pt>
                <c:pt idx="50">
                  <c:v>41730</c:v>
                </c:pt>
                <c:pt idx="51">
                  <c:v>41760</c:v>
                </c:pt>
                <c:pt idx="52">
                  <c:v>41791</c:v>
                </c:pt>
                <c:pt idx="53">
                  <c:v>41821</c:v>
                </c:pt>
                <c:pt idx="54">
                  <c:v>41852</c:v>
                </c:pt>
                <c:pt idx="55">
                  <c:v>41883</c:v>
                </c:pt>
                <c:pt idx="56">
                  <c:v>41913</c:v>
                </c:pt>
                <c:pt idx="57">
                  <c:v>41944</c:v>
                </c:pt>
                <c:pt idx="58">
                  <c:v>41974</c:v>
                </c:pt>
                <c:pt idx="59">
                  <c:v>42005</c:v>
                </c:pt>
                <c:pt idx="60">
                  <c:v>42036</c:v>
                </c:pt>
                <c:pt idx="61">
                  <c:v>42064</c:v>
                </c:pt>
                <c:pt idx="62">
                  <c:v>42095</c:v>
                </c:pt>
                <c:pt idx="63">
                  <c:v>42125</c:v>
                </c:pt>
                <c:pt idx="64">
                  <c:v>42156</c:v>
                </c:pt>
                <c:pt idx="65">
                  <c:v>42186</c:v>
                </c:pt>
                <c:pt idx="66">
                  <c:v>42217</c:v>
                </c:pt>
                <c:pt idx="67">
                  <c:v>42248</c:v>
                </c:pt>
                <c:pt idx="68">
                  <c:v>42278</c:v>
                </c:pt>
                <c:pt idx="69">
                  <c:v>42309</c:v>
                </c:pt>
                <c:pt idx="70">
                  <c:v>42339</c:v>
                </c:pt>
                <c:pt idx="71">
                  <c:v>42370</c:v>
                </c:pt>
                <c:pt idx="72">
                  <c:v>42401</c:v>
                </c:pt>
                <c:pt idx="73">
                  <c:v>42430</c:v>
                </c:pt>
                <c:pt idx="74">
                  <c:v>42461</c:v>
                </c:pt>
                <c:pt idx="75">
                  <c:v>42491</c:v>
                </c:pt>
                <c:pt idx="76">
                  <c:v>42522</c:v>
                </c:pt>
                <c:pt idx="77">
                  <c:v>42552</c:v>
                </c:pt>
                <c:pt idx="78">
                  <c:v>42583</c:v>
                </c:pt>
                <c:pt idx="79">
                  <c:v>42614</c:v>
                </c:pt>
                <c:pt idx="80">
                  <c:v>42644</c:v>
                </c:pt>
                <c:pt idx="81">
                  <c:v>42675</c:v>
                </c:pt>
                <c:pt idx="82">
                  <c:v>42705</c:v>
                </c:pt>
                <c:pt idx="83">
                  <c:v>42736</c:v>
                </c:pt>
                <c:pt idx="84">
                  <c:v>42767</c:v>
                </c:pt>
                <c:pt idx="85">
                  <c:v>42795</c:v>
                </c:pt>
                <c:pt idx="86">
                  <c:v>42826</c:v>
                </c:pt>
                <c:pt idx="87">
                  <c:v>42856</c:v>
                </c:pt>
                <c:pt idx="88">
                  <c:v>42887</c:v>
                </c:pt>
                <c:pt idx="89">
                  <c:v>42917</c:v>
                </c:pt>
                <c:pt idx="90">
                  <c:v>42948</c:v>
                </c:pt>
                <c:pt idx="91">
                  <c:v>42979</c:v>
                </c:pt>
                <c:pt idx="92">
                  <c:v>43009</c:v>
                </c:pt>
                <c:pt idx="93">
                  <c:v>43040</c:v>
                </c:pt>
                <c:pt idx="94">
                  <c:v>43070</c:v>
                </c:pt>
                <c:pt idx="95">
                  <c:v>43101</c:v>
                </c:pt>
                <c:pt idx="96">
                  <c:v>43132</c:v>
                </c:pt>
                <c:pt idx="97">
                  <c:v>43160</c:v>
                </c:pt>
                <c:pt idx="98">
                  <c:v>43191</c:v>
                </c:pt>
                <c:pt idx="99">
                  <c:v>43221</c:v>
                </c:pt>
                <c:pt idx="100">
                  <c:v>43252</c:v>
                </c:pt>
                <c:pt idx="101">
                  <c:v>43282</c:v>
                </c:pt>
                <c:pt idx="102">
                  <c:v>43313</c:v>
                </c:pt>
                <c:pt idx="103">
                  <c:v>43344</c:v>
                </c:pt>
                <c:pt idx="104">
                  <c:v>43374</c:v>
                </c:pt>
                <c:pt idx="105">
                  <c:v>43405</c:v>
                </c:pt>
                <c:pt idx="106">
                  <c:v>43435</c:v>
                </c:pt>
                <c:pt idx="107">
                  <c:v>43466</c:v>
                </c:pt>
                <c:pt idx="108">
                  <c:v>43497</c:v>
                </c:pt>
                <c:pt idx="109">
                  <c:v>43525</c:v>
                </c:pt>
                <c:pt idx="110">
                  <c:v>43556</c:v>
                </c:pt>
                <c:pt idx="111">
                  <c:v>43586</c:v>
                </c:pt>
                <c:pt idx="112">
                  <c:v>43617</c:v>
                </c:pt>
                <c:pt idx="113">
                  <c:v>43647</c:v>
                </c:pt>
                <c:pt idx="114">
                  <c:v>43678</c:v>
                </c:pt>
                <c:pt idx="115">
                  <c:v>43709</c:v>
                </c:pt>
                <c:pt idx="116">
                  <c:v>43739</c:v>
                </c:pt>
                <c:pt idx="117">
                  <c:v>43770</c:v>
                </c:pt>
                <c:pt idx="118">
                  <c:v>43800</c:v>
                </c:pt>
                <c:pt idx="119">
                  <c:v>43831</c:v>
                </c:pt>
                <c:pt idx="120">
                  <c:v>43862</c:v>
                </c:pt>
                <c:pt idx="121">
                  <c:v>43891</c:v>
                </c:pt>
                <c:pt idx="122">
                  <c:v>43922</c:v>
                </c:pt>
                <c:pt idx="123">
                  <c:v>43952</c:v>
                </c:pt>
                <c:pt idx="124">
                  <c:v>43983</c:v>
                </c:pt>
                <c:pt idx="125">
                  <c:v>44013</c:v>
                </c:pt>
                <c:pt idx="126">
                  <c:v>44044</c:v>
                </c:pt>
                <c:pt idx="127">
                  <c:v>44075</c:v>
                </c:pt>
                <c:pt idx="128">
                  <c:v>44105</c:v>
                </c:pt>
                <c:pt idx="129">
                  <c:v>44136</c:v>
                </c:pt>
                <c:pt idx="130">
                  <c:v>44166</c:v>
                </c:pt>
                <c:pt idx="131">
                  <c:v>44197</c:v>
                </c:pt>
                <c:pt idx="132">
                  <c:v>44228</c:v>
                </c:pt>
                <c:pt idx="133">
                  <c:v>44256</c:v>
                </c:pt>
                <c:pt idx="134">
                  <c:v>44287</c:v>
                </c:pt>
                <c:pt idx="135">
                  <c:v>44317</c:v>
                </c:pt>
                <c:pt idx="136">
                  <c:v>44348</c:v>
                </c:pt>
                <c:pt idx="137">
                  <c:v>44378</c:v>
                </c:pt>
                <c:pt idx="138">
                  <c:v>44409</c:v>
                </c:pt>
                <c:pt idx="139">
                  <c:v>44440</c:v>
                </c:pt>
                <c:pt idx="140">
                  <c:v>44470</c:v>
                </c:pt>
                <c:pt idx="141">
                  <c:v>44501</c:v>
                </c:pt>
                <c:pt idx="142">
                  <c:v>44531</c:v>
                </c:pt>
                <c:pt idx="143">
                  <c:v>44562</c:v>
                </c:pt>
                <c:pt idx="144">
                  <c:v>44593</c:v>
                </c:pt>
              </c:numCache>
            </c:numRef>
          </c:cat>
          <c:val>
            <c:numRef>
              <c:f>Cuadro!$L$5:$L$149</c:f>
              <c:numCache>
                <c:formatCode>General</c:formatCode>
                <c:ptCount val="145"/>
                <c:pt idx="11">
                  <c:v>0.56282675306730301</c:v>
                </c:pt>
                <c:pt idx="12">
                  <c:v>0.61961995393561375</c:v>
                </c:pt>
                <c:pt idx="13">
                  <c:v>0.65843696714239841</c:v>
                </c:pt>
                <c:pt idx="14">
                  <c:v>0.75399974126267055</c:v>
                </c:pt>
                <c:pt idx="15">
                  <c:v>0.64086255546191961</c:v>
                </c:pt>
                <c:pt idx="16">
                  <c:v>0.68344731648158807</c:v>
                </c:pt>
                <c:pt idx="17">
                  <c:v>0.55904040489646845</c:v>
                </c:pt>
                <c:pt idx="18">
                  <c:v>0.46716884816516951</c:v>
                </c:pt>
                <c:pt idx="19">
                  <c:v>0.47665280689706535</c:v>
                </c:pt>
                <c:pt idx="20">
                  <c:v>0.56904327769071017</c:v>
                </c:pt>
                <c:pt idx="21">
                  <c:v>0.81959014341661984</c:v>
                </c:pt>
                <c:pt idx="22">
                  <c:v>0.90547920706673168</c:v>
                </c:pt>
                <c:pt idx="23">
                  <c:v>0.94314459880643597</c:v>
                </c:pt>
                <c:pt idx="24">
                  <c:v>1.0562309507817713</c:v>
                </c:pt>
                <c:pt idx="25">
                  <c:v>1.0751268229038107</c:v>
                </c:pt>
                <c:pt idx="26">
                  <c:v>0.88479669151909857</c:v>
                </c:pt>
                <c:pt idx="27">
                  <c:v>0.73702498938244598</c:v>
                </c:pt>
                <c:pt idx="28">
                  <c:v>0.61178514442932808</c:v>
                </c:pt>
                <c:pt idx="29">
                  <c:v>0.74378235446259366</c:v>
                </c:pt>
                <c:pt idx="30">
                  <c:v>0.86759547690229633</c:v>
                </c:pt>
                <c:pt idx="31">
                  <c:v>1.0142661006038893</c:v>
                </c:pt>
                <c:pt idx="32">
                  <c:v>1.1681173090106007</c:v>
                </c:pt>
                <c:pt idx="33">
                  <c:v>0.78486839089390681</c:v>
                </c:pt>
                <c:pt idx="34">
                  <c:v>0.43266109081465576</c:v>
                </c:pt>
                <c:pt idx="35">
                  <c:v>0.53271118763168468</c:v>
                </c:pt>
                <c:pt idx="36">
                  <c:v>0.27240205485042024</c:v>
                </c:pt>
                <c:pt idx="37">
                  <c:v>0.15878257285530523</c:v>
                </c:pt>
                <c:pt idx="38">
                  <c:v>0.28064781601348687</c:v>
                </c:pt>
                <c:pt idx="39">
                  <c:v>0.4616478719816875</c:v>
                </c:pt>
                <c:pt idx="40">
                  <c:v>0.71533591102244554</c:v>
                </c:pt>
                <c:pt idx="41">
                  <c:v>0.65134301317308296</c:v>
                </c:pt>
                <c:pt idx="42">
                  <c:v>0.53487868118756143</c:v>
                </c:pt>
                <c:pt idx="43">
                  <c:v>0.28073294003235744</c:v>
                </c:pt>
                <c:pt idx="44">
                  <c:v>0.20254683766710049</c:v>
                </c:pt>
                <c:pt idx="45">
                  <c:v>0.5309530997008679</c:v>
                </c:pt>
                <c:pt idx="46">
                  <c:v>0.60346318158533607</c:v>
                </c:pt>
                <c:pt idx="47">
                  <c:v>0.51656724946924815</c:v>
                </c:pt>
                <c:pt idx="48">
                  <c:v>0.7143948804246657</c:v>
                </c:pt>
                <c:pt idx="49">
                  <c:v>0.76215224281576588</c:v>
                </c:pt>
                <c:pt idx="50">
                  <c:v>0.81065526821035017</c:v>
                </c:pt>
                <c:pt idx="51">
                  <c:v>0.77220263731999217</c:v>
                </c:pt>
                <c:pt idx="52">
                  <c:v>0.58469370955969269</c:v>
                </c:pt>
                <c:pt idx="53">
                  <c:v>0.62391489892996999</c:v>
                </c:pt>
                <c:pt idx="54">
                  <c:v>0.71408562299441047</c:v>
                </c:pt>
                <c:pt idx="55">
                  <c:v>0.96103635644318508</c:v>
                </c:pt>
                <c:pt idx="56">
                  <c:v>1.2417300740563506</c:v>
                </c:pt>
                <c:pt idx="57">
                  <c:v>0.93284126028135594</c:v>
                </c:pt>
                <c:pt idx="58">
                  <c:v>0.96566964893066576</c:v>
                </c:pt>
                <c:pt idx="59">
                  <c:v>1.0443720901553222</c:v>
                </c:pt>
                <c:pt idx="60">
                  <c:v>0.89409836067498882</c:v>
                </c:pt>
                <c:pt idx="61">
                  <c:v>0.79356581233579593</c:v>
                </c:pt>
                <c:pt idx="62">
                  <c:v>0.81086163469308281</c:v>
                </c:pt>
                <c:pt idx="63">
                  <c:v>0.79561650061890588</c:v>
                </c:pt>
                <c:pt idx="64">
                  <c:v>0.80704589360856904</c:v>
                </c:pt>
                <c:pt idx="65">
                  <c:v>0.79876738178134266</c:v>
                </c:pt>
                <c:pt idx="66">
                  <c:v>0.92753481108312041</c:v>
                </c:pt>
                <c:pt idx="67">
                  <c:v>0.8246323091051635</c:v>
                </c:pt>
                <c:pt idx="68">
                  <c:v>0.4088279885315701</c:v>
                </c:pt>
                <c:pt idx="69">
                  <c:v>0.46528165869238869</c:v>
                </c:pt>
                <c:pt idx="70">
                  <c:v>0.47583715724319769</c:v>
                </c:pt>
                <c:pt idx="71">
                  <c:v>0.43036424070739282</c:v>
                </c:pt>
                <c:pt idx="72">
                  <c:v>0.38260630592399758</c:v>
                </c:pt>
                <c:pt idx="73">
                  <c:v>0.41721779455883334</c:v>
                </c:pt>
                <c:pt idx="74">
                  <c:v>0.26904773958265721</c:v>
                </c:pt>
                <c:pt idx="75">
                  <c:v>0.43191835713588089</c:v>
                </c:pt>
                <c:pt idx="76">
                  <c:v>0.54229845718827729</c:v>
                </c:pt>
                <c:pt idx="77">
                  <c:v>0.55129180009809775</c:v>
                </c:pt>
                <c:pt idx="78">
                  <c:v>0.41947125516682343</c:v>
                </c:pt>
                <c:pt idx="79">
                  <c:v>0.4270900102492789</c:v>
                </c:pt>
                <c:pt idx="80">
                  <c:v>0.23090992078848724</c:v>
                </c:pt>
                <c:pt idx="81">
                  <c:v>0.23095727287597445</c:v>
                </c:pt>
                <c:pt idx="82">
                  <c:v>9.5985910363753715E-2</c:v>
                </c:pt>
                <c:pt idx="83">
                  <c:v>7.5682411779084566E-2</c:v>
                </c:pt>
                <c:pt idx="84">
                  <c:v>0.26435366722290954</c:v>
                </c:pt>
                <c:pt idx="85">
                  <c:v>0.36921467867172592</c:v>
                </c:pt>
                <c:pt idx="86">
                  <c:v>0.43659880074771207</c:v>
                </c:pt>
                <c:pt idx="87">
                  <c:v>0.18476102146451134</c:v>
                </c:pt>
                <c:pt idx="88">
                  <c:v>-9.6256643607947584E-2</c:v>
                </c:pt>
                <c:pt idx="89">
                  <c:v>-0.10861132924809551</c:v>
                </c:pt>
                <c:pt idx="90">
                  <c:v>-4.8686085660021208E-2</c:v>
                </c:pt>
                <c:pt idx="91">
                  <c:v>-0.34481834588572302</c:v>
                </c:pt>
                <c:pt idx="92">
                  <c:v>-0.15712266898127911</c:v>
                </c:pt>
                <c:pt idx="93">
                  <c:v>2.2600631229689142E-3</c:v>
                </c:pt>
                <c:pt idx="94">
                  <c:v>0.19975875480647937</c:v>
                </c:pt>
                <c:pt idx="95">
                  <c:v>0.46417634344328396</c:v>
                </c:pt>
                <c:pt idx="96">
                  <c:v>0.35491395938689635</c:v>
                </c:pt>
                <c:pt idx="97">
                  <c:v>0.15877260057211587</c:v>
                </c:pt>
                <c:pt idx="98">
                  <c:v>0.17809804651827166</c:v>
                </c:pt>
                <c:pt idx="99">
                  <c:v>0.19794326153240185</c:v>
                </c:pt>
                <c:pt idx="100">
                  <c:v>0.36424620075379521</c:v>
                </c:pt>
                <c:pt idx="101">
                  <c:v>0.31845997458178699</c:v>
                </c:pt>
                <c:pt idx="102">
                  <c:v>0.20815693328543944</c:v>
                </c:pt>
                <c:pt idx="103">
                  <c:v>0.36771956613381335</c:v>
                </c:pt>
                <c:pt idx="104">
                  <c:v>0.38973933886860557</c:v>
                </c:pt>
                <c:pt idx="105">
                  <c:v>0.31035343415287309</c:v>
                </c:pt>
                <c:pt idx="106">
                  <c:v>0.23256437356257695</c:v>
                </c:pt>
                <c:pt idx="107">
                  <c:v>-2.4424537942128982E-2</c:v>
                </c:pt>
                <c:pt idx="108">
                  <c:v>-3.4203163267090858E-2</c:v>
                </c:pt>
                <c:pt idx="109">
                  <c:v>0.14591925302177303</c:v>
                </c:pt>
                <c:pt idx="110">
                  <c:v>0.12786838991092087</c:v>
                </c:pt>
                <c:pt idx="111">
                  <c:v>0.14427297577372175</c:v>
                </c:pt>
                <c:pt idx="112">
                  <c:v>0.18875113472742314</c:v>
                </c:pt>
                <c:pt idx="113">
                  <c:v>0.16486448317585531</c:v>
                </c:pt>
                <c:pt idx="114">
                  <c:v>0.20442957506673579</c:v>
                </c:pt>
                <c:pt idx="115">
                  <c:v>0.11287338686775464</c:v>
                </c:pt>
                <c:pt idx="116">
                  <c:v>0.15520642171101229</c:v>
                </c:pt>
                <c:pt idx="117">
                  <c:v>0.33789649541426847</c:v>
                </c:pt>
                <c:pt idx="118">
                  <c:v>0.36044628052099281</c:v>
                </c:pt>
                <c:pt idx="119">
                  <c:v>0.58338902033303075</c:v>
                </c:pt>
                <c:pt idx="120">
                  <c:v>0.74493925147660778</c:v>
                </c:pt>
                <c:pt idx="121">
                  <c:v>0.67777545063199107</c:v>
                </c:pt>
                <c:pt idx="122">
                  <c:v>0.79779673684702079</c:v>
                </c:pt>
                <c:pt idx="123">
                  <c:v>0.85754902662856858</c:v>
                </c:pt>
                <c:pt idx="124">
                  <c:v>0.87935043584065964</c:v>
                </c:pt>
                <c:pt idx="125">
                  <c:v>0.90343686498966813</c:v>
                </c:pt>
                <c:pt idx="126">
                  <c:v>0.86767309687851824</c:v>
                </c:pt>
                <c:pt idx="127">
                  <c:v>1.1568877724116433</c:v>
                </c:pt>
                <c:pt idx="128">
                  <c:v>1.0877063277109715</c:v>
                </c:pt>
                <c:pt idx="129">
                  <c:v>0.9210954586789688</c:v>
                </c:pt>
                <c:pt idx="130">
                  <c:v>1.0215571394184333</c:v>
                </c:pt>
                <c:pt idx="131">
                  <c:v>1.0658008078066776</c:v>
                </c:pt>
                <c:pt idx="132">
                  <c:v>0.89338901897669987</c:v>
                </c:pt>
                <c:pt idx="133">
                  <c:v>0.76721906371648407</c:v>
                </c:pt>
                <c:pt idx="134">
                  <c:v>0.69753961345843996</c:v>
                </c:pt>
                <c:pt idx="135">
                  <c:v>0.58651725836801261</c:v>
                </c:pt>
                <c:pt idx="136">
                  <c:v>0.53658379702400072</c:v>
                </c:pt>
                <c:pt idx="137">
                  <c:v>0.6311568051656119</c:v>
                </c:pt>
                <c:pt idx="138">
                  <c:v>0.67366402579168227</c:v>
                </c:pt>
                <c:pt idx="139">
                  <c:v>0.75037604890107623</c:v>
                </c:pt>
                <c:pt idx="140">
                  <c:v>0.74323027341165537</c:v>
                </c:pt>
                <c:pt idx="141">
                  <c:v>0.65291169073026045</c:v>
                </c:pt>
                <c:pt idx="142">
                  <c:v>0.69471769967232533</c:v>
                </c:pt>
                <c:pt idx="143">
                  <c:v>0.64695865932216967</c:v>
                </c:pt>
                <c:pt idx="144">
                  <c:v>0.97179540806108422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A15-4EC9-A468-5074F5C40EE7}"/>
            </c:ext>
          </c:extLst>
        </c:ser>
        <c:ser>
          <c:idx val="4"/>
          <c:order val="4"/>
          <c:tx>
            <c:strRef>
              <c:f>Cuadro!$M$4</c:f>
              <c:strCache>
                <c:ptCount val="1"/>
                <c:pt idx="0">
                  <c:v>Energía volátiles</c:v>
                </c:pt>
              </c:strCache>
            </c:strRef>
          </c:tx>
          <c:spPr>
            <a:solidFill>
              <a:srgbClr val="FFC000"/>
            </a:solidFill>
            <a:ln>
              <a:solidFill>
                <a:srgbClr val="FFC000"/>
              </a:solidFill>
            </a:ln>
            <a:effectLst/>
          </c:spPr>
          <c:invertIfNegative val="0"/>
          <c:cat>
            <c:numRef>
              <c:f>Cuadro!$H$5:$H$149</c:f>
              <c:numCache>
                <c:formatCode>mmm\.yyyy</c:formatCode>
                <c:ptCount val="145"/>
                <c:pt idx="0">
                  <c:v>40210</c:v>
                </c:pt>
                <c:pt idx="1">
                  <c:v>40238</c:v>
                </c:pt>
                <c:pt idx="2">
                  <c:v>40269</c:v>
                </c:pt>
                <c:pt idx="3">
                  <c:v>40299</c:v>
                </c:pt>
                <c:pt idx="4">
                  <c:v>40330</c:v>
                </c:pt>
                <c:pt idx="5">
                  <c:v>40360</c:v>
                </c:pt>
                <c:pt idx="6">
                  <c:v>40391</c:v>
                </c:pt>
                <c:pt idx="7">
                  <c:v>40422</c:v>
                </c:pt>
                <c:pt idx="8">
                  <c:v>40452</c:v>
                </c:pt>
                <c:pt idx="9">
                  <c:v>40483</c:v>
                </c:pt>
                <c:pt idx="10">
                  <c:v>40513</c:v>
                </c:pt>
                <c:pt idx="11">
                  <c:v>40544</c:v>
                </c:pt>
                <c:pt idx="12">
                  <c:v>40575</c:v>
                </c:pt>
                <c:pt idx="13">
                  <c:v>40603</c:v>
                </c:pt>
                <c:pt idx="14">
                  <c:v>40634</c:v>
                </c:pt>
                <c:pt idx="15">
                  <c:v>40664</c:v>
                </c:pt>
                <c:pt idx="16">
                  <c:v>40695</c:v>
                </c:pt>
                <c:pt idx="17">
                  <c:v>40725</c:v>
                </c:pt>
                <c:pt idx="18">
                  <c:v>40756</c:v>
                </c:pt>
                <c:pt idx="19">
                  <c:v>40787</c:v>
                </c:pt>
                <c:pt idx="20">
                  <c:v>40817</c:v>
                </c:pt>
                <c:pt idx="21">
                  <c:v>40848</c:v>
                </c:pt>
                <c:pt idx="22">
                  <c:v>40878</c:v>
                </c:pt>
                <c:pt idx="23">
                  <c:v>40909</c:v>
                </c:pt>
                <c:pt idx="24">
                  <c:v>40940</c:v>
                </c:pt>
                <c:pt idx="25">
                  <c:v>40969</c:v>
                </c:pt>
                <c:pt idx="26">
                  <c:v>41000</c:v>
                </c:pt>
                <c:pt idx="27">
                  <c:v>41030</c:v>
                </c:pt>
                <c:pt idx="28">
                  <c:v>41061</c:v>
                </c:pt>
                <c:pt idx="29">
                  <c:v>41091</c:v>
                </c:pt>
                <c:pt idx="30">
                  <c:v>41122</c:v>
                </c:pt>
                <c:pt idx="31">
                  <c:v>41153</c:v>
                </c:pt>
                <c:pt idx="32">
                  <c:v>41183</c:v>
                </c:pt>
                <c:pt idx="33">
                  <c:v>41214</c:v>
                </c:pt>
                <c:pt idx="34">
                  <c:v>41244</c:v>
                </c:pt>
                <c:pt idx="35">
                  <c:v>41275</c:v>
                </c:pt>
                <c:pt idx="36">
                  <c:v>41306</c:v>
                </c:pt>
                <c:pt idx="37">
                  <c:v>41334</c:v>
                </c:pt>
                <c:pt idx="38">
                  <c:v>41365</c:v>
                </c:pt>
                <c:pt idx="39">
                  <c:v>41395</c:v>
                </c:pt>
                <c:pt idx="40">
                  <c:v>41426</c:v>
                </c:pt>
                <c:pt idx="41">
                  <c:v>41456</c:v>
                </c:pt>
                <c:pt idx="42">
                  <c:v>41487</c:v>
                </c:pt>
                <c:pt idx="43">
                  <c:v>41518</c:v>
                </c:pt>
                <c:pt idx="44">
                  <c:v>41548</c:v>
                </c:pt>
                <c:pt idx="45">
                  <c:v>41579</c:v>
                </c:pt>
                <c:pt idx="46">
                  <c:v>41609</c:v>
                </c:pt>
                <c:pt idx="47">
                  <c:v>41640</c:v>
                </c:pt>
                <c:pt idx="48">
                  <c:v>41671</c:v>
                </c:pt>
                <c:pt idx="49">
                  <c:v>41699</c:v>
                </c:pt>
                <c:pt idx="50">
                  <c:v>41730</c:v>
                </c:pt>
                <c:pt idx="51">
                  <c:v>41760</c:v>
                </c:pt>
                <c:pt idx="52">
                  <c:v>41791</c:v>
                </c:pt>
                <c:pt idx="53">
                  <c:v>41821</c:v>
                </c:pt>
                <c:pt idx="54">
                  <c:v>41852</c:v>
                </c:pt>
                <c:pt idx="55">
                  <c:v>41883</c:v>
                </c:pt>
                <c:pt idx="56">
                  <c:v>41913</c:v>
                </c:pt>
                <c:pt idx="57">
                  <c:v>41944</c:v>
                </c:pt>
                <c:pt idx="58">
                  <c:v>41974</c:v>
                </c:pt>
                <c:pt idx="59">
                  <c:v>42005</c:v>
                </c:pt>
                <c:pt idx="60">
                  <c:v>42036</c:v>
                </c:pt>
                <c:pt idx="61">
                  <c:v>42064</c:v>
                </c:pt>
                <c:pt idx="62">
                  <c:v>42095</c:v>
                </c:pt>
                <c:pt idx="63">
                  <c:v>42125</c:v>
                </c:pt>
                <c:pt idx="64">
                  <c:v>42156</c:v>
                </c:pt>
                <c:pt idx="65">
                  <c:v>42186</c:v>
                </c:pt>
                <c:pt idx="66">
                  <c:v>42217</c:v>
                </c:pt>
                <c:pt idx="67">
                  <c:v>42248</c:v>
                </c:pt>
                <c:pt idx="68">
                  <c:v>42278</c:v>
                </c:pt>
                <c:pt idx="69">
                  <c:v>42309</c:v>
                </c:pt>
                <c:pt idx="70">
                  <c:v>42339</c:v>
                </c:pt>
                <c:pt idx="71">
                  <c:v>42370</c:v>
                </c:pt>
                <c:pt idx="72">
                  <c:v>42401</c:v>
                </c:pt>
                <c:pt idx="73">
                  <c:v>42430</c:v>
                </c:pt>
                <c:pt idx="74">
                  <c:v>42461</c:v>
                </c:pt>
                <c:pt idx="75">
                  <c:v>42491</c:v>
                </c:pt>
                <c:pt idx="76">
                  <c:v>42522</c:v>
                </c:pt>
                <c:pt idx="77">
                  <c:v>42552</c:v>
                </c:pt>
                <c:pt idx="78">
                  <c:v>42583</c:v>
                </c:pt>
                <c:pt idx="79">
                  <c:v>42614</c:v>
                </c:pt>
                <c:pt idx="80">
                  <c:v>42644</c:v>
                </c:pt>
                <c:pt idx="81">
                  <c:v>42675</c:v>
                </c:pt>
                <c:pt idx="82">
                  <c:v>42705</c:v>
                </c:pt>
                <c:pt idx="83">
                  <c:v>42736</c:v>
                </c:pt>
                <c:pt idx="84">
                  <c:v>42767</c:v>
                </c:pt>
                <c:pt idx="85">
                  <c:v>42795</c:v>
                </c:pt>
                <c:pt idx="86">
                  <c:v>42826</c:v>
                </c:pt>
                <c:pt idx="87">
                  <c:v>42856</c:v>
                </c:pt>
                <c:pt idx="88">
                  <c:v>42887</c:v>
                </c:pt>
                <c:pt idx="89">
                  <c:v>42917</c:v>
                </c:pt>
                <c:pt idx="90">
                  <c:v>42948</c:v>
                </c:pt>
                <c:pt idx="91">
                  <c:v>42979</c:v>
                </c:pt>
                <c:pt idx="92">
                  <c:v>43009</c:v>
                </c:pt>
                <c:pt idx="93">
                  <c:v>43040</c:v>
                </c:pt>
                <c:pt idx="94">
                  <c:v>43070</c:v>
                </c:pt>
                <c:pt idx="95">
                  <c:v>43101</c:v>
                </c:pt>
                <c:pt idx="96">
                  <c:v>43132</c:v>
                </c:pt>
                <c:pt idx="97">
                  <c:v>43160</c:v>
                </c:pt>
                <c:pt idx="98">
                  <c:v>43191</c:v>
                </c:pt>
                <c:pt idx="99">
                  <c:v>43221</c:v>
                </c:pt>
                <c:pt idx="100">
                  <c:v>43252</c:v>
                </c:pt>
                <c:pt idx="101">
                  <c:v>43282</c:v>
                </c:pt>
                <c:pt idx="102">
                  <c:v>43313</c:v>
                </c:pt>
                <c:pt idx="103">
                  <c:v>43344</c:v>
                </c:pt>
                <c:pt idx="104">
                  <c:v>43374</c:v>
                </c:pt>
                <c:pt idx="105">
                  <c:v>43405</c:v>
                </c:pt>
                <c:pt idx="106">
                  <c:v>43435</c:v>
                </c:pt>
                <c:pt idx="107">
                  <c:v>43466</c:v>
                </c:pt>
                <c:pt idx="108">
                  <c:v>43497</c:v>
                </c:pt>
                <c:pt idx="109">
                  <c:v>43525</c:v>
                </c:pt>
                <c:pt idx="110">
                  <c:v>43556</c:v>
                </c:pt>
                <c:pt idx="111">
                  <c:v>43586</c:v>
                </c:pt>
                <c:pt idx="112">
                  <c:v>43617</c:v>
                </c:pt>
                <c:pt idx="113">
                  <c:v>43647</c:v>
                </c:pt>
                <c:pt idx="114">
                  <c:v>43678</c:v>
                </c:pt>
                <c:pt idx="115">
                  <c:v>43709</c:v>
                </c:pt>
                <c:pt idx="116">
                  <c:v>43739</c:v>
                </c:pt>
                <c:pt idx="117">
                  <c:v>43770</c:v>
                </c:pt>
                <c:pt idx="118">
                  <c:v>43800</c:v>
                </c:pt>
                <c:pt idx="119">
                  <c:v>43831</c:v>
                </c:pt>
                <c:pt idx="120">
                  <c:v>43862</c:v>
                </c:pt>
                <c:pt idx="121">
                  <c:v>43891</c:v>
                </c:pt>
                <c:pt idx="122">
                  <c:v>43922</c:v>
                </c:pt>
                <c:pt idx="123">
                  <c:v>43952</c:v>
                </c:pt>
                <c:pt idx="124">
                  <c:v>43983</c:v>
                </c:pt>
                <c:pt idx="125">
                  <c:v>44013</c:v>
                </c:pt>
                <c:pt idx="126">
                  <c:v>44044</c:v>
                </c:pt>
                <c:pt idx="127">
                  <c:v>44075</c:v>
                </c:pt>
                <c:pt idx="128">
                  <c:v>44105</c:v>
                </c:pt>
                <c:pt idx="129">
                  <c:v>44136</c:v>
                </c:pt>
                <c:pt idx="130">
                  <c:v>44166</c:v>
                </c:pt>
                <c:pt idx="131">
                  <c:v>44197</c:v>
                </c:pt>
                <c:pt idx="132">
                  <c:v>44228</c:v>
                </c:pt>
                <c:pt idx="133">
                  <c:v>44256</c:v>
                </c:pt>
                <c:pt idx="134">
                  <c:v>44287</c:v>
                </c:pt>
                <c:pt idx="135">
                  <c:v>44317</c:v>
                </c:pt>
                <c:pt idx="136">
                  <c:v>44348</c:v>
                </c:pt>
                <c:pt idx="137">
                  <c:v>44378</c:v>
                </c:pt>
                <c:pt idx="138">
                  <c:v>44409</c:v>
                </c:pt>
                <c:pt idx="139">
                  <c:v>44440</c:v>
                </c:pt>
                <c:pt idx="140">
                  <c:v>44470</c:v>
                </c:pt>
                <c:pt idx="141">
                  <c:v>44501</c:v>
                </c:pt>
                <c:pt idx="142">
                  <c:v>44531</c:v>
                </c:pt>
                <c:pt idx="143">
                  <c:v>44562</c:v>
                </c:pt>
                <c:pt idx="144">
                  <c:v>44593</c:v>
                </c:pt>
              </c:numCache>
            </c:numRef>
          </c:cat>
          <c:val>
            <c:numRef>
              <c:f>Cuadro!$M$5:$M$149</c:f>
              <c:numCache>
                <c:formatCode>General</c:formatCode>
                <c:ptCount val="145"/>
                <c:pt idx="11">
                  <c:v>0.92932448817933355</c:v>
                </c:pt>
                <c:pt idx="12">
                  <c:v>0.78173586854032484</c:v>
                </c:pt>
                <c:pt idx="13">
                  <c:v>1.0000338024412296</c:v>
                </c:pt>
                <c:pt idx="14">
                  <c:v>0.87632347941970901</c:v>
                </c:pt>
                <c:pt idx="15">
                  <c:v>0.83338232442876736</c:v>
                </c:pt>
                <c:pt idx="16">
                  <c:v>1.1222199983819505</c:v>
                </c:pt>
                <c:pt idx="17">
                  <c:v>1.126347487919038</c:v>
                </c:pt>
                <c:pt idx="18">
                  <c:v>0.98295327438669178</c:v>
                </c:pt>
                <c:pt idx="19">
                  <c:v>1.0725692558733517</c:v>
                </c:pt>
                <c:pt idx="20">
                  <c:v>1.0809715513052545</c:v>
                </c:pt>
                <c:pt idx="21">
                  <c:v>0.88819024140230873</c:v>
                </c:pt>
                <c:pt idx="22">
                  <c:v>0.90103180915749403</c:v>
                </c:pt>
                <c:pt idx="23">
                  <c:v>0.57734231935122182</c:v>
                </c:pt>
                <c:pt idx="24">
                  <c:v>0.49965265733319952</c:v>
                </c:pt>
                <c:pt idx="25">
                  <c:v>0.23333205649326516</c:v>
                </c:pt>
                <c:pt idx="26">
                  <c:v>9.0882825770954093E-2</c:v>
                </c:pt>
                <c:pt idx="27">
                  <c:v>0.12674450797335346</c:v>
                </c:pt>
                <c:pt idx="28">
                  <c:v>-0.203767885488985</c:v>
                </c:pt>
                <c:pt idx="29">
                  <c:v>-0.42296656285322626</c:v>
                </c:pt>
                <c:pt idx="30">
                  <c:v>-0.17189236731191135</c:v>
                </c:pt>
                <c:pt idx="31">
                  <c:v>-0.18860623385066724</c:v>
                </c:pt>
                <c:pt idx="32">
                  <c:v>-0.17704603472496319</c:v>
                </c:pt>
                <c:pt idx="33">
                  <c:v>-0.42033397986107135</c:v>
                </c:pt>
                <c:pt idx="34">
                  <c:v>-0.42123740743261257</c:v>
                </c:pt>
                <c:pt idx="35">
                  <c:v>-0.22244182823379058</c:v>
                </c:pt>
                <c:pt idx="36">
                  <c:v>3.985762698303667E-3</c:v>
                </c:pt>
                <c:pt idx="37">
                  <c:v>9.7930576060019592E-2</c:v>
                </c:pt>
                <c:pt idx="38">
                  <c:v>-0.28827497714976624</c:v>
                </c:pt>
                <c:pt idx="39">
                  <c:v>-0.54185666300828139</c:v>
                </c:pt>
                <c:pt idx="40">
                  <c:v>5.7233262277588313E-2</c:v>
                </c:pt>
                <c:pt idx="41">
                  <c:v>0.32424650076645867</c:v>
                </c:pt>
                <c:pt idx="42">
                  <c:v>0.26717607776128632</c:v>
                </c:pt>
                <c:pt idx="43">
                  <c:v>0.23715218249763173</c:v>
                </c:pt>
                <c:pt idx="44">
                  <c:v>-0.12804154495391348</c:v>
                </c:pt>
                <c:pt idx="45">
                  <c:v>0.11534054291738378</c:v>
                </c:pt>
                <c:pt idx="46">
                  <c:v>0.42579491443658574</c:v>
                </c:pt>
                <c:pt idx="47">
                  <c:v>0.34645077892678533</c:v>
                </c:pt>
                <c:pt idx="48">
                  <c:v>0.34679677885341775</c:v>
                </c:pt>
                <c:pt idx="49">
                  <c:v>0.43307184548072458</c:v>
                </c:pt>
                <c:pt idx="50">
                  <c:v>0.70340829599743127</c:v>
                </c:pt>
                <c:pt idx="51">
                  <c:v>0.94387778238431441</c:v>
                </c:pt>
                <c:pt idx="52">
                  <c:v>0.58735360206219356</c:v>
                </c:pt>
                <c:pt idx="53">
                  <c:v>0.60001486141796201</c:v>
                </c:pt>
                <c:pt idx="54">
                  <c:v>0.33418506452114277</c:v>
                </c:pt>
                <c:pt idx="55">
                  <c:v>0.42603103975194723</c:v>
                </c:pt>
                <c:pt idx="56">
                  <c:v>0.72894864016020078</c:v>
                </c:pt>
                <c:pt idx="57">
                  <c:v>0.63617108296092206</c:v>
                </c:pt>
                <c:pt idx="58">
                  <c:v>-0.1583184219614984</c:v>
                </c:pt>
                <c:pt idx="59">
                  <c:v>-0.65055564204770688</c:v>
                </c:pt>
                <c:pt idx="60">
                  <c:v>-0.59613499343425891</c:v>
                </c:pt>
                <c:pt idx="61">
                  <c:v>-0.62191937707354639</c:v>
                </c:pt>
                <c:pt idx="62">
                  <c:v>-0.44534829136634096</c:v>
                </c:pt>
                <c:pt idx="63">
                  <c:v>-0.50573215834998686</c:v>
                </c:pt>
                <c:pt idx="64">
                  <c:v>-0.36578108902083178</c:v>
                </c:pt>
                <c:pt idx="65">
                  <c:v>-0.307351955512353</c:v>
                </c:pt>
                <c:pt idx="66">
                  <c:v>-0.12090974223477363</c:v>
                </c:pt>
                <c:pt idx="67">
                  <c:v>-0.21565775518644367</c:v>
                </c:pt>
                <c:pt idx="68">
                  <c:v>-0.3058791967563862</c:v>
                </c:pt>
                <c:pt idx="69">
                  <c:v>-0.29944070106207654</c:v>
                </c:pt>
                <c:pt idx="70">
                  <c:v>8.6009276109109134E-2</c:v>
                </c:pt>
                <c:pt idx="71">
                  <c:v>0.41503280699766337</c:v>
                </c:pt>
                <c:pt idx="72">
                  <c:v>0.29847858626610346</c:v>
                </c:pt>
                <c:pt idx="73">
                  <c:v>0.17223373163663308</c:v>
                </c:pt>
                <c:pt idx="74">
                  <c:v>0.19831522596192006</c:v>
                </c:pt>
                <c:pt idx="75">
                  <c:v>0.25458362523216277</c:v>
                </c:pt>
                <c:pt idx="76">
                  <c:v>0.21105916184272133</c:v>
                </c:pt>
                <c:pt idx="77">
                  <c:v>3.8000930247006556E-2</c:v>
                </c:pt>
                <c:pt idx="78">
                  <c:v>-0.22599447500597988</c:v>
                </c:pt>
                <c:pt idx="79">
                  <c:v>-0.15398552233034829</c:v>
                </c:pt>
                <c:pt idx="80">
                  <c:v>7.9529890913290595E-3</c:v>
                </c:pt>
                <c:pt idx="81">
                  <c:v>0.13957335487593148</c:v>
                </c:pt>
                <c:pt idx="82">
                  <c:v>0.21007121067111831</c:v>
                </c:pt>
                <c:pt idx="83">
                  <c:v>0.45419031681553412</c:v>
                </c:pt>
                <c:pt idx="84">
                  <c:v>0.40100491749499478</c:v>
                </c:pt>
                <c:pt idx="85">
                  <c:v>0.40591141917754081</c:v>
                </c:pt>
                <c:pt idx="86">
                  <c:v>0.29301291699858634</c:v>
                </c:pt>
                <c:pt idx="87">
                  <c:v>0.2010934287106583</c:v>
                </c:pt>
                <c:pt idx="88">
                  <c:v>0.11763810572739644</c:v>
                </c:pt>
                <c:pt idx="89">
                  <c:v>8.0661724799337364E-2</c:v>
                </c:pt>
                <c:pt idx="90">
                  <c:v>0.29026511330220617</c:v>
                </c:pt>
                <c:pt idx="91">
                  <c:v>0.23987001316946957</c:v>
                </c:pt>
                <c:pt idx="92">
                  <c:v>0.29106006242044319</c:v>
                </c:pt>
                <c:pt idx="93">
                  <c:v>0.28403514388227002</c:v>
                </c:pt>
                <c:pt idx="94">
                  <c:v>0.38410469735439345</c:v>
                </c:pt>
                <c:pt idx="95">
                  <c:v>0.21683041840120121</c:v>
                </c:pt>
                <c:pt idx="96">
                  <c:v>0.23868131858101166</c:v>
                </c:pt>
                <c:pt idx="97">
                  <c:v>0.19047787710925612</c:v>
                </c:pt>
                <c:pt idx="98">
                  <c:v>0.23574643141120849</c:v>
                </c:pt>
                <c:pt idx="99">
                  <c:v>0.33771242129100021</c:v>
                </c:pt>
                <c:pt idx="100">
                  <c:v>0.44774082914147989</c:v>
                </c:pt>
                <c:pt idx="101">
                  <c:v>0.607763585383302</c:v>
                </c:pt>
                <c:pt idx="102">
                  <c:v>0.6448656765371622</c:v>
                </c:pt>
                <c:pt idx="103">
                  <c:v>0.77713273941890848</c:v>
                </c:pt>
                <c:pt idx="104">
                  <c:v>0.61455473547075323</c:v>
                </c:pt>
                <c:pt idx="105">
                  <c:v>0.53365179414142538</c:v>
                </c:pt>
                <c:pt idx="106">
                  <c:v>0.30045303459807099</c:v>
                </c:pt>
                <c:pt idx="107">
                  <c:v>0.16649613707490918</c:v>
                </c:pt>
                <c:pt idx="108">
                  <c:v>2.7608082714931134E-2</c:v>
                </c:pt>
                <c:pt idx="109">
                  <c:v>9.0530607452197764E-2</c:v>
                </c:pt>
                <c:pt idx="110">
                  <c:v>0.15725300703315856</c:v>
                </c:pt>
                <c:pt idx="111">
                  <c:v>0.40768623413693034</c:v>
                </c:pt>
                <c:pt idx="112">
                  <c:v>0.26357606583629489</c:v>
                </c:pt>
                <c:pt idx="113">
                  <c:v>0.13541940732260699</c:v>
                </c:pt>
                <c:pt idx="114">
                  <c:v>6.4829459316701712E-2</c:v>
                </c:pt>
                <c:pt idx="115">
                  <c:v>-6.0456635292818792E-2</c:v>
                </c:pt>
                <c:pt idx="116">
                  <c:v>0.17750307021559483</c:v>
                </c:pt>
                <c:pt idx="117">
                  <c:v>0.17292625111002183</c:v>
                </c:pt>
                <c:pt idx="118">
                  <c:v>0.42449957213344519</c:v>
                </c:pt>
                <c:pt idx="119">
                  <c:v>0.6362612903351369</c:v>
                </c:pt>
                <c:pt idx="120">
                  <c:v>0.72918876794042065</c:v>
                </c:pt>
                <c:pt idx="121">
                  <c:v>0.71809849909038326</c:v>
                </c:pt>
                <c:pt idx="122">
                  <c:v>0.44116277253817249</c:v>
                </c:pt>
                <c:pt idx="123">
                  <c:v>-1.9228369555233191E-2</c:v>
                </c:pt>
                <c:pt idx="124">
                  <c:v>-6.363832035668375E-2</c:v>
                </c:pt>
                <c:pt idx="125">
                  <c:v>-0.12026355359895025</c:v>
                </c:pt>
                <c:pt idx="126">
                  <c:v>-0.20173365302953017</c:v>
                </c:pt>
                <c:pt idx="127">
                  <c:v>-0.15840611732983692</c:v>
                </c:pt>
                <c:pt idx="128">
                  <c:v>-0.33920458694618438</c:v>
                </c:pt>
                <c:pt idx="129">
                  <c:v>-0.32166164067677089</c:v>
                </c:pt>
                <c:pt idx="130">
                  <c:v>-0.39983185983454878</c:v>
                </c:pt>
                <c:pt idx="131">
                  <c:v>-0.34368021046662361</c:v>
                </c:pt>
                <c:pt idx="132">
                  <c:v>-0.1775851176762481</c:v>
                </c:pt>
                <c:pt idx="133">
                  <c:v>-3.9450643582622458E-2</c:v>
                </c:pt>
                <c:pt idx="134">
                  <c:v>0.25328227248424118</c:v>
                </c:pt>
                <c:pt idx="135">
                  <c:v>0.42578679621230187</c:v>
                </c:pt>
                <c:pt idx="136">
                  <c:v>0.62308155207749316</c:v>
                </c:pt>
                <c:pt idx="137">
                  <c:v>0.90538246293990399</c:v>
                </c:pt>
                <c:pt idx="138">
                  <c:v>1.0597395291293432</c:v>
                </c:pt>
                <c:pt idx="139">
                  <c:v>1.1108546243910211</c:v>
                </c:pt>
                <c:pt idx="140">
                  <c:v>1.2802876404605341</c:v>
                </c:pt>
                <c:pt idx="141">
                  <c:v>1.4339793470847528</c:v>
                </c:pt>
                <c:pt idx="142">
                  <c:v>1.3958922002000484</c:v>
                </c:pt>
                <c:pt idx="143">
                  <c:v>1.3284448502943713</c:v>
                </c:pt>
                <c:pt idx="144">
                  <c:v>1.3069960580768079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A15-4EC9-A468-5074F5C40EE7}"/>
            </c:ext>
          </c:extLst>
        </c:ser>
        <c:ser>
          <c:idx val="5"/>
          <c:order val="5"/>
          <c:tx>
            <c:strRef>
              <c:f>Cuadro!$N$4</c:f>
              <c:strCache>
                <c:ptCount val="1"/>
                <c:pt idx="0">
                  <c:v>Resto de volátiles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  <a:effectLst/>
          </c:spPr>
          <c:invertIfNegative val="0"/>
          <c:cat>
            <c:numRef>
              <c:f>Cuadro!$H$5:$H$149</c:f>
              <c:numCache>
                <c:formatCode>mmm\.yyyy</c:formatCode>
                <c:ptCount val="145"/>
                <c:pt idx="0">
                  <c:v>40210</c:v>
                </c:pt>
                <c:pt idx="1">
                  <c:v>40238</c:v>
                </c:pt>
                <c:pt idx="2">
                  <c:v>40269</c:v>
                </c:pt>
                <c:pt idx="3">
                  <c:v>40299</c:v>
                </c:pt>
                <c:pt idx="4">
                  <c:v>40330</c:v>
                </c:pt>
                <c:pt idx="5">
                  <c:v>40360</c:v>
                </c:pt>
                <c:pt idx="6">
                  <c:v>40391</c:v>
                </c:pt>
                <c:pt idx="7">
                  <c:v>40422</c:v>
                </c:pt>
                <c:pt idx="8">
                  <c:v>40452</c:v>
                </c:pt>
                <c:pt idx="9">
                  <c:v>40483</c:v>
                </c:pt>
                <c:pt idx="10">
                  <c:v>40513</c:v>
                </c:pt>
                <c:pt idx="11">
                  <c:v>40544</c:v>
                </c:pt>
                <c:pt idx="12">
                  <c:v>40575</c:v>
                </c:pt>
                <c:pt idx="13">
                  <c:v>40603</c:v>
                </c:pt>
                <c:pt idx="14">
                  <c:v>40634</c:v>
                </c:pt>
                <c:pt idx="15">
                  <c:v>40664</c:v>
                </c:pt>
                <c:pt idx="16">
                  <c:v>40695</c:v>
                </c:pt>
                <c:pt idx="17">
                  <c:v>40725</c:v>
                </c:pt>
                <c:pt idx="18">
                  <c:v>40756</c:v>
                </c:pt>
                <c:pt idx="19">
                  <c:v>40787</c:v>
                </c:pt>
                <c:pt idx="20">
                  <c:v>40817</c:v>
                </c:pt>
                <c:pt idx="21">
                  <c:v>40848</c:v>
                </c:pt>
                <c:pt idx="22">
                  <c:v>40878</c:v>
                </c:pt>
                <c:pt idx="23">
                  <c:v>40909</c:v>
                </c:pt>
                <c:pt idx="24">
                  <c:v>40940</c:v>
                </c:pt>
                <c:pt idx="25">
                  <c:v>40969</c:v>
                </c:pt>
                <c:pt idx="26">
                  <c:v>41000</c:v>
                </c:pt>
                <c:pt idx="27">
                  <c:v>41030</c:v>
                </c:pt>
                <c:pt idx="28">
                  <c:v>41061</c:v>
                </c:pt>
                <c:pt idx="29">
                  <c:v>41091</c:v>
                </c:pt>
                <c:pt idx="30">
                  <c:v>41122</c:v>
                </c:pt>
                <c:pt idx="31">
                  <c:v>41153</c:v>
                </c:pt>
                <c:pt idx="32">
                  <c:v>41183</c:v>
                </c:pt>
                <c:pt idx="33">
                  <c:v>41214</c:v>
                </c:pt>
                <c:pt idx="34">
                  <c:v>41244</c:v>
                </c:pt>
                <c:pt idx="35">
                  <c:v>41275</c:v>
                </c:pt>
                <c:pt idx="36">
                  <c:v>41306</c:v>
                </c:pt>
                <c:pt idx="37">
                  <c:v>41334</c:v>
                </c:pt>
                <c:pt idx="38">
                  <c:v>41365</c:v>
                </c:pt>
                <c:pt idx="39">
                  <c:v>41395</c:v>
                </c:pt>
                <c:pt idx="40">
                  <c:v>41426</c:v>
                </c:pt>
                <c:pt idx="41">
                  <c:v>41456</c:v>
                </c:pt>
                <c:pt idx="42">
                  <c:v>41487</c:v>
                </c:pt>
                <c:pt idx="43">
                  <c:v>41518</c:v>
                </c:pt>
                <c:pt idx="44">
                  <c:v>41548</c:v>
                </c:pt>
                <c:pt idx="45">
                  <c:v>41579</c:v>
                </c:pt>
                <c:pt idx="46">
                  <c:v>41609</c:v>
                </c:pt>
                <c:pt idx="47">
                  <c:v>41640</c:v>
                </c:pt>
                <c:pt idx="48">
                  <c:v>41671</c:v>
                </c:pt>
                <c:pt idx="49">
                  <c:v>41699</c:v>
                </c:pt>
                <c:pt idx="50">
                  <c:v>41730</c:v>
                </c:pt>
                <c:pt idx="51">
                  <c:v>41760</c:v>
                </c:pt>
                <c:pt idx="52">
                  <c:v>41791</c:v>
                </c:pt>
                <c:pt idx="53">
                  <c:v>41821</c:v>
                </c:pt>
                <c:pt idx="54">
                  <c:v>41852</c:v>
                </c:pt>
                <c:pt idx="55">
                  <c:v>41883</c:v>
                </c:pt>
                <c:pt idx="56">
                  <c:v>41913</c:v>
                </c:pt>
                <c:pt idx="57">
                  <c:v>41944</c:v>
                </c:pt>
                <c:pt idx="58">
                  <c:v>41974</c:v>
                </c:pt>
                <c:pt idx="59">
                  <c:v>42005</c:v>
                </c:pt>
                <c:pt idx="60">
                  <c:v>42036</c:v>
                </c:pt>
                <c:pt idx="61">
                  <c:v>42064</c:v>
                </c:pt>
                <c:pt idx="62">
                  <c:v>42095</c:v>
                </c:pt>
                <c:pt idx="63">
                  <c:v>42125</c:v>
                </c:pt>
                <c:pt idx="64">
                  <c:v>42156</c:v>
                </c:pt>
                <c:pt idx="65">
                  <c:v>42186</c:v>
                </c:pt>
                <c:pt idx="66">
                  <c:v>42217</c:v>
                </c:pt>
                <c:pt idx="67">
                  <c:v>42248</c:v>
                </c:pt>
                <c:pt idx="68">
                  <c:v>42278</c:v>
                </c:pt>
                <c:pt idx="69">
                  <c:v>42309</c:v>
                </c:pt>
                <c:pt idx="70">
                  <c:v>42339</c:v>
                </c:pt>
                <c:pt idx="71">
                  <c:v>42370</c:v>
                </c:pt>
                <c:pt idx="72">
                  <c:v>42401</c:v>
                </c:pt>
                <c:pt idx="73">
                  <c:v>42430</c:v>
                </c:pt>
                <c:pt idx="74">
                  <c:v>42461</c:v>
                </c:pt>
                <c:pt idx="75">
                  <c:v>42491</c:v>
                </c:pt>
                <c:pt idx="76">
                  <c:v>42522</c:v>
                </c:pt>
                <c:pt idx="77">
                  <c:v>42552</c:v>
                </c:pt>
                <c:pt idx="78">
                  <c:v>42583</c:v>
                </c:pt>
                <c:pt idx="79">
                  <c:v>42614</c:v>
                </c:pt>
                <c:pt idx="80">
                  <c:v>42644</c:v>
                </c:pt>
                <c:pt idx="81">
                  <c:v>42675</c:v>
                </c:pt>
                <c:pt idx="82">
                  <c:v>42705</c:v>
                </c:pt>
                <c:pt idx="83">
                  <c:v>42736</c:v>
                </c:pt>
                <c:pt idx="84">
                  <c:v>42767</c:v>
                </c:pt>
                <c:pt idx="85">
                  <c:v>42795</c:v>
                </c:pt>
                <c:pt idx="86">
                  <c:v>42826</c:v>
                </c:pt>
                <c:pt idx="87">
                  <c:v>42856</c:v>
                </c:pt>
                <c:pt idx="88">
                  <c:v>42887</c:v>
                </c:pt>
                <c:pt idx="89">
                  <c:v>42917</c:v>
                </c:pt>
                <c:pt idx="90">
                  <c:v>42948</c:v>
                </c:pt>
                <c:pt idx="91">
                  <c:v>42979</c:v>
                </c:pt>
                <c:pt idx="92">
                  <c:v>43009</c:v>
                </c:pt>
                <c:pt idx="93">
                  <c:v>43040</c:v>
                </c:pt>
                <c:pt idx="94">
                  <c:v>43070</c:v>
                </c:pt>
                <c:pt idx="95">
                  <c:v>43101</c:v>
                </c:pt>
                <c:pt idx="96">
                  <c:v>43132</c:v>
                </c:pt>
                <c:pt idx="97">
                  <c:v>43160</c:v>
                </c:pt>
                <c:pt idx="98">
                  <c:v>43191</c:v>
                </c:pt>
                <c:pt idx="99">
                  <c:v>43221</c:v>
                </c:pt>
                <c:pt idx="100">
                  <c:v>43252</c:v>
                </c:pt>
                <c:pt idx="101">
                  <c:v>43282</c:v>
                </c:pt>
                <c:pt idx="102">
                  <c:v>43313</c:v>
                </c:pt>
                <c:pt idx="103">
                  <c:v>43344</c:v>
                </c:pt>
                <c:pt idx="104">
                  <c:v>43374</c:v>
                </c:pt>
                <c:pt idx="105">
                  <c:v>43405</c:v>
                </c:pt>
                <c:pt idx="106">
                  <c:v>43435</c:v>
                </c:pt>
                <c:pt idx="107">
                  <c:v>43466</c:v>
                </c:pt>
                <c:pt idx="108">
                  <c:v>43497</c:v>
                </c:pt>
                <c:pt idx="109">
                  <c:v>43525</c:v>
                </c:pt>
                <c:pt idx="110">
                  <c:v>43556</c:v>
                </c:pt>
                <c:pt idx="111">
                  <c:v>43586</c:v>
                </c:pt>
                <c:pt idx="112">
                  <c:v>43617</c:v>
                </c:pt>
                <c:pt idx="113">
                  <c:v>43647</c:v>
                </c:pt>
                <c:pt idx="114">
                  <c:v>43678</c:v>
                </c:pt>
                <c:pt idx="115">
                  <c:v>43709</c:v>
                </c:pt>
                <c:pt idx="116">
                  <c:v>43739</c:v>
                </c:pt>
                <c:pt idx="117">
                  <c:v>43770</c:v>
                </c:pt>
                <c:pt idx="118">
                  <c:v>43800</c:v>
                </c:pt>
                <c:pt idx="119">
                  <c:v>43831</c:v>
                </c:pt>
                <c:pt idx="120">
                  <c:v>43862</c:v>
                </c:pt>
                <c:pt idx="121">
                  <c:v>43891</c:v>
                </c:pt>
                <c:pt idx="122">
                  <c:v>43922</c:v>
                </c:pt>
                <c:pt idx="123">
                  <c:v>43952</c:v>
                </c:pt>
                <c:pt idx="124">
                  <c:v>43983</c:v>
                </c:pt>
                <c:pt idx="125">
                  <c:v>44013</c:v>
                </c:pt>
                <c:pt idx="126">
                  <c:v>44044</c:v>
                </c:pt>
                <c:pt idx="127">
                  <c:v>44075</c:v>
                </c:pt>
                <c:pt idx="128">
                  <c:v>44105</c:v>
                </c:pt>
                <c:pt idx="129">
                  <c:v>44136</c:v>
                </c:pt>
                <c:pt idx="130">
                  <c:v>44166</c:v>
                </c:pt>
                <c:pt idx="131">
                  <c:v>44197</c:v>
                </c:pt>
                <c:pt idx="132">
                  <c:v>44228</c:v>
                </c:pt>
                <c:pt idx="133">
                  <c:v>44256</c:v>
                </c:pt>
                <c:pt idx="134">
                  <c:v>44287</c:v>
                </c:pt>
                <c:pt idx="135">
                  <c:v>44317</c:v>
                </c:pt>
                <c:pt idx="136">
                  <c:v>44348</c:v>
                </c:pt>
                <c:pt idx="137">
                  <c:v>44378</c:v>
                </c:pt>
                <c:pt idx="138">
                  <c:v>44409</c:v>
                </c:pt>
                <c:pt idx="139">
                  <c:v>44440</c:v>
                </c:pt>
                <c:pt idx="140">
                  <c:v>44470</c:v>
                </c:pt>
                <c:pt idx="141">
                  <c:v>44501</c:v>
                </c:pt>
                <c:pt idx="142">
                  <c:v>44531</c:v>
                </c:pt>
                <c:pt idx="143">
                  <c:v>44562</c:v>
                </c:pt>
                <c:pt idx="144">
                  <c:v>44593</c:v>
                </c:pt>
              </c:numCache>
            </c:numRef>
          </c:cat>
          <c:val>
            <c:numRef>
              <c:f>Cuadro!$N$5:$N$149</c:f>
              <c:numCache>
                <c:formatCode>General</c:formatCode>
                <c:ptCount val="145"/>
                <c:pt idx="11">
                  <c:v>0.28942116272397644</c:v>
                </c:pt>
                <c:pt idx="12">
                  <c:v>0.28113725435668258</c:v>
                </c:pt>
                <c:pt idx="13">
                  <c:v>0.53394727642800222</c:v>
                </c:pt>
                <c:pt idx="14">
                  <c:v>0.29646051432912879</c:v>
                </c:pt>
                <c:pt idx="15">
                  <c:v>0.22894922020916031</c:v>
                </c:pt>
                <c:pt idx="16">
                  <c:v>0.15191766719080757</c:v>
                </c:pt>
                <c:pt idx="17">
                  <c:v>-0.31710502023540377</c:v>
                </c:pt>
                <c:pt idx="18">
                  <c:v>0.26260248892585247</c:v>
                </c:pt>
                <c:pt idx="19">
                  <c:v>0.31510578670911737</c:v>
                </c:pt>
                <c:pt idx="20">
                  <c:v>0.55032702984767834</c:v>
                </c:pt>
                <c:pt idx="21">
                  <c:v>0.62109726669216681</c:v>
                </c:pt>
                <c:pt idx="22">
                  <c:v>0.81212784290448026</c:v>
                </c:pt>
                <c:pt idx="23">
                  <c:v>0.71776896564272707</c:v>
                </c:pt>
                <c:pt idx="24">
                  <c:v>0.82246991764060029</c:v>
                </c:pt>
                <c:pt idx="25">
                  <c:v>0.52049030504917848</c:v>
                </c:pt>
                <c:pt idx="26">
                  <c:v>0.5327077855467337</c:v>
                </c:pt>
                <c:pt idx="27">
                  <c:v>0.45177392158596641</c:v>
                </c:pt>
                <c:pt idx="28">
                  <c:v>0.38592621374135172</c:v>
                </c:pt>
                <c:pt idx="29">
                  <c:v>0.3665772764222397</c:v>
                </c:pt>
                <c:pt idx="30">
                  <c:v>8.6554885144063398E-2</c:v>
                </c:pt>
                <c:pt idx="31">
                  <c:v>0.14940993416258896</c:v>
                </c:pt>
                <c:pt idx="32">
                  <c:v>6.0899805373366256E-2</c:v>
                </c:pt>
                <c:pt idx="33">
                  <c:v>-7.2516089539663486E-2</c:v>
                </c:pt>
                <c:pt idx="34">
                  <c:v>-0.2945630881679957</c:v>
                </c:pt>
                <c:pt idx="35">
                  <c:v>-0.40655504398995279</c:v>
                </c:pt>
                <c:pt idx="36">
                  <c:v>-0.50499069530687812</c:v>
                </c:pt>
                <c:pt idx="37">
                  <c:v>-0.37076775053546984</c:v>
                </c:pt>
                <c:pt idx="38">
                  <c:v>-0.619403401948456</c:v>
                </c:pt>
                <c:pt idx="39">
                  <c:v>-0.56652107911983007</c:v>
                </c:pt>
                <c:pt idx="40">
                  <c:v>-0.4442815827180322</c:v>
                </c:pt>
                <c:pt idx="41">
                  <c:v>-0.38273803447994714</c:v>
                </c:pt>
                <c:pt idx="42">
                  <c:v>-0.25591851987062508</c:v>
                </c:pt>
                <c:pt idx="43">
                  <c:v>-0.27236693220771535</c:v>
                </c:pt>
                <c:pt idx="44">
                  <c:v>-0.38405251505868887</c:v>
                </c:pt>
                <c:pt idx="45">
                  <c:v>-0.15313351592167201</c:v>
                </c:pt>
                <c:pt idx="46">
                  <c:v>5.005131281546138E-2</c:v>
                </c:pt>
                <c:pt idx="47">
                  <c:v>0.19192917842991175</c:v>
                </c:pt>
                <c:pt idx="48">
                  <c:v>0.19170820588919923</c:v>
                </c:pt>
                <c:pt idx="49">
                  <c:v>0.25797346602103666</c:v>
                </c:pt>
                <c:pt idx="50">
                  <c:v>0.71703105635562725</c:v>
                </c:pt>
                <c:pt idx="51">
                  <c:v>0.65631923895219302</c:v>
                </c:pt>
                <c:pt idx="52">
                  <c:v>0.50065402776149082</c:v>
                </c:pt>
                <c:pt idx="53">
                  <c:v>0.43514497908642547</c:v>
                </c:pt>
                <c:pt idx="54">
                  <c:v>0.67639732089345994</c:v>
                </c:pt>
                <c:pt idx="55">
                  <c:v>0.59708083874771933</c:v>
                </c:pt>
                <c:pt idx="56">
                  <c:v>0.84584132232171783</c:v>
                </c:pt>
                <c:pt idx="57">
                  <c:v>0.85793039095515056</c:v>
                </c:pt>
                <c:pt idx="58">
                  <c:v>0.70954804831740459</c:v>
                </c:pt>
                <c:pt idx="59">
                  <c:v>0.89184498114955302</c:v>
                </c:pt>
                <c:pt idx="60">
                  <c:v>0.78708687977053104</c:v>
                </c:pt>
                <c:pt idx="61">
                  <c:v>0.75978431885737008</c:v>
                </c:pt>
                <c:pt idx="62">
                  <c:v>0.54142217801991688</c:v>
                </c:pt>
                <c:pt idx="63">
                  <c:v>0.48207758485204444</c:v>
                </c:pt>
                <c:pt idx="64">
                  <c:v>0.73620658826097607</c:v>
                </c:pt>
                <c:pt idx="65">
                  <c:v>0.72375950434564951</c:v>
                </c:pt>
                <c:pt idx="66">
                  <c:v>0.63777970893862879</c:v>
                </c:pt>
                <c:pt idx="67">
                  <c:v>0.59503366083624076</c:v>
                </c:pt>
                <c:pt idx="68">
                  <c:v>0.50877397075934905</c:v>
                </c:pt>
                <c:pt idx="69">
                  <c:v>0.43081614792732115</c:v>
                </c:pt>
                <c:pt idx="70">
                  <c:v>0.45118264583119538</c:v>
                </c:pt>
                <c:pt idx="71">
                  <c:v>0.66178836675039943</c:v>
                </c:pt>
                <c:pt idx="72">
                  <c:v>0.76456025310239051</c:v>
                </c:pt>
                <c:pt idx="73">
                  <c:v>0.72721284341574144</c:v>
                </c:pt>
                <c:pt idx="74">
                  <c:v>0.68350237683089476</c:v>
                </c:pt>
                <c:pt idx="75">
                  <c:v>0.63826439582438343</c:v>
                </c:pt>
                <c:pt idx="76">
                  <c:v>0.62534243867454897</c:v>
                </c:pt>
                <c:pt idx="77">
                  <c:v>0.61789559989560106</c:v>
                </c:pt>
                <c:pt idx="78">
                  <c:v>0.54786781714586441</c:v>
                </c:pt>
                <c:pt idx="79">
                  <c:v>0.46344281841675494</c:v>
                </c:pt>
                <c:pt idx="80">
                  <c:v>0.50604761971772128</c:v>
                </c:pt>
                <c:pt idx="81">
                  <c:v>0.43736084272566522</c:v>
                </c:pt>
                <c:pt idx="82">
                  <c:v>0.37003050220669786</c:v>
                </c:pt>
                <c:pt idx="83">
                  <c:v>0.18202849754957739</c:v>
                </c:pt>
                <c:pt idx="84">
                  <c:v>4.7192317968956843E-2</c:v>
                </c:pt>
                <c:pt idx="85">
                  <c:v>7.9228380402629472E-2</c:v>
                </c:pt>
                <c:pt idx="86">
                  <c:v>0.11091755298344452</c:v>
                </c:pt>
                <c:pt idx="87">
                  <c:v>0.39145434990806605</c:v>
                </c:pt>
                <c:pt idx="88">
                  <c:v>-2.16496332475975E-2</c:v>
                </c:pt>
                <c:pt idx="89">
                  <c:v>0.15344432284207099</c:v>
                </c:pt>
                <c:pt idx="90">
                  <c:v>0.11738623198932752</c:v>
                </c:pt>
                <c:pt idx="91">
                  <c:v>9.592853941720958E-2</c:v>
                </c:pt>
                <c:pt idx="92">
                  <c:v>0.16706945339037982</c:v>
                </c:pt>
                <c:pt idx="93">
                  <c:v>0.20737769552369212</c:v>
                </c:pt>
                <c:pt idx="94">
                  <c:v>0.2708391313742875</c:v>
                </c:pt>
                <c:pt idx="95">
                  <c:v>0.130839597378964</c:v>
                </c:pt>
                <c:pt idx="96">
                  <c:v>0.21622998658923498</c:v>
                </c:pt>
                <c:pt idx="97">
                  <c:v>0.21736798933343526</c:v>
                </c:pt>
                <c:pt idx="98">
                  <c:v>0.2776376202192703</c:v>
                </c:pt>
                <c:pt idx="99">
                  <c:v>0.24366145242618531</c:v>
                </c:pt>
                <c:pt idx="100">
                  <c:v>0.39796644232888045</c:v>
                </c:pt>
                <c:pt idx="101">
                  <c:v>0.36778760957263312</c:v>
                </c:pt>
                <c:pt idx="102">
                  <c:v>0.33073287502881765</c:v>
                </c:pt>
                <c:pt idx="103">
                  <c:v>0.51870858380231155</c:v>
                </c:pt>
                <c:pt idx="104">
                  <c:v>0.47956407087193176</c:v>
                </c:pt>
                <c:pt idx="105">
                  <c:v>0.42803552576975079</c:v>
                </c:pt>
                <c:pt idx="106">
                  <c:v>0.51926553388779162</c:v>
                </c:pt>
                <c:pt idx="107">
                  <c:v>0.46582989431633104</c:v>
                </c:pt>
                <c:pt idx="108">
                  <c:v>0.55221768607670318</c:v>
                </c:pt>
                <c:pt idx="109">
                  <c:v>0.5743694055584192</c:v>
                </c:pt>
                <c:pt idx="110">
                  <c:v>0.53227337944808162</c:v>
                </c:pt>
                <c:pt idx="111">
                  <c:v>0.62619664015556653</c:v>
                </c:pt>
                <c:pt idx="112">
                  <c:v>0.6894183860327372</c:v>
                </c:pt>
                <c:pt idx="113">
                  <c:v>0.71682414257363392</c:v>
                </c:pt>
                <c:pt idx="114">
                  <c:v>0.82080988437570834</c:v>
                </c:pt>
                <c:pt idx="115">
                  <c:v>0.66087360678935969</c:v>
                </c:pt>
                <c:pt idx="116">
                  <c:v>0.77557454290486505</c:v>
                </c:pt>
                <c:pt idx="117">
                  <c:v>0.72573411775763175</c:v>
                </c:pt>
                <c:pt idx="118">
                  <c:v>0.5471103385111924</c:v>
                </c:pt>
                <c:pt idx="119">
                  <c:v>0.69637972237676982</c:v>
                </c:pt>
                <c:pt idx="120">
                  <c:v>0.70106907738893343</c:v>
                </c:pt>
                <c:pt idx="121">
                  <c:v>0.6193586723758</c:v>
                </c:pt>
                <c:pt idx="122">
                  <c:v>0.39996987936304107</c:v>
                </c:pt>
                <c:pt idx="123">
                  <c:v>0.24916881750188891</c:v>
                </c:pt>
                <c:pt idx="124">
                  <c:v>0.20396848113644195</c:v>
                </c:pt>
                <c:pt idx="125">
                  <c:v>9.5636385107326305E-2</c:v>
                </c:pt>
                <c:pt idx="126">
                  <c:v>9.060904450916496E-2</c:v>
                </c:pt>
                <c:pt idx="127">
                  <c:v>0.1933337311927037</c:v>
                </c:pt>
                <c:pt idx="128">
                  <c:v>0.14273061129293652</c:v>
                </c:pt>
                <c:pt idx="129">
                  <c:v>8.3678636448273558E-2</c:v>
                </c:pt>
                <c:pt idx="130">
                  <c:v>0.23284509042706247</c:v>
                </c:pt>
                <c:pt idx="131">
                  <c:v>9.8356152006331854E-2</c:v>
                </c:pt>
                <c:pt idx="132">
                  <c:v>6.7913102815913895E-2</c:v>
                </c:pt>
                <c:pt idx="133">
                  <c:v>0.21663995516102119</c:v>
                </c:pt>
                <c:pt idx="134">
                  <c:v>0.33972294590500152</c:v>
                </c:pt>
                <c:pt idx="135">
                  <c:v>0.44163230386297503</c:v>
                </c:pt>
                <c:pt idx="136">
                  <c:v>0.53073462237530666</c:v>
                </c:pt>
                <c:pt idx="137">
                  <c:v>0.51951991037568668</c:v>
                </c:pt>
                <c:pt idx="138">
                  <c:v>0.55021929553847482</c:v>
                </c:pt>
                <c:pt idx="139">
                  <c:v>0.75668241588628149</c:v>
                </c:pt>
                <c:pt idx="140">
                  <c:v>1.4601715489425686</c:v>
                </c:pt>
                <c:pt idx="141">
                  <c:v>1.5723281371398921</c:v>
                </c:pt>
                <c:pt idx="142">
                  <c:v>1.7202701671970493</c:v>
                </c:pt>
                <c:pt idx="143">
                  <c:v>1.9419623691276309</c:v>
                </c:pt>
                <c:pt idx="144">
                  <c:v>1.3116052361558905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A15-4EC9-A468-5074F5C40EE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1022404239"/>
        <c:axId val="1022401327"/>
      </c:barChart>
      <c:lineChart>
        <c:grouping val="standard"/>
        <c:varyColors val="0"/>
        <c:ser>
          <c:idx val="0"/>
          <c:order val="1"/>
          <c:tx>
            <c:strRef>
              <c:f>Cuadro!$I$4</c:f>
              <c:strCache>
                <c:ptCount val="1"/>
                <c:pt idx="0">
                  <c:v>Total</c:v>
                </c:pt>
              </c:strCache>
            </c:strRef>
          </c:tx>
          <c:spPr>
            <a:ln w="28575" cap="rnd">
              <a:solidFill>
                <a:sysClr val="windowText" lastClr="000000"/>
              </a:solidFill>
              <a:round/>
            </a:ln>
            <a:effectLst/>
          </c:spPr>
          <c:marker>
            <c:symbol val="none"/>
          </c:marker>
          <c:cat>
            <c:numRef>
              <c:f>Cuadro!$H$5:$H$149</c:f>
              <c:numCache>
                <c:formatCode>mmm\.yyyy</c:formatCode>
                <c:ptCount val="145"/>
                <c:pt idx="0">
                  <c:v>40210</c:v>
                </c:pt>
                <c:pt idx="1">
                  <c:v>40238</c:v>
                </c:pt>
                <c:pt idx="2">
                  <c:v>40269</c:v>
                </c:pt>
                <c:pt idx="3">
                  <c:v>40299</c:v>
                </c:pt>
                <c:pt idx="4">
                  <c:v>40330</c:v>
                </c:pt>
                <c:pt idx="5">
                  <c:v>40360</c:v>
                </c:pt>
                <c:pt idx="6">
                  <c:v>40391</c:v>
                </c:pt>
                <c:pt idx="7">
                  <c:v>40422</c:v>
                </c:pt>
                <c:pt idx="8">
                  <c:v>40452</c:v>
                </c:pt>
                <c:pt idx="9">
                  <c:v>40483</c:v>
                </c:pt>
                <c:pt idx="10">
                  <c:v>40513</c:v>
                </c:pt>
                <c:pt idx="11">
                  <c:v>40544</c:v>
                </c:pt>
                <c:pt idx="12">
                  <c:v>40575</c:v>
                </c:pt>
                <c:pt idx="13">
                  <c:v>40603</c:v>
                </c:pt>
                <c:pt idx="14">
                  <c:v>40634</c:v>
                </c:pt>
                <c:pt idx="15">
                  <c:v>40664</c:v>
                </c:pt>
                <c:pt idx="16">
                  <c:v>40695</c:v>
                </c:pt>
                <c:pt idx="17">
                  <c:v>40725</c:v>
                </c:pt>
                <c:pt idx="18">
                  <c:v>40756</c:v>
                </c:pt>
                <c:pt idx="19">
                  <c:v>40787</c:v>
                </c:pt>
                <c:pt idx="20">
                  <c:v>40817</c:v>
                </c:pt>
                <c:pt idx="21">
                  <c:v>40848</c:v>
                </c:pt>
                <c:pt idx="22">
                  <c:v>40878</c:v>
                </c:pt>
                <c:pt idx="23">
                  <c:v>40909</c:v>
                </c:pt>
                <c:pt idx="24">
                  <c:v>40940</c:v>
                </c:pt>
                <c:pt idx="25">
                  <c:v>40969</c:v>
                </c:pt>
                <c:pt idx="26">
                  <c:v>41000</c:v>
                </c:pt>
                <c:pt idx="27">
                  <c:v>41030</c:v>
                </c:pt>
                <c:pt idx="28">
                  <c:v>41061</c:v>
                </c:pt>
                <c:pt idx="29">
                  <c:v>41091</c:v>
                </c:pt>
                <c:pt idx="30">
                  <c:v>41122</c:v>
                </c:pt>
                <c:pt idx="31">
                  <c:v>41153</c:v>
                </c:pt>
                <c:pt idx="32">
                  <c:v>41183</c:v>
                </c:pt>
                <c:pt idx="33">
                  <c:v>41214</c:v>
                </c:pt>
                <c:pt idx="34">
                  <c:v>41244</c:v>
                </c:pt>
                <c:pt idx="35">
                  <c:v>41275</c:v>
                </c:pt>
                <c:pt idx="36">
                  <c:v>41306</c:v>
                </c:pt>
                <c:pt idx="37">
                  <c:v>41334</c:v>
                </c:pt>
                <c:pt idx="38">
                  <c:v>41365</c:v>
                </c:pt>
                <c:pt idx="39">
                  <c:v>41395</c:v>
                </c:pt>
                <c:pt idx="40">
                  <c:v>41426</c:v>
                </c:pt>
                <c:pt idx="41">
                  <c:v>41456</c:v>
                </c:pt>
                <c:pt idx="42">
                  <c:v>41487</c:v>
                </c:pt>
                <c:pt idx="43">
                  <c:v>41518</c:v>
                </c:pt>
                <c:pt idx="44">
                  <c:v>41548</c:v>
                </c:pt>
                <c:pt idx="45">
                  <c:v>41579</c:v>
                </c:pt>
                <c:pt idx="46">
                  <c:v>41609</c:v>
                </c:pt>
                <c:pt idx="47">
                  <c:v>41640</c:v>
                </c:pt>
                <c:pt idx="48">
                  <c:v>41671</c:v>
                </c:pt>
                <c:pt idx="49">
                  <c:v>41699</c:v>
                </c:pt>
                <c:pt idx="50">
                  <c:v>41730</c:v>
                </c:pt>
                <c:pt idx="51">
                  <c:v>41760</c:v>
                </c:pt>
                <c:pt idx="52">
                  <c:v>41791</c:v>
                </c:pt>
                <c:pt idx="53">
                  <c:v>41821</c:v>
                </c:pt>
                <c:pt idx="54">
                  <c:v>41852</c:v>
                </c:pt>
                <c:pt idx="55">
                  <c:v>41883</c:v>
                </c:pt>
                <c:pt idx="56">
                  <c:v>41913</c:v>
                </c:pt>
                <c:pt idx="57">
                  <c:v>41944</c:v>
                </c:pt>
                <c:pt idx="58">
                  <c:v>41974</c:v>
                </c:pt>
                <c:pt idx="59">
                  <c:v>42005</c:v>
                </c:pt>
                <c:pt idx="60">
                  <c:v>42036</c:v>
                </c:pt>
                <c:pt idx="61">
                  <c:v>42064</c:v>
                </c:pt>
                <c:pt idx="62">
                  <c:v>42095</c:v>
                </c:pt>
                <c:pt idx="63">
                  <c:v>42125</c:v>
                </c:pt>
                <c:pt idx="64">
                  <c:v>42156</c:v>
                </c:pt>
                <c:pt idx="65">
                  <c:v>42186</c:v>
                </c:pt>
                <c:pt idx="66">
                  <c:v>42217</c:v>
                </c:pt>
                <c:pt idx="67">
                  <c:v>42248</c:v>
                </c:pt>
                <c:pt idx="68">
                  <c:v>42278</c:v>
                </c:pt>
                <c:pt idx="69">
                  <c:v>42309</c:v>
                </c:pt>
                <c:pt idx="70">
                  <c:v>42339</c:v>
                </c:pt>
                <c:pt idx="71">
                  <c:v>42370</c:v>
                </c:pt>
                <c:pt idx="72">
                  <c:v>42401</c:v>
                </c:pt>
                <c:pt idx="73">
                  <c:v>42430</c:v>
                </c:pt>
                <c:pt idx="74">
                  <c:v>42461</c:v>
                </c:pt>
                <c:pt idx="75">
                  <c:v>42491</c:v>
                </c:pt>
                <c:pt idx="76">
                  <c:v>42522</c:v>
                </c:pt>
                <c:pt idx="77">
                  <c:v>42552</c:v>
                </c:pt>
                <c:pt idx="78">
                  <c:v>42583</c:v>
                </c:pt>
                <c:pt idx="79">
                  <c:v>42614</c:v>
                </c:pt>
                <c:pt idx="80">
                  <c:v>42644</c:v>
                </c:pt>
                <c:pt idx="81">
                  <c:v>42675</c:v>
                </c:pt>
                <c:pt idx="82">
                  <c:v>42705</c:v>
                </c:pt>
                <c:pt idx="83">
                  <c:v>42736</c:v>
                </c:pt>
                <c:pt idx="84">
                  <c:v>42767</c:v>
                </c:pt>
                <c:pt idx="85">
                  <c:v>42795</c:v>
                </c:pt>
                <c:pt idx="86">
                  <c:v>42826</c:v>
                </c:pt>
                <c:pt idx="87">
                  <c:v>42856</c:v>
                </c:pt>
                <c:pt idx="88">
                  <c:v>42887</c:v>
                </c:pt>
                <c:pt idx="89">
                  <c:v>42917</c:v>
                </c:pt>
                <c:pt idx="90">
                  <c:v>42948</c:v>
                </c:pt>
                <c:pt idx="91">
                  <c:v>42979</c:v>
                </c:pt>
                <c:pt idx="92">
                  <c:v>43009</c:v>
                </c:pt>
                <c:pt idx="93">
                  <c:v>43040</c:v>
                </c:pt>
                <c:pt idx="94">
                  <c:v>43070</c:v>
                </c:pt>
                <c:pt idx="95">
                  <c:v>43101</c:v>
                </c:pt>
                <c:pt idx="96">
                  <c:v>43132</c:v>
                </c:pt>
                <c:pt idx="97">
                  <c:v>43160</c:v>
                </c:pt>
                <c:pt idx="98">
                  <c:v>43191</c:v>
                </c:pt>
                <c:pt idx="99">
                  <c:v>43221</c:v>
                </c:pt>
                <c:pt idx="100">
                  <c:v>43252</c:v>
                </c:pt>
                <c:pt idx="101">
                  <c:v>43282</c:v>
                </c:pt>
                <c:pt idx="102">
                  <c:v>43313</c:v>
                </c:pt>
                <c:pt idx="103">
                  <c:v>43344</c:v>
                </c:pt>
                <c:pt idx="104">
                  <c:v>43374</c:v>
                </c:pt>
                <c:pt idx="105">
                  <c:v>43405</c:v>
                </c:pt>
                <c:pt idx="106">
                  <c:v>43435</c:v>
                </c:pt>
                <c:pt idx="107">
                  <c:v>43466</c:v>
                </c:pt>
                <c:pt idx="108">
                  <c:v>43497</c:v>
                </c:pt>
                <c:pt idx="109">
                  <c:v>43525</c:v>
                </c:pt>
                <c:pt idx="110">
                  <c:v>43556</c:v>
                </c:pt>
                <c:pt idx="111">
                  <c:v>43586</c:v>
                </c:pt>
                <c:pt idx="112">
                  <c:v>43617</c:v>
                </c:pt>
                <c:pt idx="113">
                  <c:v>43647</c:v>
                </c:pt>
                <c:pt idx="114">
                  <c:v>43678</c:v>
                </c:pt>
                <c:pt idx="115">
                  <c:v>43709</c:v>
                </c:pt>
                <c:pt idx="116">
                  <c:v>43739</c:v>
                </c:pt>
                <c:pt idx="117">
                  <c:v>43770</c:v>
                </c:pt>
                <c:pt idx="118">
                  <c:v>43800</c:v>
                </c:pt>
                <c:pt idx="119">
                  <c:v>43831</c:v>
                </c:pt>
                <c:pt idx="120">
                  <c:v>43862</c:v>
                </c:pt>
                <c:pt idx="121">
                  <c:v>43891</c:v>
                </c:pt>
                <c:pt idx="122">
                  <c:v>43922</c:v>
                </c:pt>
                <c:pt idx="123">
                  <c:v>43952</c:v>
                </c:pt>
                <c:pt idx="124">
                  <c:v>43983</c:v>
                </c:pt>
                <c:pt idx="125">
                  <c:v>44013</c:v>
                </c:pt>
                <c:pt idx="126">
                  <c:v>44044</c:v>
                </c:pt>
                <c:pt idx="127">
                  <c:v>44075</c:v>
                </c:pt>
                <c:pt idx="128">
                  <c:v>44105</c:v>
                </c:pt>
                <c:pt idx="129">
                  <c:v>44136</c:v>
                </c:pt>
                <c:pt idx="130">
                  <c:v>44166</c:v>
                </c:pt>
                <c:pt idx="131">
                  <c:v>44197</c:v>
                </c:pt>
                <c:pt idx="132">
                  <c:v>44228</c:v>
                </c:pt>
                <c:pt idx="133">
                  <c:v>44256</c:v>
                </c:pt>
                <c:pt idx="134">
                  <c:v>44287</c:v>
                </c:pt>
                <c:pt idx="135">
                  <c:v>44317</c:v>
                </c:pt>
                <c:pt idx="136">
                  <c:v>44348</c:v>
                </c:pt>
                <c:pt idx="137">
                  <c:v>44378</c:v>
                </c:pt>
                <c:pt idx="138">
                  <c:v>44409</c:v>
                </c:pt>
                <c:pt idx="139">
                  <c:v>44440</c:v>
                </c:pt>
                <c:pt idx="140">
                  <c:v>44470</c:v>
                </c:pt>
                <c:pt idx="141">
                  <c:v>44501</c:v>
                </c:pt>
                <c:pt idx="142">
                  <c:v>44531</c:v>
                </c:pt>
                <c:pt idx="143">
                  <c:v>44562</c:v>
                </c:pt>
                <c:pt idx="144">
                  <c:v>44593</c:v>
                </c:pt>
              </c:numCache>
            </c:numRef>
          </c:cat>
          <c:val>
            <c:numRef>
              <c:f>Cuadro!$I$5:$I$149</c:f>
              <c:numCache>
                <c:formatCode>General</c:formatCode>
                <c:ptCount val="145"/>
                <c:pt idx="11">
                  <c:v>2.7192676124585313</c:v>
                </c:pt>
                <c:pt idx="12">
                  <c:v>2.6671200592449429</c:v>
                </c:pt>
                <c:pt idx="13">
                  <c:v>3.3652925271233869</c:v>
                </c:pt>
                <c:pt idx="14">
                  <c:v>3.2179105822779164</c:v>
                </c:pt>
                <c:pt idx="15">
                  <c:v>3.2590622057987684</c:v>
                </c:pt>
                <c:pt idx="16">
                  <c:v>3.4339216454334132</c:v>
                </c:pt>
                <c:pt idx="17">
                  <c:v>2.9041992392204286</c:v>
                </c:pt>
                <c:pt idx="18">
                  <c:v>3.1724843112038048</c:v>
                </c:pt>
                <c:pt idx="19">
                  <c:v>3.2722517809135487</c:v>
                </c:pt>
                <c:pt idx="20">
                  <c:v>3.6719000447396288</c:v>
                </c:pt>
                <c:pt idx="21">
                  <c:v>3.927711705939485</c:v>
                </c:pt>
                <c:pt idx="22">
                  <c:v>4.4377327888644347</c:v>
                </c:pt>
                <c:pt idx="23">
                  <c:v>4.2474617191631481</c:v>
                </c:pt>
                <c:pt idx="24">
                  <c:v>4.4121148791005815</c:v>
                </c:pt>
                <c:pt idx="25">
                  <c:v>3.7888494168715203</c:v>
                </c:pt>
                <c:pt idx="26">
                  <c:v>3.5113179195345845</c:v>
                </c:pt>
                <c:pt idx="27">
                  <c:v>3.1307115227679372</c:v>
                </c:pt>
                <c:pt idx="28">
                  <c:v>2.6510883922545192</c:v>
                </c:pt>
                <c:pt idx="29">
                  <c:v>2.5074451136005926</c:v>
                </c:pt>
                <c:pt idx="30">
                  <c:v>2.5678298780840159</c:v>
                </c:pt>
                <c:pt idx="31">
                  <c:v>2.84496806729162</c:v>
                </c:pt>
                <c:pt idx="32">
                  <c:v>2.9199481596186905</c:v>
                </c:pt>
                <c:pt idx="33">
                  <c:v>2.1323437695296654</c:v>
                </c:pt>
                <c:pt idx="34">
                  <c:v>1.4869646288213856</c:v>
                </c:pt>
                <c:pt idx="35">
                  <c:v>1.5779653236269287</c:v>
                </c:pt>
                <c:pt idx="36">
                  <c:v>1.303641853697024</c:v>
                </c:pt>
                <c:pt idx="37">
                  <c:v>1.5267566994910053</c:v>
                </c:pt>
                <c:pt idx="38">
                  <c:v>0.98443943355324137</c:v>
                </c:pt>
                <c:pt idx="39">
                  <c:v>0.94484283007814085</c:v>
                </c:pt>
                <c:pt idx="40">
                  <c:v>1.8929130496743607</c:v>
                </c:pt>
                <c:pt idx="41">
                  <c:v>2.1720004930223524</c:v>
                </c:pt>
                <c:pt idx="42">
                  <c:v>2.1918723317067235</c:v>
                </c:pt>
                <c:pt idx="43">
                  <c:v>1.9567717089318704</c:v>
                </c:pt>
                <c:pt idx="44">
                  <c:v>1.5349610344957965</c:v>
                </c:pt>
                <c:pt idx="45">
                  <c:v>2.3740526122427941</c:v>
                </c:pt>
                <c:pt idx="46">
                  <c:v>3.0144219122510307</c:v>
                </c:pt>
                <c:pt idx="47">
                  <c:v>3.0156996729205021</c:v>
                </c:pt>
                <c:pt idx="48">
                  <c:v>3.3957777281416357</c:v>
                </c:pt>
                <c:pt idx="49">
                  <c:v>3.8628955351749594</c:v>
                </c:pt>
                <c:pt idx="50">
                  <c:v>5.0158417512220277</c:v>
                </c:pt>
                <c:pt idx="51">
                  <c:v>5.3794169413828863</c:v>
                </c:pt>
                <c:pt idx="52">
                  <c:v>4.7632062002598952</c:v>
                </c:pt>
                <c:pt idx="53">
                  <c:v>4.7334597833339709</c:v>
                </c:pt>
                <c:pt idx="54">
                  <c:v>4.8212556227193559</c:v>
                </c:pt>
                <c:pt idx="55">
                  <c:v>5.134171236902918</c:v>
                </c:pt>
                <c:pt idx="56">
                  <c:v>6.0772306974632428</c:v>
                </c:pt>
                <c:pt idx="57">
                  <c:v>5.7099539837015767</c:v>
                </c:pt>
                <c:pt idx="58">
                  <c:v>4.6463810440176889</c:v>
                </c:pt>
                <c:pt idx="59">
                  <c:v>4.5402757517355896</c:v>
                </c:pt>
                <c:pt idx="60">
                  <c:v>4.3999237675443004</c:v>
                </c:pt>
                <c:pt idx="61">
                  <c:v>4.1840449919355427</c:v>
                </c:pt>
                <c:pt idx="62">
                  <c:v>4.1362888500465544</c:v>
                </c:pt>
                <c:pt idx="63">
                  <c:v>3.96923517221488</c:v>
                </c:pt>
                <c:pt idx="64">
                  <c:v>4.418892867574109</c:v>
                </c:pt>
                <c:pt idx="65">
                  <c:v>4.6173670152917845</c:v>
                </c:pt>
                <c:pt idx="66">
                  <c:v>4.9833540346080341</c:v>
                </c:pt>
                <c:pt idx="67">
                  <c:v>4.6448142082417432</c:v>
                </c:pt>
                <c:pt idx="68">
                  <c:v>3.9892012966627144</c:v>
                </c:pt>
                <c:pt idx="69">
                  <c:v>3.936670216055882</c:v>
                </c:pt>
                <c:pt idx="70">
                  <c:v>4.3785121276084027</c:v>
                </c:pt>
                <c:pt idx="71">
                  <c:v>4.7886569731278694</c:v>
                </c:pt>
                <c:pt idx="72">
                  <c:v>4.7116053825516202</c:v>
                </c:pt>
                <c:pt idx="73">
                  <c:v>4.4520436026340704</c:v>
                </c:pt>
                <c:pt idx="74">
                  <c:v>4.1935543617258153</c:v>
                </c:pt>
                <c:pt idx="75">
                  <c:v>4.243247017140539</c:v>
                </c:pt>
                <c:pt idx="76">
                  <c:v>4.2072360960945909</c:v>
                </c:pt>
                <c:pt idx="77">
                  <c:v>4.0195779618258376</c:v>
                </c:pt>
                <c:pt idx="78">
                  <c:v>3.3719572078634963</c:v>
                </c:pt>
                <c:pt idx="79">
                  <c:v>3.0960034178070028</c:v>
                </c:pt>
                <c:pt idx="80">
                  <c:v>2.8474208833132231</c:v>
                </c:pt>
                <c:pt idx="81">
                  <c:v>2.9292128070233847</c:v>
                </c:pt>
                <c:pt idx="82">
                  <c:v>2.7087246315302682</c:v>
                </c:pt>
                <c:pt idx="83">
                  <c:v>2.7796949955648076</c:v>
                </c:pt>
                <c:pt idx="84">
                  <c:v>2.7401561025858223</c:v>
                </c:pt>
                <c:pt idx="85">
                  <c:v>2.7431149846586234</c:v>
                </c:pt>
                <c:pt idx="86">
                  <c:v>2.6544988638337097</c:v>
                </c:pt>
                <c:pt idx="87">
                  <c:v>2.5545554893014133</c:v>
                </c:pt>
                <c:pt idx="88">
                  <c:v>1.6973592883567257</c:v>
                </c:pt>
                <c:pt idx="89">
                  <c:v>1.6965283457446079</c:v>
                </c:pt>
                <c:pt idx="90">
                  <c:v>1.8523399989025302</c:v>
                </c:pt>
                <c:pt idx="91">
                  <c:v>1.451457527112332</c:v>
                </c:pt>
                <c:pt idx="92">
                  <c:v>1.8778073810616691</c:v>
                </c:pt>
                <c:pt idx="93">
                  <c:v>1.9102169258926827</c:v>
                </c:pt>
                <c:pt idx="94">
                  <c:v>2.269593629747324</c:v>
                </c:pt>
                <c:pt idx="95">
                  <c:v>2.1886507459037752</c:v>
                </c:pt>
                <c:pt idx="96">
                  <c:v>1.9904493451513128</c:v>
                </c:pt>
                <c:pt idx="97">
                  <c:v>1.8099884390537557</c:v>
                </c:pt>
                <c:pt idx="98">
                  <c:v>1.8879131852943987</c:v>
                </c:pt>
                <c:pt idx="99">
                  <c:v>2.0434555972502988</c:v>
                </c:pt>
                <c:pt idx="100">
                  <c:v>2.5484000749395275</c:v>
                </c:pt>
                <c:pt idx="101">
                  <c:v>2.6641022687752258</c:v>
                </c:pt>
                <c:pt idx="102">
                  <c:v>2.6330958701753504</c:v>
                </c:pt>
                <c:pt idx="103">
                  <c:v>3.1378451901453053</c:v>
                </c:pt>
                <c:pt idx="104">
                  <c:v>2.9120925961584776</c:v>
                </c:pt>
                <c:pt idx="105">
                  <c:v>2.8186514137463092</c:v>
                </c:pt>
                <c:pt idx="106">
                  <c:v>2.5632223128995157</c:v>
                </c:pt>
                <c:pt idx="107">
                  <c:v>2.2071354437965374</c:v>
                </c:pt>
                <c:pt idx="108">
                  <c:v>2.2083924214283623</c:v>
                </c:pt>
                <c:pt idx="109">
                  <c:v>2.4834263162440751</c:v>
                </c:pt>
                <c:pt idx="110">
                  <c:v>2.4266938434918339</c:v>
                </c:pt>
                <c:pt idx="111">
                  <c:v>2.7583576821904376</c:v>
                </c:pt>
                <c:pt idx="112">
                  <c:v>2.7026248096455374</c:v>
                </c:pt>
                <c:pt idx="113">
                  <c:v>2.568957576826203</c:v>
                </c:pt>
                <c:pt idx="114">
                  <c:v>2.5846654031771665</c:v>
                </c:pt>
                <c:pt idx="115">
                  <c:v>2.2495571177000961</c:v>
                </c:pt>
                <c:pt idx="116">
                  <c:v>2.702510467565733</c:v>
                </c:pt>
                <c:pt idx="117">
                  <c:v>2.7950770042731721</c:v>
                </c:pt>
                <c:pt idx="118">
                  <c:v>3.001263657673725</c:v>
                </c:pt>
                <c:pt idx="119">
                  <c:v>3.4688384552339135</c:v>
                </c:pt>
                <c:pt idx="120">
                  <c:v>3.8847629101750325</c:v>
                </c:pt>
                <c:pt idx="121">
                  <c:v>3.7362014340750926</c:v>
                </c:pt>
                <c:pt idx="122">
                  <c:v>3.4244720625585368</c:v>
                </c:pt>
                <c:pt idx="123">
                  <c:v>2.7519638376356736</c:v>
                </c:pt>
                <c:pt idx="124">
                  <c:v>2.6280313813906275</c:v>
                </c:pt>
                <c:pt idx="125">
                  <c:v>2.5018113680248533</c:v>
                </c:pt>
                <c:pt idx="126">
                  <c:v>2.4454266346422004</c:v>
                </c:pt>
                <c:pt idx="127">
                  <c:v>3.0837120862917233</c:v>
                </c:pt>
                <c:pt idx="128">
                  <c:v>2.9564600946918596</c:v>
                </c:pt>
                <c:pt idx="129">
                  <c:v>2.7280128331323983</c:v>
                </c:pt>
                <c:pt idx="130">
                  <c:v>2.9728708994125386</c:v>
                </c:pt>
                <c:pt idx="131">
                  <c:v>3.1122063327359673</c:v>
                </c:pt>
                <c:pt idx="132">
                  <c:v>2.8421620388798807</c:v>
                </c:pt>
                <c:pt idx="133">
                  <c:v>2.8880431373238036</c:v>
                </c:pt>
                <c:pt idx="134">
                  <c:v>3.3179267016281822</c:v>
                </c:pt>
                <c:pt idx="135">
                  <c:v>3.6470434348622849</c:v>
                </c:pt>
                <c:pt idx="136">
                  <c:v>3.8043069830530962</c:v>
                </c:pt>
                <c:pt idx="137">
                  <c:v>4.5391987556452351</c:v>
                </c:pt>
                <c:pt idx="138">
                  <c:v>4.7764148550295982</c:v>
                </c:pt>
                <c:pt idx="139">
                  <c:v>5.3413926248521371</c:v>
                </c:pt>
                <c:pt idx="140">
                  <c:v>6.0259159763846659</c:v>
                </c:pt>
                <c:pt idx="141">
                  <c:v>6.7011794347734854</c:v>
                </c:pt>
                <c:pt idx="142">
                  <c:v>7.1728409304693042</c:v>
                </c:pt>
                <c:pt idx="143">
                  <c:v>7.7037331355450211</c:v>
                </c:pt>
                <c:pt idx="144">
                  <c:v>7.815572432347917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DA15-4EC9-A468-5074F5C40EE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22404239"/>
        <c:axId val="1022401327"/>
      </c:lineChart>
      <c:dateAx>
        <c:axId val="1022404239"/>
        <c:scaling>
          <c:orientation val="minMax"/>
          <c:min val="41671"/>
        </c:scaling>
        <c:delete val="0"/>
        <c:axPos val="b"/>
        <c:numFmt formatCode="mmm\-yy" sourceLinked="0"/>
        <c:majorTickMark val="none"/>
        <c:minorTickMark val="none"/>
        <c:tickLblPos val="low"/>
        <c:spPr>
          <a:noFill/>
          <a:ln w="9525" cap="flat" cmpd="sng" algn="ctr">
            <a:solidFill>
              <a:srgbClr val="000000"/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rgbClr val="000000"/>
                </a:solidFill>
                <a:latin typeface="Helvetica"/>
                <a:ea typeface="Helvetica"/>
                <a:cs typeface="Helvetica"/>
              </a:defRPr>
            </a:pPr>
            <a:endParaRPr lang="es-CL"/>
          </a:p>
        </c:txPr>
        <c:crossAx val="1022401327"/>
        <c:crosses val="autoZero"/>
        <c:auto val="1"/>
        <c:lblOffset val="100"/>
        <c:baseTimeUnit val="months"/>
      </c:dateAx>
      <c:valAx>
        <c:axId val="102240132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ysClr val="window" lastClr="FFFFFF">
                  <a:lumMod val="65000"/>
                </a:sysClr>
              </a:solidFill>
              <a:prstDash val="solid"/>
              <a:round/>
              <a:headEnd type="none" w="med" len="med"/>
              <a:tailEnd type="none" w="med" len="med"/>
            </a:ln>
            <a:effectLst/>
          </c:spPr>
        </c:majorGridlines>
        <c:numFmt formatCode="#,##0.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000000"/>
                </a:solidFill>
                <a:latin typeface="Helvetica"/>
                <a:ea typeface="Helvetica"/>
                <a:cs typeface="Helvetica"/>
              </a:defRPr>
            </a:pPr>
            <a:endParaRPr lang="es-CL"/>
          </a:p>
        </c:txPr>
        <c:crossAx val="102240423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rgbClr val="000000"/>
              </a:solidFill>
              <a:latin typeface="Helvetica"/>
              <a:ea typeface="Helvetica"/>
              <a:cs typeface="Helvetica"/>
            </a:defRPr>
          </a:pPr>
          <a:endParaRPr lang="es-C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  <a:extLst>
      <a:ext uri="{909E8E84-426E-40DD-AFC4-6F175D3DCCD1}">
        <a14:hiddenFill xmlns:a14="http://schemas.microsoft.com/office/drawing/2010/main">
          <a:solidFill>
            <a:sysClr val="window" lastClr="FFFFFF"/>
          </a:solidFill>
        </a14:hiddenFill>
      </a:ext>
      <a:ext uri="{91240B29-F687-4F45-9708-019B960494DF}">
        <a14:hiddenLine xmlns:a14="http://schemas.microsoft.com/office/drawing/2010/main" w="9525" cap="flat" cmpd="sng" algn="ctr">
          <a:solidFill>
            <a:sysClr val="windowText" lastClr="000000">
              <a:lumMod val="15000"/>
              <a:lumOff val="85000"/>
            </a:sysClr>
          </a:solidFill>
          <a:round/>
        </a14:hiddenLine>
      </a:ext>
    </a:extLst>
  </c:spPr>
  <c:txPr>
    <a:bodyPr/>
    <a:lstStyle/>
    <a:p>
      <a:pPr>
        <a:defRPr sz="1200">
          <a:solidFill>
            <a:srgbClr val="000000"/>
          </a:solidFill>
          <a:latin typeface="Helvetica"/>
          <a:ea typeface="Helvetica"/>
          <a:cs typeface="Helvetica"/>
        </a:defRPr>
      </a:pPr>
      <a:endParaRPr lang="es-CL"/>
    </a:p>
  </c:txPr>
  <c:externalData r:id="rId4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1" i="0" u="none" strike="noStrike" kern="1200" spc="0" baseline="0">
                <a:solidFill>
                  <a:srgbClr val="000000"/>
                </a:solidFill>
                <a:latin typeface="Helvetica"/>
                <a:ea typeface="Helvetica"/>
                <a:cs typeface="Helvetica"/>
              </a:defRPr>
            </a:pPr>
            <a:r>
              <a:rPr lang="es-CL"/>
              <a:t>Inflación
</a:t>
            </a:r>
            <a:r>
              <a:rPr lang="es-CL" sz="1200" b="0"/>
              <a:t>(var. % a/a)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1" i="0" u="none" strike="noStrike" kern="1200" spc="0" baseline="0">
              <a:solidFill>
                <a:srgbClr val="000000"/>
              </a:solidFill>
              <a:latin typeface="Helvetica"/>
              <a:ea typeface="Helvetica"/>
              <a:cs typeface="Helvetica"/>
            </a:defRPr>
          </a:pPr>
          <a:endParaRPr lang="es-CL"/>
        </a:p>
      </c:txPr>
    </c:title>
    <c:autoTitleDeleted val="0"/>
    <c:plotArea>
      <c:layout>
        <c:manualLayout>
          <c:layoutTarget val="inner"/>
          <c:xMode val="edge"/>
          <c:yMode val="edge"/>
          <c:x val="9.6065555555555557E-2"/>
          <c:y val="0.20096335055961223"/>
          <c:w val="0.82867518518518524"/>
          <c:h val="0.65748074584011484"/>
        </c:manualLayout>
      </c:layout>
      <c:lineChart>
        <c:grouping val="standard"/>
        <c:varyColors val="0"/>
        <c:ser>
          <c:idx val="0"/>
          <c:order val="0"/>
          <c:tx>
            <c:strRef>
              <c:f>'Gr3'!$C$2</c:f>
              <c:strCache>
                <c:ptCount val="1"/>
                <c:pt idx="0">
                  <c:v>IPC</c:v>
                </c:pt>
              </c:strCache>
            </c:strRef>
          </c:tx>
          <c:spPr>
            <a:ln w="28575" cap="rnd">
              <a:solidFill>
                <a:srgbClr val="0070C0"/>
              </a:solidFill>
              <a:round/>
            </a:ln>
            <a:effectLst/>
          </c:spPr>
          <c:marker>
            <c:symbol val="none"/>
          </c:marker>
          <c:dLbls>
            <c:dLbl>
              <c:idx val="145"/>
              <c:layout>
                <c:manualLayout>
                  <c:x val="-2.3518518518520241E-3"/>
                  <c:y val="-2.170940170940175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50" b="1" i="0" u="none" strike="noStrike" kern="1200" baseline="0">
                      <a:solidFill>
                        <a:srgbClr val="000000"/>
                      </a:solidFill>
                      <a:latin typeface="Helvetica"/>
                      <a:ea typeface="Helvetica"/>
                      <a:cs typeface="Helvetica"/>
                    </a:defRPr>
                  </a:pPr>
                  <a:endParaRPr lang="es-C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2C6-4F48-8AD9-68748623114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rgbClr val="000000"/>
                    </a:solidFill>
                    <a:latin typeface="Helvetica"/>
                    <a:ea typeface="Helvetica"/>
                    <a:cs typeface="Helvetica"/>
                  </a:defRPr>
                </a:pPr>
                <a:endParaRPr lang="es-C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'Gr3'!$B$3:$B$148</c:f>
              <c:numCache>
                <c:formatCode>mmm\-yy</c:formatCode>
                <c:ptCount val="146"/>
                <c:pt idx="0">
                  <c:v>40179</c:v>
                </c:pt>
                <c:pt idx="1">
                  <c:v>40210</c:v>
                </c:pt>
                <c:pt idx="2">
                  <c:v>40238</c:v>
                </c:pt>
                <c:pt idx="3">
                  <c:v>40269</c:v>
                </c:pt>
                <c:pt idx="4">
                  <c:v>40299</c:v>
                </c:pt>
                <c:pt idx="5">
                  <c:v>40330</c:v>
                </c:pt>
                <c:pt idx="6">
                  <c:v>40360</c:v>
                </c:pt>
                <c:pt idx="7">
                  <c:v>40391</c:v>
                </c:pt>
                <c:pt idx="8">
                  <c:v>40422</c:v>
                </c:pt>
                <c:pt idx="9">
                  <c:v>40452</c:v>
                </c:pt>
                <c:pt idx="10">
                  <c:v>40483</c:v>
                </c:pt>
                <c:pt idx="11">
                  <c:v>40513</c:v>
                </c:pt>
                <c:pt idx="12">
                  <c:v>40544</c:v>
                </c:pt>
                <c:pt idx="13">
                  <c:v>40575</c:v>
                </c:pt>
                <c:pt idx="14">
                  <c:v>40603</c:v>
                </c:pt>
                <c:pt idx="15">
                  <c:v>40634</c:v>
                </c:pt>
                <c:pt idx="16">
                  <c:v>40664</c:v>
                </c:pt>
                <c:pt idx="17">
                  <c:v>40695</c:v>
                </c:pt>
                <c:pt idx="18">
                  <c:v>40725</c:v>
                </c:pt>
                <c:pt idx="19">
                  <c:v>40756</c:v>
                </c:pt>
                <c:pt idx="20">
                  <c:v>40787</c:v>
                </c:pt>
                <c:pt idx="21">
                  <c:v>40817</c:v>
                </c:pt>
                <c:pt idx="22">
                  <c:v>40848</c:v>
                </c:pt>
                <c:pt idx="23">
                  <c:v>40878</c:v>
                </c:pt>
                <c:pt idx="24">
                  <c:v>40909</c:v>
                </c:pt>
                <c:pt idx="25">
                  <c:v>40940</c:v>
                </c:pt>
                <c:pt idx="26">
                  <c:v>40969</c:v>
                </c:pt>
                <c:pt idx="27">
                  <c:v>41000</c:v>
                </c:pt>
                <c:pt idx="28">
                  <c:v>41030</c:v>
                </c:pt>
                <c:pt idx="29">
                  <c:v>41061</c:v>
                </c:pt>
                <c:pt idx="30">
                  <c:v>41091</c:v>
                </c:pt>
                <c:pt idx="31">
                  <c:v>41122</c:v>
                </c:pt>
                <c:pt idx="32">
                  <c:v>41153</c:v>
                </c:pt>
                <c:pt idx="33">
                  <c:v>41183</c:v>
                </c:pt>
                <c:pt idx="34">
                  <c:v>41214</c:v>
                </c:pt>
                <c:pt idx="35">
                  <c:v>41244</c:v>
                </c:pt>
                <c:pt idx="36">
                  <c:v>41275</c:v>
                </c:pt>
                <c:pt idx="37">
                  <c:v>41306</c:v>
                </c:pt>
                <c:pt idx="38">
                  <c:v>41334</c:v>
                </c:pt>
                <c:pt idx="39">
                  <c:v>41365</c:v>
                </c:pt>
                <c:pt idx="40">
                  <c:v>41395</c:v>
                </c:pt>
                <c:pt idx="41">
                  <c:v>41426</c:v>
                </c:pt>
                <c:pt idx="42">
                  <c:v>41456</c:v>
                </c:pt>
                <c:pt idx="43">
                  <c:v>41487</c:v>
                </c:pt>
                <c:pt idx="44">
                  <c:v>41518</c:v>
                </c:pt>
                <c:pt idx="45">
                  <c:v>41548</c:v>
                </c:pt>
                <c:pt idx="46">
                  <c:v>41579</c:v>
                </c:pt>
                <c:pt idx="47">
                  <c:v>41609</c:v>
                </c:pt>
                <c:pt idx="48">
                  <c:v>41640</c:v>
                </c:pt>
                <c:pt idx="49">
                  <c:v>41671</c:v>
                </c:pt>
                <c:pt idx="50">
                  <c:v>41699</c:v>
                </c:pt>
                <c:pt idx="51">
                  <c:v>41730</c:v>
                </c:pt>
                <c:pt idx="52">
                  <c:v>41760</c:v>
                </c:pt>
                <c:pt idx="53">
                  <c:v>41791</c:v>
                </c:pt>
                <c:pt idx="54">
                  <c:v>41821</c:v>
                </c:pt>
                <c:pt idx="55">
                  <c:v>41852</c:v>
                </c:pt>
                <c:pt idx="56">
                  <c:v>41883</c:v>
                </c:pt>
                <c:pt idx="57">
                  <c:v>41913</c:v>
                </c:pt>
                <c:pt idx="58">
                  <c:v>41944</c:v>
                </c:pt>
                <c:pt idx="59">
                  <c:v>41974</c:v>
                </c:pt>
                <c:pt idx="60">
                  <c:v>42005</c:v>
                </c:pt>
                <c:pt idx="61">
                  <c:v>42036</c:v>
                </c:pt>
                <c:pt idx="62">
                  <c:v>42064</c:v>
                </c:pt>
                <c:pt idx="63">
                  <c:v>42095</c:v>
                </c:pt>
                <c:pt idx="64">
                  <c:v>42125</c:v>
                </c:pt>
                <c:pt idx="65">
                  <c:v>42156</c:v>
                </c:pt>
                <c:pt idx="66">
                  <c:v>42186</c:v>
                </c:pt>
                <c:pt idx="67">
                  <c:v>42217</c:v>
                </c:pt>
                <c:pt idx="68">
                  <c:v>42248</c:v>
                </c:pt>
                <c:pt idx="69">
                  <c:v>42278</c:v>
                </c:pt>
                <c:pt idx="70">
                  <c:v>42309</c:v>
                </c:pt>
                <c:pt idx="71">
                  <c:v>42339</c:v>
                </c:pt>
                <c:pt idx="72">
                  <c:v>42370</c:v>
                </c:pt>
                <c:pt idx="73">
                  <c:v>42401</c:v>
                </c:pt>
                <c:pt idx="74">
                  <c:v>42430</c:v>
                </c:pt>
                <c:pt idx="75">
                  <c:v>42461</c:v>
                </c:pt>
                <c:pt idx="76">
                  <c:v>42491</c:v>
                </c:pt>
                <c:pt idx="77">
                  <c:v>42522</c:v>
                </c:pt>
                <c:pt idx="78">
                  <c:v>42552</c:v>
                </c:pt>
                <c:pt idx="79">
                  <c:v>42583</c:v>
                </c:pt>
                <c:pt idx="80">
                  <c:v>42614</c:v>
                </c:pt>
                <c:pt idx="81">
                  <c:v>42644</c:v>
                </c:pt>
                <c:pt idx="82">
                  <c:v>42675</c:v>
                </c:pt>
                <c:pt idx="83">
                  <c:v>42705</c:v>
                </c:pt>
                <c:pt idx="84">
                  <c:v>42736</c:v>
                </c:pt>
                <c:pt idx="85">
                  <c:v>42767</c:v>
                </c:pt>
                <c:pt idx="86">
                  <c:v>42795</c:v>
                </c:pt>
                <c:pt idx="87">
                  <c:v>42826</c:v>
                </c:pt>
                <c:pt idx="88">
                  <c:v>42856</c:v>
                </c:pt>
                <c:pt idx="89">
                  <c:v>42887</c:v>
                </c:pt>
                <c:pt idx="90">
                  <c:v>42917</c:v>
                </c:pt>
                <c:pt idx="91">
                  <c:v>42948</c:v>
                </c:pt>
                <c:pt idx="92">
                  <c:v>42979</c:v>
                </c:pt>
                <c:pt idx="93">
                  <c:v>43009</c:v>
                </c:pt>
                <c:pt idx="94">
                  <c:v>43040</c:v>
                </c:pt>
                <c:pt idx="95">
                  <c:v>43070</c:v>
                </c:pt>
                <c:pt idx="96">
                  <c:v>43101</c:v>
                </c:pt>
                <c:pt idx="97">
                  <c:v>43132</c:v>
                </c:pt>
                <c:pt idx="98">
                  <c:v>43160</c:v>
                </c:pt>
                <c:pt idx="99">
                  <c:v>43191</c:v>
                </c:pt>
                <c:pt idx="100">
                  <c:v>43221</c:v>
                </c:pt>
                <c:pt idx="101">
                  <c:v>43252</c:v>
                </c:pt>
                <c:pt idx="102">
                  <c:v>43282</c:v>
                </c:pt>
                <c:pt idx="103">
                  <c:v>43313</c:v>
                </c:pt>
                <c:pt idx="104">
                  <c:v>43344</c:v>
                </c:pt>
                <c:pt idx="105">
                  <c:v>43374</c:v>
                </c:pt>
                <c:pt idx="106">
                  <c:v>43405</c:v>
                </c:pt>
                <c:pt idx="107">
                  <c:v>43435</c:v>
                </c:pt>
                <c:pt idx="108">
                  <c:v>43466</c:v>
                </c:pt>
                <c:pt idx="109">
                  <c:v>43497</c:v>
                </c:pt>
                <c:pt idx="110">
                  <c:v>43525</c:v>
                </c:pt>
                <c:pt idx="111">
                  <c:v>43556</c:v>
                </c:pt>
                <c:pt idx="112">
                  <c:v>43586</c:v>
                </c:pt>
                <c:pt idx="113">
                  <c:v>43617</c:v>
                </c:pt>
                <c:pt idx="114">
                  <c:v>43647</c:v>
                </c:pt>
                <c:pt idx="115">
                  <c:v>43678</c:v>
                </c:pt>
                <c:pt idx="116">
                  <c:v>43709</c:v>
                </c:pt>
                <c:pt idx="117">
                  <c:v>43739</c:v>
                </c:pt>
                <c:pt idx="118">
                  <c:v>43770</c:v>
                </c:pt>
                <c:pt idx="119">
                  <c:v>43800</c:v>
                </c:pt>
                <c:pt idx="120">
                  <c:v>43831</c:v>
                </c:pt>
                <c:pt idx="121">
                  <c:v>43862</c:v>
                </c:pt>
                <c:pt idx="122">
                  <c:v>43891</c:v>
                </c:pt>
                <c:pt idx="123">
                  <c:v>43922</c:v>
                </c:pt>
                <c:pt idx="124">
                  <c:v>43952</c:v>
                </c:pt>
                <c:pt idx="125">
                  <c:v>43983</c:v>
                </c:pt>
                <c:pt idx="126">
                  <c:v>44013</c:v>
                </c:pt>
                <c:pt idx="127">
                  <c:v>44044</c:v>
                </c:pt>
                <c:pt idx="128">
                  <c:v>44075</c:v>
                </c:pt>
                <c:pt idx="129">
                  <c:v>44105</c:v>
                </c:pt>
                <c:pt idx="130">
                  <c:v>44136</c:v>
                </c:pt>
                <c:pt idx="131">
                  <c:v>44166</c:v>
                </c:pt>
                <c:pt idx="132">
                  <c:v>44197</c:v>
                </c:pt>
                <c:pt idx="133">
                  <c:v>44228</c:v>
                </c:pt>
                <c:pt idx="134">
                  <c:v>44256</c:v>
                </c:pt>
                <c:pt idx="135">
                  <c:v>44287</c:v>
                </c:pt>
                <c:pt idx="136">
                  <c:v>44317</c:v>
                </c:pt>
                <c:pt idx="137">
                  <c:v>44348</c:v>
                </c:pt>
                <c:pt idx="138">
                  <c:v>44378</c:v>
                </c:pt>
                <c:pt idx="139">
                  <c:v>44409</c:v>
                </c:pt>
                <c:pt idx="140">
                  <c:v>44440</c:v>
                </c:pt>
                <c:pt idx="141">
                  <c:v>44470</c:v>
                </c:pt>
                <c:pt idx="142">
                  <c:v>44501</c:v>
                </c:pt>
                <c:pt idx="143">
                  <c:v>44531</c:v>
                </c:pt>
                <c:pt idx="144">
                  <c:v>44562</c:v>
                </c:pt>
                <c:pt idx="145">
                  <c:v>44593</c:v>
                </c:pt>
              </c:numCache>
            </c:numRef>
          </c:cat>
          <c:val>
            <c:numRef>
              <c:f>'Gr3'!$C$3:$C$148</c:f>
              <c:numCache>
                <c:formatCode>0.0%</c:formatCode>
                <c:ptCount val="146"/>
                <c:pt idx="0">
                  <c:v>-1.3205882277989999E-2</c:v>
                </c:pt>
                <c:pt idx="1">
                  <c:v>2.5867081779149996E-3</c:v>
                </c:pt>
                <c:pt idx="2">
                  <c:v>3.034683921674E-3</c:v>
                </c:pt>
                <c:pt idx="3">
                  <c:v>9.2254294189230007E-3</c:v>
                </c:pt>
                <c:pt idx="4">
                  <c:v>1.5030383327022001E-2</c:v>
                </c:pt>
                <c:pt idx="5">
                  <c:v>1.1639404315624E-2</c:v>
                </c:pt>
                <c:pt idx="6">
                  <c:v>2.2522962582977001E-2</c:v>
                </c:pt>
                <c:pt idx="7">
                  <c:v>2.6242533914493001E-2</c:v>
                </c:pt>
                <c:pt idx="8">
                  <c:v>1.8764052572636001E-2</c:v>
                </c:pt>
                <c:pt idx="9">
                  <c:v>1.9839690327686E-2</c:v>
                </c:pt>
                <c:pt idx="10">
                  <c:v>2.4613393855997E-2</c:v>
                </c:pt>
                <c:pt idx="11">
                  <c:v>2.9728681108141003E-2</c:v>
                </c:pt>
                <c:pt idx="12">
                  <c:v>2.7192676104293E-2</c:v>
                </c:pt>
                <c:pt idx="13">
                  <c:v>2.6671200571594E-2</c:v>
                </c:pt>
                <c:pt idx="14">
                  <c:v>3.3652925259879E-2</c:v>
                </c:pt>
                <c:pt idx="15">
                  <c:v>3.2179105929110004E-2</c:v>
                </c:pt>
                <c:pt idx="16">
                  <c:v>3.2590621996830001E-2</c:v>
                </c:pt>
                <c:pt idx="17">
                  <c:v>3.4339216455957E-2</c:v>
                </c:pt>
                <c:pt idx="18">
                  <c:v>2.9041992429792999E-2</c:v>
                </c:pt>
                <c:pt idx="19">
                  <c:v>3.1724843067481003E-2</c:v>
                </c:pt>
                <c:pt idx="20">
                  <c:v>3.2722517859740001E-2</c:v>
                </c:pt>
                <c:pt idx="21">
                  <c:v>3.6719000412883999E-2</c:v>
                </c:pt>
                <c:pt idx="22">
                  <c:v>3.9277117053319002E-2</c:v>
                </c:pt>
                <c:pt idx="23">
                  <c:v>4.4377327979538E-2</c:v>
                </c:pt>
                <c:pt idx="24">
                  <c:v>4.2474617290832996E-2</c:v>
                </c:pt>
                <c:pt idx="25">
                  <c:v>4.4121148814496997E-2</c:v>
                </c:pt>
                <c:pt idx="26">
                  <c:v>3.7888494173781997E-2</c:v>
                </c:pt>
                <c:pt idx="27">
                  <c:v>3.5113179144119003E-2</c:v>
                </c:pt>
                <c:pt idx="28">
                  <c:v>3.1307115252584998E-2</c:v>
                </c:pt>
                <c:pt idx="29">
                  <c:v>2.6510883899115E-2</c:v>
                </c:pt>
                <c:pt idx="30">
                  <c:v>2.5074451135454E-2</c:v>
                </c:pt>
                <c:pt idx="31">
                  <c:v>2.5678298858409998E-2</c:v>
                </c:pt>
                <c:pt idx="32">
                  <c:v>2.8449680592430998E-2</c:v>
                </c:pt>
                <c:pt idx="33">
                  <c:v>2.9199481628395998E-2</c:v>
                </c:pt>
                <c:pt idx="34">
                  <c:v>2.1323437710808003E-2</c:v>
                </c:pt>
                <c:pt idx="35">
                  <c:v>1.4869646256136999E-2</c:v>
                </c:pt>
                <c:pt idx="36">
                  <c:v>1.5779653207032E-2</c:v>
                </c:pt>
                <c:pt idx="37">
                  <c:v>1.3036418452195999E-2</c:v>
                </c:pt>
                <c:pt idx="38">
                  <c:v>1.5267566983795999E-2</c:v>
                </c:pt>
                <c:pt idx="39">
                  <c:v>9.8443943255970001E-3</c:v>
                </c:pt>
                <c:pt idx="40">
                  <c:v>9.448428288472999E-3</c:v>
                </c:pt>
                <c:pt idx="41">
                  <c:v>1.8929130431584E-2</c:v>
                </c:pt>
                <c:pt idx="42">
                  <c:v>2.1720004886339003E-2</c:v>
                </c:pt>
                <c:pt idx="43">
                  <c:v>2.1918723309880001E-2</c:v>
                </c:pt>
                <c:pt idx="44">
                  <c:v>1.9567717151540001E-2</c:v>
                </c:pt>
                <c:pt idx="45">
                  <c:v>1.5349610276393E-2</c:v>
                </c:pt>
                <c:pt idx="46">
                  <c:v>2.3740526133964001E-2</c:v>
                </c:pt>
                <c:pt idx="47">
                  <c:v>3.0144219146725999E-2</c:v>
                </c:pt>
                <c:pt idx="48">
                  <c:v>2.8393503762357001E-2</c:v>
                </c:pt>
                <c:pt idx="49">
                  <c:v>3.2174840180239E-2</c:v>
                </c:pt>
                <c:pt idx="50">
                  <c:v>3.5049060952731997E-2</c:v>
                </c:pt>
                <c:pt idx="51">
                  <c:v>4.3315770510110999E-2</c:v>
                </c:pt>
                <c:pt idx="52">
                  <c:v>4.7390175565579E-2</c:v>
                </c:pt>
                <c:pt idx="53">
                  <c:v>4.3148268468254002E-2</c:v>
                </c:pt>
                <c:pt idx="54">
                  <c:v>4.5008999915773999E-2</c:v>
                </c:pt>
                <c:pt idx="55">
                  <c:v>4.5428083802432004E-2</c:v>
                </c:pt>
                <c:pt idx="56">
                  <c:v>4.9055752281837998E-2</c:v>
                </c:pt>
                <c:pt idx="57">
                  <c:v>5.6832686032917003E-2</c:v>
                </c:pt>
                <c:pt idx="58">
                  <c:v>5.4519051612808997E-2</c:v>
                </c:pt>
                <c:pt idx="59">
                  <c:v>4.6463810384534995E-2</c:v>
                </c:pt>
                <c:pt idx="60">
                  <c:v>4.5402757542985006E-2</c:v>
                </c:pt>
                <c:pt idx="61">
                  <c:v>4.3999237583102001E-2</c:v>
                </c:pt>
                <c:pt idx="62">
                  <c:v>4.1840449920390002E-2</c:v>
                </c:pt>
                <c:pt idx="63">
                  <c:v>4.1362888601307005E-2</c:v>
                </c:pt>
                <c:pt idx="64">
                  <c:v>3.9692351784751001E-2</c:v>
                </c:pt>
                <c:pt idx="65">
                  <c:v>4.4188928719469001E-2</c:v>
                </c:pt>
                <c:pt idx="66">
                  <c:v>4.6173670169278001E-2</c:v>
                </c:pt>
                <c:pt idx="67">
                  <c:v>4.9833540347526996E-2</c:v>
                </c:pt>
                <c:pt idx="68">
                  <c:v>4.6448142175752001E-2</c:v>
                </c:pt>
                <c:pt idx="69">
                  <c:v>3.9892012990319997E-2</c:v>
                </c:pt>
                <c:pt idx="70">
                  <c:v>3.9366702175974003E-2</c:v>
                </c:pt>
                <c:pt idx="71">
                  <c:v>4.3785121283450995E-2</c:v>
                </c:pt>
                <c:pt idx="72">
                  <c:v>4.7886569701477005E-2</c:v>
                </c:pt>
                <c:pt idx="73">
                  <c:v>4.7116053882733995E-2</c:v>
                </c:pt>
                <c:pt idx="74">
                  <c:v>4.4520436059147996E-2</c:v>
                </c:pt>
                <c:pt idx="75">
                  <c:v>4.1935543548866E-2</c:v>
                </c:pt>
                <c:pt idx="76">
                  <c:v>4.2432470171816998E-2</c:v>
                </c:pt>
                <c:pt idx="77">
                  <c:v>4.2072360925310998E-2</c:v>
                </c:pt>
                <c:pt idx="78">
                  <c:v>4.0195779540521004E-2</c:v>
                </c:pt>
                <c:pt idx="79">
                  <c:v>3.3719572056067001E-2</c:v>
                </c:pt>
                <c:pt idx="80">
                  <c:v>3.0960034141386997E-2</c:v>
                </c:pt>
                <c:pt idx="81">
                  <c:v>2.8474208811153E-2</c:v>
                </c:pt>
                <c:pt idx="82">
                  <c:v>2.9292128065170998E-2</c:v>
                </c:pt>
                <c:pt idx="83">
                  <c:v>2.7087246298608002E-2</c:v>
                </c:pt>
                <c:pt idx="84">
                  <c:v>2.7796949990256999E-2</c:v>
                </c:pt>
                <c:pt idx="85">
                  <c:v>2.7401561049943002E-2</c:v>
                </c:pt>
                <c:pt idx="86">
                  <c:v>2.7431149835392001E-2</c:v>
                </c:pt>
                <c:pt idx="87">
                  <c:v>2.6544988639118999E-2</c:v>
                </c:pt>
                <c:pt idx="88">
                  <c:v>2.5545554885081999E-2</c:v>
                </c:pt>
                <c:pt idx="89">
                  <c:v>1.6973592853018998E-2</c:v>
                </c:pt>
                <c:pt idx="90">
                  <c:v>1.6965283470285E-2</c:v>
                </c:pt>
                <c:pt idx="91">
                  <c:v>1.8523399945527E-2</c:v>
                </c:pt>
                <c:pt idx="92">
                  <c:v>1.4514575273489001E-2</c:v>
                </c:pt>
                <c:pt idx="93">
                  <c:v>1.8778073817003998E-2</c:v>
                </c:pt>
                <c:pt idx="94">
                  <c:v>1.9102169322809E-2</c:v>
                </c:pt>
                <c:pt idx="95">
                  <c:v>2.2695936357350999E-2</c:v>
                </c:pt>
                <c:pt idx="96">
                  <c:v>2.1886507392274001E-2</c:v>
                </c:pt>
                <c:pt idx="97">
                  <c:v>1.9904493449661002E-2</c:v>
                </c:pt>
                <c:pt idx="98">
                  <c:v>1.8099884391863E-2</c:v>
                </c:pt>
                <c:pt idx="99">
                  <c:v>1.8879131871035001E-2</c:v>
                </c:pt>
                <c:pt idx="100">
                  <c:v>2.0434555973070999E-2</c:v>
                </c:pt>
                <c:pt idx="101">
                  <c:v>2.5484000770851001E-2</c:v>
                </c:pt>
                <c:pt idx="102">
                  <c:v>2.6641022708398999E-2</c:v>
                </c:pt>
                <c:pt idx="103">
                  <c:v>2.6330958291623002E-2</c:v>
                </c:pt>
                <c:pt idx="104">
                  <c:v>3.1378451569019E-2</c:v>
                </c:pt>
                <c:pt idx="105">
                  <c:v>2.9120925901110997E-2</c:v>
                </c:pt>
                <c:pt idx="106">
                  <c:v>2.8186513816196999E-2</c:v>
                </c:pt>
                <c:pt idx="107">
                  <c:v>2.5632223107146E-2</c:v>
                </c:pt>
                <c:pt idx="108">
                  <c:v>1.7855914618745E-2</c:v>
                </c:pt>
                <c:pt idx="109">
                  <c:v>1.7271189556059999E-2</c:v>
                </c:pt>
                <c:pt idx="110">
                  <c:v>2.0045923379272003E-2</c:v>
                </c:pt>
                <c:pt idx="111">
                  <c:v>1.9974903419817999E-2</c:v>
                </c:pt>
                <c:pt idx="112">
                  <c:v>2.3494044990120998E-2</c:v>
                </c:pt>
                <c:pt idx="113">
                  <c:v>2.3052039449E-2</c:v>
                </c:pt>
                <c:pt idx="114">
                  <c:v>2.2017733209295998E-2</c:v>
                </c:pt>
                <c:pt idx="115">
                  <c:v>2.3066356577969002E-2</c:v>
                </c:pt>
                <c:pt idx="116">
                  <c:v>2.1131105928946001E-2</c:v>
                </c:pt>
                <c:pt idx="117">
                  <c:v>2.5353523386334998E-2</c:v>
                </c:pt>
                <c:pt idx="118">
                  <c:v>2.7079331209419001E-2</c:v>
                </c:pt>
                <c:pt idx="119">
                  <c:v>3.0004802111353E-2</c:v>
                </c:pt>
                <c:pt idx="120">
                  <c:v>3.4688384552337997E-2</c:v>
                </c:pt>
                <c:pt idx="121">
                  <c:v>3.8847629101749999E-2</c:v>
                </c:pt>
                <c:pt idx="122">
                  <c:v>3.7362014340751003E-2</c:v>
                </c:pt>
                <c:pt idx="123">
                  <c:v>3.4244720625583001E-2</c:v>
                </c:pt>
                <c:pt idx="124">
                  <c:v>2.7519638376355002E-2</c:v>
                </c:pt>
                <c:pt idx="125">
                  <c:v>2.6280313813905002E-2</c:v>
                </c:pt>
                <c:pt idx="126">
                  <c:v>2.5018113680247998E-2</c:v>
                </c:pt>
                <c:pt idx="127">
                  <c:v>2.4454266346422001E-2</c:v>
                </c:pt>
                <c:pt idx="128">
                  <c:v>3.0837120862916997E-2</c:v>
                </c:pt>
                <c:pt idx="129">
                  <c:v>2.9564600946917999E-2</c:v>
                </c:pt>
                <c:pt idx="130">
                  <c:v>2.7280128331324E-2</c:v>
                </c:pt>
                <c:pt idx="131">
                  <c:v>2.9728708994125001E-2</c:v>
                </c:pt>
                <c:pt idx="132">
                  <c:v>3.1122063327359003E-2</c:v>
                </c:pt>
                <c:pt idx="133">
                  <c:v>2.8421620388798998E-2</c:v>
                </c:pt>
                <c:pt idx="134">
                  <c:v>2.8880431373238001E-2</c:v>
                </c:pt>
                <c:pt idx="135">
                  <c:v>3.3179267016283001E-2</c:v>
                </c:pt>
                <c:pt idx="136">
                  <c:v>3.6470434348624001E-2</c:v>
                </c:pt>
                <c:pt idx="137">
                  <c:v>3.8043069830532003E-2</c:v>
                </c:pt>
                <c:pt idx="138">
                  <c:v>4.5391987556451997E-2</c:v>
                </c:pt>
                <c:pt idx="139">
                  <c:v>4.7764148550294996E-2</c:v>
                </c:pt>
                <c:pt idx="140">
                  <c:v>5.3413926248522002E-2</c:v>
                </c:pt>
                <c:pt idx="141">
                  <c:v>6.0259159763846999E-2</c:v>
                </c:pt>
                <c:pt idx="142">
                  <c:v>6.7011794347734008E-2</c:v>
                </c:pt>
                <c:pt idx="143">
                  <c:v>7.1728409304693E-2</c:v>
                </c:pt>
                <c:pt idx="144">
                  <c:v>7.7037331355450003E-2</c:v>
                </c:pt>
                <c:pt idx="145">
                  <c:v>7.8155724323479003E-2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339-43B4-BDD6-49C2C1860FAE}"/>
            </c:ext>
          </c:extLst>
        </c:ser>
        <c:ser>
          <c:idx val="1"/>
          <c:order val="1"/>
          <c:tx>
            <c:strRef>
              <c:f>'Gr3'!$D$2</c:f>
              <c:strCache>
                <c:ptCount val="1"/>
                <c:pt idx="0">
                  <c:v>sin volátiles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dLbls>
            <c:dLbl>
              <c:idx val="145"/>
              <c:layout>
                <c:manualLayout>
                  <c:x val="0"/>
                  <c:y val="-2.8762054318743923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rgbClr val="000000"/>
                      </a:solidFill>
                      <a:latin typeface="Helvetica"/>
                      <a:ea typeface="Helvetica"/>
                      <a:cs typeface="Helvetica"/>
                    </a:defRPr>
                  </a:pPr>
                  <a:endParaRPr lang="es-C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2C6-4F48-8AD9-68748623114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rgbClr val="000000"/>
                    </a:solidFill>
                    <a:latin typeface="Helvetica"/>
                    <a:ea typeface="Helvetica"/>
                    <a:cs typeface="Helvetica"/>
                  </a:defRPr>
                </a:pPr>
                <a:endParaRPr lang="es-C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'Gr3'!$B$3:$B$148</c:f>
              <c:numCache>
                <c:formatCode>mmm\-yy</c:formatCode>
                <c:ptCount val="146"/>
                <c:pt idx="0">
                  <c:v>40179</c:v>
                </c:pt>
                <c:pt idx="1">
                  <c:v>40210</c:v>
                </c:pt>
                <c:pt idx="2">
                  <c:v>40238</c:v>
                </c:pt>
                <c:pt idx="3">
                  <c:v>40269</c:v>
                </c:pt>
                <c:pt idx="4">
                  <c:v>40299</c:v>
                </c:pt>
                <c:pt idx="5">
                  <c:v>40330</c:v>
                </c:pt>
                <c:pt idx="6">
                  <c:v>40360</c:v>
                </c:pt>
                <c:pt idx="7">
                  <c:v>40391</c:v>
                </c:pt>
                <c:pt idx="8">
                  <c:v>40422</c:v>
                </c:pt>
                <c:pt idx="9">
                  <c:v>40452</c:v>
                </c:pt>
                <c:pt idx="10">
                  <c:v>40483</c:v>
                </c:pt>
                <c:pt idx="11">
                  <c:v>40513</c:v>
                </c:pt>
                <c:pt idx="12">
                  <c:v>40544</c:v>
                </c:pt>
                <c:pt idx="13">
                  <c:v>40575</c:v>
                </c:pt>
                <c:pt idx="14">
                  <c:v>40603</c:v>
                </c:pt>
                <c:pt idx="15">
                  <c:v>40634</c:v>
                </c:pt>
                <c:pt idx="16">
                  <c:v>40664</c:v>
                </c:pt>
                <c:pt idx="17">
                  <c:v>40695</c:v>
                </c:pt>
                <c:pt idx="18">
                  <c:v>40725</c:v>
                </c:pt>
                <c:pt idx="19">
                  <c:v>40756</c:v>
                </c:pt>
                <c:pt idx="20">
                  <c:v>40787</c:v>
                </c:pt>
                <c:pt idx="21">
                  <c:v>40817</c:v>
                </c:pt>
                <c:pt idx="22">
                  <c:v>40848</c:v>
                </c:pt>
                <c:pt idx="23">
                  <c:v>40878</c:v>
                </c:pt>
                <c:pt idx="24">
                  <c:v>40909</c:v>
                </c:pt>
                <c:pt idx="25">
                  <c:v>40940</c:v>
                </c:pt>
                <c:pt idx="26">
                  <c:v>40969</c:v>
                </c:pt>
                <c:pt idx="27">
                  <c:v>41000</c:v>
                </c:pt>
                <c:pt idx="28">
                  <c:v>41030</c:v>
                </c:pt>
                <c:pt idx="29">
                  <c:v>41061</c:v>
                </c:pt>
                <c:pt idx="30">
                  <c:v>41091</c:v>
                </c:pt>
                <c:pt idx="31">
                  <c:v>41122</c:v>
                </c:pt>
                <c:pt idx="32">
                  <c:v>41153</c:v>
                </c:pt>
                <c:pt idx="33">
                  <c:v>41183</c:v>
                </c:pt>
                <c:pt idx="34">
                  <c:v>41214</c:v>
                </c:pt>
                <c:pt idx="35">
                  <c:v>41244</c:v>
                </c:pt>
                <c:pt idx="36">
                  <c:v>41275</c:v>
                </c:pt>
                <c:pt idx="37">
                  <c:v>41306</c:v>
                </c:pt>
                <c:pt idx="38">
                  <c:v>41334</c:v>
                </c:pt>
                <c:pt idx="39">
                  <c:v>41365</c:v>
                </c:pt>
                <c:pt idx="40">
                  <c:v>41395</c:v>
                </c:pt>
                <c:pt idx="41">
                  <c:v>41426</c:v>
                </c:pt>
                <c:pt idx="42">
                  <c:v>41456</c:v>
                </c:pt>
                <c:pt idx="43">
                  <c:v>41487</c:v>
                </c:pt>
                <c:pt idx="44">
                  <c:v>41518</c:v>
                </c:pt>
                <c:pt idx="45">
                  <c:v>41548</c:v>
                </c:pt>
                <c:pt idx="46">
                  <c:v>41579</c:v>
                </c:pt>
                <c:pt idx="47">
                  <c:v>41609</c:v>
                </c:pt>
                <c:pt idx="48">
                  <c:v>41640</c:v>
                </c:pt>
                <c:pt idx="49">
                  <c:v>41671</c:v>
                </c:pt>
                <c:pt idx="50">
                  <c:v>41699</c:v>
                </c:pt>
                <c:pt idx="51">
                  <c:v>41730</c:v>
                </c:pt>
                <c:pt idx="52">
                  <c:v>41760</c:v>
                </c:pt>
                <c:pt idx="53">
                  <c:v>41791</c:v>
                </c:pt>
                <c:pt idx="54">
                  <c:v>41821</c:v>
                </c:pt>
                <c:pt idx="55">
                  <c:v>41852</c:v>
                </c:pt>
                <c:pt idx="56">
                  <c:v>41883</c:v>
                </c:pt>
                <c:pt idx="57">
                  <c:v>41913</c:v>
                </c:pt>
                <c:pt idx="58">
                  <c:v>41944</c:v>
                </c:pt>
                <c:pt idx="59">
                  <c:v>41974</c:v>
                </c:pt>
                <c:pt idx="60">
                  <c:v>42005</c:v>
                </c:pt>
                <c:pt idx="61">
                  <c:v>42036</c:v>
                </c:pt>
                <c:pt idx="62">
                  <c:v>42064</c:v>
                </c:pt>
                <c:pt idx="63">
                  <c:v>42095</c:v>
                </c:pt>
                <c:pt idx="64">
                  <c:v>42125</c:v>
                </c:pt>
                <c:pt idx="65">
                  <c:v>42156</c:v>
                </c:pt>
                <c:pt idx="66">
                  <c:v>42186</c:v>
                </c:pt>
                <c:pt idx="67">
                  <c:v>42217</c:v>
                </c:pt>
                <c:pt idx="68">
                  <c:v>42248</c:v>
                </c:pt>
                <c:pt idx="69">
                  <c:v>42278</c:v>
                </c:pt>
                <c:pt idx="70">
                  <c:v>42309</c:v>
                </c:pt>
                <c:pt idx="71">
                  <c:v>42339</c:v>
                </c:pt>
                <c:pt idx="72">
                  <c:v>42370</c:v>
                </c:pt>
                <c:pt idx="73">
                  <c:v>42401</c:v>
                </c:pt>
                <c:pt idx="74">
                  <c:v>42430</c:v>
                </c:pt>
                <c:pt idx="75">
                  <c:v>42461</c:v>
                </c:pt>
                <c:pt idx="76">
                  <c:v>42491</c:v>
                </c:pt>
                <c:pt idx="77">
                  <c:v>42522</c:v>
                </c:pt>
                <c:pt idx="78">
                  <c:v>42552</c:v>
                </c:pt>
                <c:pt idx="79">
                  <c:v>42583</c:v>
                </c:pt>
                <c:pt idx="80">
                  <c:v>42614</c:v>
                </c:pt>
                <c:pt idx="81">
                  <c:v>42644</c:v>
                </c:pt>
                <c:pt idx="82">
                  <c:v>42675</c:v>
                </c:pt>
                <c:pt idx="83">
                  <c:v>42705</c:v>
                </c:pt>
                <c:pt idx="84">
                  <c:v>42736</c:v>
                </c:pt>
                <c:pt idx="85">
                  <c:v>42767</c:v>
                </c:pt>
                <c:pt idx="86">
                  <c:v>42795</c:v>
                </c:pt>
                <c:pt idx="87">
                  <c:v>42826</c:v>
                </c:pt>
                <c:pt idx="88">
                  <c:v>42856</c:v>
                </c:pt>
                <c:pt idx="89">
                  <c:v>42887</c:v>
                </c:pt>
                <c:pt idx="90">
                  <c:v>42917</c:v>
                </c:pt>
                <c:pt idx="91">
                  <c:v>42948</c:v>
                </c:pt>
                <c:pt idx="92">
                  <c:v>42979</c:v>
                </c:pt>
                <c:pt idx="93">
                  <c:v>43009</c:v>
                </c:pt>
                <c:pt idx="94">
                  <c:v>43040</c:v>
                </c:pt>
                <c:pt idx="95">
                  <c:v>43070</c:v>
                </c:pt>
                <c:pt idx="96">
                  <c:v>43101</c:v>
                </c:pt>
                <c:pt idx="97">
                  <c:v>43132</c:v>
                </c:pt>
                <c:pt idx="98">
                  <c:v>43160</c:v>
                </c:pt>
                <c:pt idx="99">
                  <c:v>43191</c:v>
                </c:pt>
                <c:pt idx="100">
                  <c:v>43221</c:v>
                </c:pt>
                <c:pt idx="101">
                  <c:v>43252</c:v>
                </c:pt>
                <c:pt idx="102">
                  <c:v>43282</c:v>
                </c:pt>
                <c:pt idx="103">
                  <c:v>43313</c:v>
                </c:pt>
                <c:pt idx="104">
                  <c:v>43344</c:v>
                </c:pt>
                <c:pt idx="105">
                  <c:v>43374</c:v>
                </c:pt>
                <c:pt idx="106">
                  <c:v>43405</c:v>
                </c:pt>
                <c:pt idx="107">
                  <c:v>43435</c:v>
                </c:pt>
                <c:pt idx="108">
                  <c:v>43466</c:v>
                </c:pt>
                <c:pt idx="109">
                  <c:v>43497</c:v>
                </c:pt>
                <c:pt idx="110">
                  <c:v>43525</c:v>
                </c:pt>
                <c:pt idx="111">
                  <c:v>43556</c:v>
                </c:pt>
                <c:pt idx="112">
                  <c:v>43586</c:v>
                </c:pt>
                <c:pt idx="113">
                  <c:v>43617</c:v>
                </c:pt>
                <c:pt idx="114">
                  <c:v>43647</c:v>
                </c:pt>
                <c:pt idx="115">
                  <c:v>43678</c:v>
                </c:pt>
                <c:pt idx="116">
                  <c:v>43709</c:v>
                </c:pt>
                <c:pt idx="117">
                  <c:v>43739</c:v>
                </c:pt>
                <c:pt idx="118">
                  <c:v>43770</c:v>
                </c:pt>
                <c:pt idx="119">
                  <c:v>43800</c:v>
                </c:pt>
                <c:pt idx="120">
                  <c:v>43831</c:v>
                </c:pt>
                <c:pt idx="121">
                  <c:v>43862</c:v>
                </c:pt>
                <c:pt idx="122">
                  <c:v>43891</c:v>
                </c:pt>
                <c:pt idx="123">
                  <c:v>43922</c:v>
                </c:pt>
                <c:pt idx="124">
                  <c:v>43952</c:v>
                </c:pt>
                <c:pt idx="125">
                  <c:v>43983</c:v>
                </c:pt>
                <c:pt idx="126">
                  <c:v>44013</c:v>
                </c:pt>
                <c:pt idx="127">
                  <c:v>44044</c:v>
                </c:pt>
                <c:pt idx="128">
                  <c:v>44075</c:v>
                </c:pt>
                <c:pt idx="129">
                  <c:v>44105</c:v>
                </c:pt>
                <c:pt idx="130">
                  <c:v>44136</c:v>
                </c:pt>
                <c:pt idx="131">
                  <c:v>44166</c:v>
                </c:pt>
                <c:pt idx="132">
                  <c:v>44197</c:v>
                </c:pt>
                <c:pt idx="133">
                  <c:v>44228</c:v>
                </c:pt>
                <c:pt idx="134">
                  <c:v>44256</c:v>
                </c:pt>
                <c:pt idx="135">
                  <c:v>44287</c:v>
                </c:pt>
                <c:pt idx="136">
                  <c:v>44317</c:v>
                </c:pt>
                <c:pt idx="137">
                  <c:v>44348</c:v>
                </c:pt>
                <c:pt idx="138">
                  <c:v>44378</c:v>
                </c:pt>
                <c:pt idx="139">
                  <c:v>44409</c:v>
                </c:pt>
                <c:pt idx="140">
                  <c:v>44440</c:v>
                </c:pt>
                <c:pt idx="141">
                  <c:v>44470</c:v>
                </c:pt>
                <c:pt idx="142">
                  <c:v>44501</c:v>
                </c:pt>
                <c:pt idx="143">
                  <c:v>44531</c:v>
                </c:pt>
                <c:pt idx="144">
                  <c:v>44562</c:v>
                </c:pt>
                <c:pt idx="145">
                  <c:v>44593</c:v>
                </c:pt>
              </c:numCache>
            </c:numRef>
          </c:cat>
          <c:val>
            <c:numRef>
              <c:f>'Gr3'!$D$3:$D$148</c:f>
              <c:numCache>
                <c:formatCode>0.0%</c:formatCode>
                <c:ptCount val="146"/>
                <c:pt idx="0">
                  <c:v>2.7832535000000005E-3</c:v>
                </c:pt>
                <c:pt idx="1">
                  <c:v>3.9007489200000001E-3</c:v>
                </c:pt>
                <c:pt idx="2">
                  <c:v>-4.544612E-5</c:v>
                </c:pt>
                <c:pt idx="3">
                  <c:v>1.22209069E-3</c:v>
                </c:pt>
                <c:pt idx="4">
                  <c:v>-3.4487047999999998E-4</c:v>
                </c:pt>
                <c:pt idx="5">
                  <c:v>-2.3271014999999998E-4</c:v>
                </c:pt>
                <c:pt idx="6">
                  <c:v>1.2007417800000001E-3</c:v>
                </c:pt>
                <c:pt idx="7">
                  <c:v>5.3327048299999999E-3</c:v>
                </c:pt>
                <c:pt idx="8">
                  <c:v>6.70962269E-3</c:v>
                </c:pt>
                <c:pt idx="9">
                  <c:v>7.7955468400000005E-3</c:v>
                </c:pt>
                <c:pt idx="10">
                  <c:v>8.1685151400000006E-3</c:v>
                </c:pt>
                <c:pt idx="11">
                  <c:v>1.047769707E-2</c:v>
                </c:pt>
                <c:pt idx="12">
                  <c:v>1.2501530949999999E-2</c:v>
                </c:pt>
                <c:pt idx="13">
                  <c:v>1.3105029159999998E-2</c:v>
                </c:pt>
                <c:pt idx="14">
                  <c:v>1.5819749089999998E-2</c:v>
                </c:pt>
                <c:pt idx="15">
                  <c:v>1.7749235839999999E-2</c:v>
                </c:pt>
                <c:pt idx="16">
                  <c:v>2.2316246330000001E-2</c:v>
                </c:pt>
                <c:pt idx="17">
                  <c:v>2.083693398E-2</c:v>
                </c:pt>
                <c:pt idx="18">
                  <c:v>2.1782570670000001E-2</c:v>
                </c:pt>
                <c:pt idx="19">
                  <c:v>2.0342578470000001E-2</c:v>
                </c:pt>
                <c:pt idx="20">
                  <c:v>1.936216805E-2</c:v>
                </c:pt>
                <c:pt idx="21">
                  <c:v>2.0469671450000001E-2</c:v>
                </c:pt>
                <c:pt idx="22">
                  <c:v>2.251520638E-2</c:v>
                </c:pt>
                <c:pt idx="23">
                  <c:v>2.616667978E-2</c:v>
                </c:pt>
                <c:pt idx="24">
                  <c:v>2.9552107979999999E-2</c:v>
                </c:pt>
                <c:pt idx="25">
                  <c:v>3.003225218E-2</c:v>
                </c:pt>
                <c:pt idx="26">
                  <c:v>2.8997879549999998E-2</c:v>
                </c:pt>
                <c:pt idx="27">
                  <c:v>2.9517102220000001E-2</c:v>
                </c:pt>
                <c:pt idx="28">
                  <c:v>2.6368786339999999E-2</c:v>
                </c:pt>
                <c:pt idx="29">
                  <c:v>2.7027108489999997E-2</c:v>
                </c:pt>
                <c:pt idx="30">
                  <c:v>2.6444427190000001E-2</c:v>
                </c:pt>
                <c:pt idx="31">
                  <c:v>2.5938287020000002E-2</c:v>
                </c:pt>
                <c:pt idx="32">
                  <c:v>2.7552307370000001E-2</c:v>
                </c:pt>
                <c:pt idx="33">
                  <c:v>2.7547489760000002E-2</c:v>
                </c:pt>
                <c:pt idx="34">
                  <c:v>2.7081229200000001E-2</c:v>
                </c:pt>
                <c:pt idx="35">
                  <c:v>2.5888926269999998E-2</c:v>
                </c:pt>
                <c:pt idx="36">
                  <c:v>2.406430113E-2</c:v>
                </c:pt>
                <c:pt idx="37">
                  <c:v>2.1887332970000003E-2</c:v>
                </c:pt>
                <c:pt idx="38">
                  <c:v>2.3440486159999999E-2</c:v>
                </c:pt>
                <c:pt idx="39">
                  <c:v>2.292001925E-2</c:v>
                </c:pt>
                <c:pt idx="40">
                  <c:v>2.2464410049999998E-2</c:v>
                </c:pt>
                <c:pt idx="41">
                  <c:v>2.206012769E-2</c:v>
                </c:pt>
                <c:pt idx="42">
                  <c:v>2.2143175730000002E-2</c:v>
                </c:pt>
                <c:pt idx="43">
                  <c:v>2.3297039079999998E-2</c:v>
                </c:pt>
                <c:pt idx="44">
                  <c:v>2.4319674319999998E-2</c:v>
                </c:pt>
                <c:pt idx="45">
                  <c:v>2.6575272420000001E-2</c:v>
                </c:pt>
                <c:pt idx="46">
                  <c:v>2.6849650820000001E-2</c:v>
                </c:pt>
                <c:pt idx="47">
                  <c:v>2.7674059560000002E-2</c:v>
                </c:pt>
                <c:pt idx="48">
                  <c:v>3.1618958869999998E-2</c:v>
                </c:pt>
                <c:pt idx="49">
                  <c:v>3.4181942150000005E-2</c:v>
                </c:pt>
                <c:pt idx="50">
                  <c:v>3.6923894819999997E-2</c:v>
                </c:pt>
                <c:pt idx="51">
                  <c:v>4.2523595570000003E-2</c:v>
                </c:pt>
                <c:pt idx="52">
                  <c:v>4.5759387780000001E-2</c:v>
                </c:pt>
                <c:pt idx="53">
                  <c:v>4.7034756929999998E-2</c:v>
                </c:pt>
                <c:pt idx="54">
                  <c:v>4.6789485730000004E-2</c:v>
                </c:pt>
                <c:pt idx="55">
                  <c:v>4.6714433350000001E-2</c:v>
                </c:pt>
                <c:pt idx="56">
                  <c:v>4.7359502249999998E-2</c:v>
                </c:pt>
                <c:pt idx="57">
                  <c:v>4.9065690299999999E-2</c:v>
                </c:pt>
                <c:pt idx="58">
                  <c:v>4.9845946110000004E-2</c:v>
                </c:pt>
                <c:pt idx="59">
                  <c:v>4.8671549609999996E-2</c:v>
                </c:pt>
                <c:pt idx="60">
                  <c:v>5.063396597E-2</c:v>
                </c:pt>
                <c:pt idx="61">
                  <c:v>5.1709635320000003E-2</c:v>
                </c:pt>
                <c:pt idx="62">
                  <c:v>5.0604482839999992E-2</c:v>
                </c:pt>
                <c:pt idx="63">
                  <c:v>5.0139663949999996E-2</c:v>
                </c:pt>
                <c:pt idx="64">
                  <c:v>4.9622776670000007E-2</c:v>
                </c:pt>
                <c:pt idx="65">
                  <c:v>5.0271008530000001E-2</c:v>
                </c:pt>
                <c:pt idx="66">
                  <c:v>5.2881231549999998E-2</c:v>
                </c:pt>
                <c:pt idx="67">
                  <c:v>5.5081368250000005E-2</c:v>
                </c:pt>
                <c:pt idx="68">
                  <c:v>5.3651521889999998E-2</c:v>
                </c:pt>
                <c:pt idx="69">
                  <c:v>5.2894284409999999E-2</c:v>
                </c:pt>
                <c:pt idx="70">
                  <c:v>5.2221444769999993E-2</c:v>
                </c:pt>
                <c:pt idx="71">
                  <c:v>5.2384643090000002E-2</c:v>
                </c:pt>
                <c:pt idx="72">
                  <c:v>5.0812159799999999E-2</c:v>
                </c:pt>
                <c:pt idx="73">
                  <c:v>5.0474283340000002E-2</c:v>
                </c:pt>
                <c:pt idx="74">
                  <c:v>4.8252154839999999E-2</c:v>
                </c:pt>
                <c:pt idx="75">
                  <c:v>4.6794556409999993E-2</c:v>
                </c:pt>
                <c:pt idx="76">
                  <c:v>4.4757502720000002E-2</c:v>
                </c:pt>
                <c:pt idx="77">
                  <c:v>4.3466270170000001E-2</c:v>
                </c:pt>
                <c:pt idx="78">
                  <c:v>4.3249180679999999E-2</c:v>
                </c:pt>
                <c:pt idx="79">
                  <c:v>4.0519129349999995E-2</c:v>
                </c:pt>
                <c:pt idx="80">
                  <c:v>3.6253486270000003E-2</c:v>
                </c:pt>
                <c:pt idx="81">
                  <c:v>3.2164553950000001E-2</c:v>
                </c:pt>
                <c:pt idx="82">
                  <c:v>3.2424476649999999E-2</c:v>
                </c:pt>
                <c:pt idx="83">
                  <c:v>3.0934128049999999E-2</c:v>
                </c:pt>
                <c:pt idx="84">
                  <c:v>3.1545570580000001E-2</c:v>
                </c:pt>
                <c:pt idx="85">
                  <c:v>3.0873866859999998E-2</c:v>
                </c:pt>
                <c:pt idx="86">
                  <c:v>2.851093369E-2</c:v>
                </c:pt>
                <c:pt idx="87">
                  <c:v>2.7257798659999999E-2</c:v>
                </c:pt>
                <c:pt idx="88">
                  <c:v>2.6737667400000002E-2</c:v>
                </c:pt>
                <c:pt idx="89">
                  <c:v>2.5576798959999997E-2</c:v>
                </c:pt>
                <c:pt idx="90">
                  <c:v>2.3526306760000001E-2</c:v>
                </c:pt>
                <c:pt idx="91">
                  <c:v>2.2285678909999999E-2</c:v>
                </c:pt>
                <c:pt idx="92">
                  <c:v>2.1847069359999999E-2</c:v>
                </c:pt>
                <c:pt idx="93">
                  <c:v>2.3703624909999998E-2</c:v>
                </c:pt>
                <c:pt idx="94">
                  <c:v>2.1143883369999998E-2</c:v>
                </c:pt>
                <c:pt idx="95">
                  <c:v>2.1104391029999999E-2</c:v>
                </c:pt>
                <c:pt idx="96">
                  <c:v>2.0578486930000001E-2</c:v>
                </c:pt>
                <c:pt idx="97">
                  <c:v>1.7447883509999998E-2</c:v>
                </c:pt>
                <c:pt idx="98">
                  <c:v>1.8480143639999998E-2</c:v>
                </c:pt>
                <c:pt idx="99">
                  <c:v>1.7697839980000001E-2</c:v>
                </c:pt>
                <c:pt idx="100">
                  <c:v>1.8799323279999999E-2</c:v>
                </c:pt>
                <c:pt idx="101">
                  <c:v>1.9847160919999999E-2</c:v>
                </c:pt>
                <c:pt idx="102">
                  <c:v>2.0368176589999998E-2</c:v>
                </c:pt>
                <c:pt idx="103">
                  <c:v>2.1646588349999999E-2</c:v>
                </c:pt>
                <c:pt idx="104">
                  <c:v>2.201131907E-2</c:v>
                </c:pt>
                <c:pt idx="105">
                  <c:v>2.131734846E-2</c:v>
                </c:pt>
                <c:pt idx="106">
                  <c:v>2.3221167970000001E-2</c:v>
                </c:pt>
                <c:pt idx="107">
                  <c:v>2.2707017820000001E-2</c:v>
                </c:pt>
                <c:pt idx="108">
                  <c:v>2.1000000000000001E-2</c:v>
                </c:pt>
                <c:pt idx="109">
                  <c:v>2.1000000000000001E-2</c:v>
                </c:pt>
                <c:pt idx="110">
                  <c:v>2.2000000000000002E-2</c:v>
                </c:pt>
                <c:pt idx="111">
                  <c:v>2.3E-2</c:v>
                </c:pt>
                <c:pt idx="112">
                  <c:v>2.2000000000000002E-2</c:v>
                </c:pt>
                <c:pt idx="113">
                  <c:v>2.2000000000000002E-2</c:v>
                </c:pt>
                <c:pt idx="114">
                  <c:v>2.2000000000000002E-2</c:v>
                </c:pt>
                <c:pt idx="115">
                  <c:v>2.2000000000000002E-2</c:v>
                </c:pt>
                <c:pt idx="116">
                  <c:v>2.3E-2</c:v>
                </c:pt>
                <c:pt idx="117">
                  <c:v>2.5000000000000001E-2</c:v>
                </c:pt>
                <c:pt idx="118">
                  <c:v>2.4E-2</c:v>
                </c:pt>
                <c:pt idx="119">
                  <c:v>2.6000000000000002E-2</c:v>
                </c:pt>
                <c:pt idx="120">
                  <c:v>2.4E-2</c:v>
                </c:pt>
                <c:pt idx="121">
                  <c:v>2.6000000000000002E-2</c:v>
                </c:pt>
                <c:pt idx="122">
                  <c:v>2.6000000000000002E-2</c:v>
                </c:pt>
                <c:pt idx="123">
                  <c:v>2.7000000000000003E-2</c:v>
                </c:pt>
                <c:pt idx="124">
                  <c:v>2.6000000000000002E-2</c:v>
                </c:pt>
                <c:pt idx="125">
                  <c:v>2.5000000000000001E-2</c:v>
                </c:pt>
                <c:pt idx="126">
                  <c:v>2.5000000000000001E-2</c:v>
                </c:pt>
                <c:pt idx="127">
                  <c:v>2.6000000000000002E-2</c:v>
                </c:pt>
                <c:pt idx="128">
                  <c:v>2.8999999999999998E-2</c:v>
                </c:pt>
                <c:pt idx="129">
                  <c:v>3.2000000000000001E-2</c:v>
                </c:pt>
                <c:pt idx="130">
                  <c:v>3.2000000000000001E-2</c:v>
                </c:pt>
                <c:pt idx="131">
                  <c:v>3.3000000000000002E-2</c:v>
                </c:pt>
                <c:pt idx="132">
                  <c:v>3.5000000000000003E-2</c:v>
                </c:pt>
                <c:pt idx="133">
                  <c:v>3.2000000000000001E-2</c:v>
                </c:pt>
                <c:pt idx="134">
                  <c:v>0.03</c:v>
                </c:pt>
                <c:pt idx="135">
                  <c:v>3.1E-2</c:v>
                </c:pt>
                <c:pt idx="136">
                  <c:v>3.4000000000000002E-2</c:v>
                </c:pt>
                <c:pt idx="137">
                  <c:v>3.2000000000000001E-2</c:v>
                </c:pt>
                <c:pt idx="138">
                  <c:v>3.7999999999999999E-2</c:v>
                </c:pt>
                <c:pt idx="139">
                  <c:v>3.7999999999999999E-2</c:v>
                </c:pt>
                <c:pt idx="140">
                  <c:v>4.2000000000000003E-2</c:v>
                </c:pt>
                <c:pt idx="141">
                  <c:v>3.9E-2</c:v>
                </c:pt>
                <c:pt idx="142">
                  <c:v>4.7E-2</c:v>
                </c:pt>
                <c:pt idx="143">
                  <c:v>5.2000000000000005E-2</c:v>
                </c:pt>
                <c:pt idx="144">
                  <c:v>5.7999999999999996E-2</c:v>
                </c:pt>
                <c:pt idx="145">
                  <c:v>6.5000000000000002E-2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339-43B4-BDD6-49C2C1860FAE}"/>
            </c:ext>
          </c:extLst>
        </c:ser>
        <c:ser>
          <c:idx val="2"/>
          <c:order val="2"/>
          <c:tx>
            <c:strRef>
              <c:f>'Gr3'!$E$2</c:f>
              <c:strCache>
                <c:ptCount val="1"/>
                <c:pt idx="0">
                  <c:v>volátil</c:v>
                </c:pt>
              </c:strCache>
            </c:strRef>
          </c:tx>
          <c:spPr>
            <a:ln w="28575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cat>
            <c:numRef>
              <c:f>'Gr3'!$B$3:$B$148</c:f>
              <c:numCache>
                <c:formatCode>mmm\-yy</c:formatCode>
                <c:ptCount val="146"/>
                <c:pt idx="0">
                  <c:v>40179</c:v>
                </c:pt>
                <c:pt idx="1">
                  <c:v>40210</c:v>
                </c:pt>
                <c:pt idx="2">
                  <c:v>40238</c:v>
                </c:pt>
                <c:pt idx="3">
                  <c:v>40269</c:v>
                </c:pt>
                <c:pt idx="4">
                  <c:v>40299</c:v>
                </c:pt>
                <c:pt idx="5">
                  <c:v>40330</c:v>
                </c:pt>
                <c:pt idx="6">
                  <c:v>40360</c:v>
                </c:pt>
                <c:pt idx="7">
                  <c:v>40391</c:v>
                </c:pt>
                <c:pt idx="8">
                  <c:v>40422</c:v>
                </c:pt>
                <c:pt idx="9">
                  <c:v>40452</c:v>
                </c:pt>
                <c:pt idx="10">
                  <c:v>40483</c:v>
                </c:pt>
                <c:pt idx="11">
                  <c:v>40513</c:v>
                </c:pt>
                <c:pt idx="12">
                  <c:v>40544</c:v>
                </c:pt>
                <c:pt idx="13">
                  <c:v>40575</c:v>
                </c:pt>
                <c:pt idx="14">
                  <c:v>40603</c:v>
                </c:pt>
                <c:pt idx="15">
                  <c:v>40634</c:v>
                </c:pt>
                <c:pt idx="16">
                  <c:v>40664</c:v>
                </c:pt>
                <c:pt idx="17">
                  <c:v>40695</c:v>
                </c:pt>
                <c:pt idx="18">
                  <c:v>40725</c:v>
                </c:pt>
                <c:pt idx="19">
                  <c:v>40756</c:v>
                </c:pt>
                <c:pt idx="20">
                  <c:v>40787</c:v>
                </c:pt>
                <c:pt idx="21">
                  <c:v>40817</c:v>
                </c:pt>
                <c:pt idx="22">
                  <c:v>40848</c:v>
                </c:pt>
                <c:pt idx="23">
                  <c:v>40878</c:v>
                </c:pt>
                <c:pt idx="24">
                  <c:v>40909</c:v>
                </c:pt>
                <c:pt idx="25">
                  <c:v>40940</c:v>
                </c:pt>
                <c:pt idx="26">
                  <c:v>40969</c:v>
                </c:pt>
                <c:pt idx="27">
                  <c:v>41000</c:v>
                </c:pt>
                <c:pt idx="28">
                  <c:v>41030</c:v>
                </c:pt>
                <c:pt idx="29">
                  <c:v>41061</c:v>
                </c:pt>
                <c:pt idx="30">
                  <c:v>41091</c:v>
                </c:pt>
                <c:pt idx="31">
                  <c:v>41122</c:v>
                </c:pt>
                <c:pt idx="32">
                  <c:v>41153</c:v>
                </c:pt>
                <c:pt idx="33">
                  <c:v>41183</c:v>
                </c:pt>
                <c:pt idx="34">
                  <c:v>41214</c:v>
                </c:pt>
                <c:pt idx="35">
                  <c:v>41244</c:v>
                </c:pt>
                <c:pt idx="36">
                  <c:v>41275</c:v>
                </c:pt>
                <c:pt idx="37">
                  <c:v>41306</c:v>
                </c:pt>
                <c:pt idx="38">
                  <c:v>41334</c:v>
                </c:pt>
                <c:pt idx="39">
                  <c:v>41365</c:v>
                </c:pt>
                <c:pt idx="40">
                  <c:v>41395</c:v>
                </c:pt>
                <c:pt idx="41">
                  <c:v>41426</c:v>
                </c:pt>
                <c:pt idx="42">
                  <c:v>41456</c:v>
                </c:pt>
                <c:pt idx="43">
                  <c:v>41487</c:v>
                </c:pt>
                <c:pt idx="44">
                  <c:v>41518</c:v>
                </c:pt>
                <c:pt idx="45">
                  <c:v>41548</c:v>
                </c:pt>
                <c:pt idx="46">
                  <c:v>41579</c:v>
                </c:pt>
                <c:pt idx="47">
                  <c:v>41609</c:v>
                </c:pt>
                <c:pt idx="48">
                  <c:v>41640</c:v>
                </c:pt>
                <c:pt idx="49">
                  <c:v>41671</c:v>
                </c:pt>
                <c:pt idx="50">
                  <c:v>41699</c:v>
                </c:pt>
                <c:pt idx="51">
                  <c:v>41730</c:v>
                </c:pt>
                <c:pt idx="52">
                  <c:v>41760</c:v>
                </c:pt>
                <c:pt idx="53">
                  <c:v>41791</c:v>
                </c:pt>
                <c:pt idx="54">
                  <c:v>41821</c:v>
                </c:pt>
                <c:pt idx="55">
                  <c:v>41852</c:v>
                </c:pt>
                <c:pt idx="56">
                  <c:v>41883</c:v>
                </c:pt>
                <c:pt idx="57">
                  <c:v>41913</c:v>
                </c:pt>
                <c:pt idx="58">
                  <c:v>41944</c:v>
                </c:pt>
                <c:pt idx="59">
                  <c:v>41974</c:v>
                </c:pt>
                <c:pt idx="60">
                  <c:v>42005</c:v>
                </c:pt>
                <c:pt idx="61">
                  <c:v>42036</c:v>
                </c:pt>
                <c:pt idx="62">
                  <c:v>42064</c:v>
                </c:pt>
                <c:pt idx="63">
                  <c:v>42095</c:v>
                </c:pt>
                <c:pt idx="64">
                  <c:v>42125</c:v>
                </c:pt>
                <c:pt idx="65">
                  <c:v>42156</c:v>
                </c:pt>
                <c:pt idx="66">
                  <c:v>42186</c:v>
                </c:pt>
                <c:pt idx="67">
                  <c:v>42217</c:v>
                </c:pt>
                <c:pt idx="68">
                  <c:v>42248</c:v>
                </c:pt>
                <c:pt idx="69">
                  <c:v>42278</c:v>
                </c:pt>
                <c:pt idx="70">
                  <c:v>42309</c:v>
                </c:pt>
                <c:pt idx="71">
                  <c:v>42339</c:v>
                </c:pt>
                <c:pt idx="72">
                  <c:v>42370</c:v>
                </c:pt>
                <c:pt idx="73">
                  <c:v>42401</c:v>
                </c:pt>
                <c:pt idx="74">
                  <c:v>42430</c:v>
                </c:pt>
                <c:pt idx="75">
                  <c:v>42461</c:v>
                </c:pt>
                <c:pt idx="76">
                  <c:v>42491</c:v>
                </c:pt>
                <c:pt idx="77">
                  <c:v>42522</c:v>
                </c:pt>
                <c:pt idx="78">
                  <c:v>42552</c:v>
                </c:pt>
                <c:pt idx="79">
                  <c:v>42583</c:v>
                </c:pt>
                <c:pt idx="80">
                  <c:v>42614</c:v>
                </c:pt>
                <c:pt idx="81">
                  <c:v>42644</c:v>
                </c:pt>
                <c:pt idx="82">
                  <c:v>42675</c:v>
                </c:pt>
                <c:pt idx="83">
                  <c:v>42705</c:v>
                </c:pt>
                <c:pt idx="84">
                  <c:v>42736</c:v>
                </c:pt>
                <c:pt idx="85">
                  <c:v>42767</c:v>
                </c:pt>
                <c:pt idx="86">
                  <c:v>42795</c:v>
                </c:pt>
                <c:pt idx="87">
                  <c:v>42826</c:v>
                </c:pt>
                <c:pt idx="88">
                  <c:v>42856</c:v>
                </c:pt>
                <c:pt idx="89">
                  <c:v>42887</c:v>
                </c:pt>
                <c:pt idx="90">
                  <c:v>42917</c:v>
                </c:pt>
                <c:pt idx="91">
                  <c:v>42948</c:v>
                </c:pt>
                <c:pt idx="92">
                  <c:v>42979</c:v>
                </c:pt>
                <c:pt idx="93">
                  <c:v>43009</c:v>
                </c:pt>
                <c:pt idx="94">
                  <c:v>43040</c:v>
                </c:pt>
                <c:pt idx="95">
                  <c:v>43070</c:v>
                </c:pt>
                <c:pt idx="96">
                  <c:v>43101</c:v>
                </c:pt>
                <c:pt idx="97">
                  <c:v>43132</c:v>
                </c:pt>
                <c:pt idx="98">
                  <c:v>43160</c:v>
                </c:pt>
                <c:pt idx="99">
                  <c:v>43191</c:v>
                </c:pt>
                <c:pt idx="100">
                  <c:v>43221</c:v>
                </c:pt>
                <c:pt idx="101">
                  <c:v>43252</c:v>
                </c:pt>
                <c:pt idx="102">
                  <c:v>43282</c:v>
                </c:pt>
                <c:pt idx="103">
                  <c:v>43313</c:v>
                </c:pt>
                <c:pt idx="104">
                  <c:v>43344</c:v>
                </c:pt>
                <c:pt idx="105">
                  <c:v>43374</c:v>
                </c:pt>
                <c:pt idx="106">
                  <c:v>43405</c:v>
                </c:pt>
                <c:pt idx="107">
                  <c:v>43435</c:v>
                </c:pt>
                <c:pt idx="108">
                  <c:v>43466</c:v>
                </c:pt>
                <c:pt idx="109">
                  <c:v>43497</c:v>
                </c:pt>
                <c:pt idx="110">
                  <c:v>43525</c:v>
                </c:pt>
                <c:pt idx="111">
                  <c:v>43556</c:v>
                </c:pt>
                <c:pt idx="112">
                  <c:v>43586</c:v>
                </c:pt>
                <c:pt idx="113">
                  <c:v>43617</c:v>
                </c:pt>
                <c:pt idx="114">
                  <c:v>43647</c:v>
                </c:pt>
                <c:pt idx="115">
                  <c:v>43678</c:v>
                </c:pt>
                <c:pt idx="116">
                  <c:v>43709</c:v>
                </c:pt>
                <c:pt idx="117">
                  <c:v>43739</c:v>
                </c:pt>
                <c:pt idx="118">
                  <c:v>43770</c:v>
                </c:pt>
                <c:pt idx="119">
                  <c:v>43800</c:v>
                </c:pt>
                <c:pt idx="120">
                  <c:v>43831</c:v>
                </c:pt>
                <c:pt idx="121">
                  <c:v>43862</c:v>
                </c:pt>
                <c:pt idx="122">
                  <c:v>43891</c:v>
                </c:pt>
                <c:pt idx="123">
                  <c:v>43922</c:v>
                </c:pt>
                <c:pt idx="124">
                  <c:v>43952</c:v>
                </c:pt>
                <c:pt idx="125">
                  <c:v>43983</c:v>
                </c:pt>
                <c:pt idx="126">
                  <c:v>44013</c:v>
                </c:pt>
                <c:pt idx="127">
                  <c:v>44044</c:v>
                </c:pt>
                <c:pt idx="128">
                  <c:v>44075</c:v>
                </c:pt>
                <c:pt idx="129">
                  <c:v>44105</c:v>
                </c:pt>
                <c:pt idx="130">
                  <c:v>44136</c:v>
                </c:pt>
                <c:pt idx="131">
                  <c:v>44166</c:v>
                </c:pt>
                <c:pt idx="132">
                  <c:v>44197</c:v>
                </c:pt>
                <c:pt idx="133">
                  <c:v>44228</c:v>
                </c:pt>
                <c:pt idx="134">
                  <c:v>44256</c:v>
                </c:pt>
                <c:pt idx="135">
                  <c:v>44287</c:v>
                </c:pt>
                <c:pt idx="136">
                  <c:v>44317</c:v>
                </c:pt>
                <c:pt idx="137">
                  <c:v>44348</c:v>
                </c:pt>
                <c:pt idx="138">
                  <c:v>44378</c:v>
                </c:pt>
                <c:pt idx="139">
                  <c:v>44409</c:v>
                </c:pt>
                <c:pt idx="140">
                  <c:v>44440</c:v>
                </c:pt>
                <c:pt idx="141">
                  <c:v>44470</c:v>
                </c:pt>
                <c:pt idx="142">
                  <c:v>44501</c:v>
                </c:pt>
                <c:pt idx="143">
                  <c:v>44531</c:v>
                </c:pt>
                <c:pt idx="144">
                  <c:v>44562</c:v>
                </c:pt>
                <c:pt idx="145">
                  <c:v>44593</c:v>
                </c:pt>
              </c:numCache>
            </c:numRef>
          </c:cat>
          <c:val>
            <c:numRef>
              <c:f>'Gr3'!$E$3:$E$148</c:f>
              <c:numCache>
                <c:formatCode>0.0%</c:formatCode>
                <c:ptCount val="146"/>
                <c:pt idx="0">
                  <c:v>-3.9829080029999998E-2</c:v>
                </c:pt>
                <c:pt idx="1">
                  <c:v>3.1717865E-4</c:v>
                </c:pt>
                <c:pt idx="2">
                  <c:v>8.4545708399999999E-3</c:v>
                </c:pt>
                <c:pt idx="3">
                  <c:v>2.3337341189999999E-2</c:v>
                </c:pt>
                <c:pt idx="4">
                  <c:v>4.2317207609999997E-2</c:v>
                </c:pt>
                <c:pt idx="5">
                  <c:v>3.2585490639999999E-2</c:v>
                </c:pt>
                <c:pt idx="6">
                  <c:v>6.0480625339999997E-2</c:v>
                </c:pt>
                <c:pt idx="7">
                  <c:v>6.3773195069999997E-2</c:v>
                </c:pt>
                <c:pt idx="8">
                  <c:v>3.982890629E-2</c:v>
                </c:pt>
                <c:pt idx="9">
                  <c:v>4.0887213610000001E-2</c:v>
                </c:pt>
                <c:pt idx="10">
                  <c:v>5.3593150859999994E-2</c:v>
                </c:pt>
                <c:pt idx="11">
                  <c:v>6.3773003590000002E-2</c:v>
                </c:pt>
                <c:pt idx="12">
                  <c:v>5.2740564379999993E-2</c:v>
                </c:pt>
                <c:pt idx="13">
                  <c:v>5.0185787740000001E-2</c:v>
                </c:pt>
                <c:pt idx="14">
                  <c:v>6.4768211239999998E-2</c:v>
                </c:pt>
                <c:pt idx="15">
                  <c:v>5.7037413199999998E-2</c:v>
                </c:pt>
                <c:pt idx="16">
                  <c:v>5.0078472530000001E-2</c:v>
                </c:pt>
                <c:pt idx="17">
                  <c:v>5.740191427E-2</c:v>
                </c:pt>
                <c:pt idx="18">
                  <c:v>4.1242769150000004E-2</c:v>
                </c:pt>
                <c:pt idx="19">
                  <c:v>5.1032304579999993E-2</c:v>
                </c:pt>
                <c:pt idx="20">
                  <c:v>5.5325822340000004E-2</c:v>
                </c:pt>
                <c:pt idx="21">
                  <c:v>6.4212452279999999E-2</c:v>
                </c:pt>
                <c:pt idx="22">
                  <c:v>6.7542038210000002E-2</c:v>
                </c:pt>
                <c:pt idx="23">
                  <c:v>7.4968416740000002E-2</c:v>
                </c:pt>
                <c:pt idx="24">
                  <c:v>6.4085181670000005E-2</c:v>
                </c:pt>
                <c:pt idx="25">
                  <c:v>6.7679526269999998E-2</c:v>
                </c:pt>
                <c:pt idx="26">
                  <c:v>5.2687701619999999E-2</c:v>
                </c:pt>
                <c:pt idx="27">
                  <c:v>4.4400016339999994E-2</c:v>
                </c:pt>
                <c:pt idx="28">
                  <c:v>3.9490340620000002E-2</c:v>
                </c:pt>
                <c:pt idx="29">
                  <c:v>2.5659590579999999E-2</c:v>
                </c:pt>
                <c:pt idx="30">
                  <c:v>2.2814989770000002E-2</c:v>
                </c:pt>
                <c:pt idx="31">
                  <c:v>2.5250164570000001E-2</c:v>
                </c:pt>
                <c:pt idx="32">
                  <c:v>2.991613701E-2</c:v>
                </c:pt>
                <c:pt idx="33">
                  <c:v>3.1879720549999997E-2</c:v>
                </c:pt>
                <c:pt idx="34">
                  <c:v>1.2023822509999999E-2</c:v>
                </c:pt>
                <c:pt idx="35">
                  <c:v>-2.8006956599999997E-3</c:v>
                </c:pt>
                <c:pt idx="36">
                  <c:v>2.3747016499999999E-3</c:v>
                </c:pt>
                <c:pt idx="37">
                  <c:v>-1.2415509800000001E-3</c:v>
                </c:pt>
                <c:pt idx="38">
                  <c:v>1.96918489E-3</c:v>
                </c:pt>
                <c:pt idx="39">
                  <c:v>-1.1545729879999999E-2</c:v>
                </c:pt>
                <c:pt idx="40">
                  <c:v>-1.184788409E-2</c:v>
                </c:pt>
                <c:pt idx="41">
                  <c:v>1.3758995329999999E-2</c:v>
                </c:pt>
                <c:pt idx="42">
                  <c:v>2.1019605050000001E-2</c:v>
                </c:pt>
                <c:pt idx="43">
                  <c:v>1.9647464830000003E-2</c:v>
                </c:pt>
                <c:pt idx="44">
                  <c:v>1.182005551E-2</c:v>
                </c:pt>
                <c:pt idx="45">
                  <c:v>-2.7867609700000001E-3</c:v>
                </c:pt>
                <c:pt idx="46">
                  <c:v>1.8644152730000002E-2</c:v>
                </c:pt>
                <c:pt idx="47">
                  <c:v>3.421928959E-2</c:v>
                </c:pt>
                <c:pt idx="48">
                  <c:v>2.2992979060000002E-2</c:v>
                </c:pt>
                <c:pt idx="49">
                  <c:v>2.8822172440000002E-2</c:v>
                </c:pt>
                <c:pt idx="50">
                  <c:v>3.1897498249999996E-2</c:v>
                </c:pt>
                <c:pt idx="51">
                  <c:v>4.4665323790000003E-2</c:v>
                </c:pt>
                <c:pt idx="52">
                  <c:v>5.0173653790000002E-2</c:v>
                </c:pt>
                <c:pt idx="53">
                  <c:v>3.6583241480000001E-2</c:v>
                </c:pt>
                <c:pt idx="54">
                  <c:v>4.2002050630000003E-2</c:v>
                </c:pt>
                <c:pt idx="55">
                  <c:v>4.3260645670000007E-2</c:v>
                </c:pt>
                <c:pt idx="56">
                  <c:v>5.1934383000000001E-2</c:v>
                </c:pt>
                <c:pt idx="57">
                  <c:v>6.9981036659999996E-2</c:v>
                </c:pt>
                <c:pt idx="58">
                  <c:v>6.2407760769999994E-2</c:v>
                </c:pt>
                <c:pt idx="59">
                  <c:v>4.2749445400000002E-2</c:v>
                </c:pt>
                <c:pt idx="60">
                  <c:v>3.6579307669999998E-2</c:v>
                </c:pt>
                <c:pt idx="61">
                  <c:v>3.1031954119999997E-2</c:v>
                </c:pt>
                <c:pt idx="62">
                  <c:v>2.7017116379999997E-2</c:v>
                </c:pt>
                <c:pt idx="63">
                  <c:v>2.6448238509999999E-2</c:v>
                </c:pt>
                <c:pt idx="64">
                  <c:v>2.282172616E-2</c:v>
                </c:pt>
                <c:pt idx="65">
                  <c:v>3.3816190580000002E-2</c:v>
                </c:pt>
                <c:pt idx="66">
                  <c:v>3.4779860610000005E-2</c:v>
                </c:pt>
                <c:pt idx="67">
                  <c:v>4.0943940960000001E-2</c:v>
                </c:pt>
                <c:pt idx="68">
                  <c:v>3.432690108E-2</c:v>
                </c:pt>
                <c:pt idx="69">
                  <c:v>1.8311287750000002E-2</c:v>
                </c:pt>
                <c:pt idx="70">
                  <c:v>1.7910241699999999E-2</c:v>
                </c:pt>
                <c:pt idx="71">
                  <c:v>2.9234550380000002E-2</c:v>
                </c:pt>
                <c:pt idx="72">
                  <c:v>4.2868769799999998E-2</c:v>
                </c:pt>
                <c:pt idx="73">
                  <c:v>4.1355397150000001E-2</c:v>
                </c:pt>
                <c:pt idx="74">
                  <c:v>3.8054193390000005E-2</c:v>
                </c:pt>
                <c:pt idx="75">
                  <c:v>3.3482954910000001E-2</c:v>
                </c:pt>
                <c:pt idx="76">
                  <c:v>3.8369667930000004E-2</c:v>
                </c:pt>
                <c:pt idx="77">
                  <c:v>3.9662685039999999E-2</c:v>
                </c:pt>
                <c:pt idx="78">
                  <c:v>3.4911513410000004E-2</c:v>
                </c:pt>
                <c:pt idx="79">
                  <c:v>2.2042231089999999E-2</c:v>
                </c:pt>
                <c:pt idx="80">
                  <c:v>2.1891180730000001E-2</c:v>
                </c:pt>
                <c:pt idx="81">
                  <c:v>2.2136402739999998E-2</c:v>
                </c:pt>
                <c:pt idx="82">
                  <c:v>2.3889225449999999E-2</c:v>
                </c:pt>
                <c:pt idx="83">
                  <c:v>2.0430012269999999E-2</c:v>
                </c:pt>
                <c:pt idx="84">
                  <c:v>2.1348297789999998E-2</c:v>
                </c:pt>
                <c:pt idx="85">
                  <c:v>2.140051062E-2</c:v>
                </c:pt>
                <c:pt idx="86">
                  <c:v>2.5548266730000001E-2</c:v>
                </c:pt>
                <c:pt idx="87">
                  <c:v>2.529292092E-2</c:v>
                </c:pt>
                <c:pt idx="88">
                  <c:v>2.3455364900000001E-2</c:v>
                </c:pt>
                <c:pt idx="89">
                  <c:v>2.0153074200000001E-3</c:v>
                </c:pt>
                <c:pt idx="90">
                  <c:v>5.5388192100000004E-3</c:v>
                </c:pt>
                <c:pt idx="91">
                  <c:v>1.1945130280000001E-2</c:v>
                </c:pt>
                <c:pt idx="92">
                  <c:v>1.7851367700000001E-3</c:v>
                </c:pt>
                <c:pt idx="93">
                  <c:v>1.023482572E-2</c:v>
                </c:pt>
                <c:pt idx="94">
                  <c:v>1.5550532489999999E-2</c:v>
                </c:pt>
                <c:pt idx="95">
                  <c:v>2.5479329640000003E-2</c:v>
                </c:pt>
                <c:pt idx="96">
                  <c:v>2.4165490670000001E-2</c:v>
                </c:pt>
                <c:pt idx="97">
                  <c:v>2.4196750489999998E-2</c:v>
                </c:pt>
                <c:pt idx="98">
                  <c:v>1.7426301240000001E-2</c:v>
                </c:pt>
                <c:pt idx="99">
                  <c:v>2.0970911509999999E-2</c:v>
                </c:pt>
                <c:pt idx="100">
                  <c:v>2.331215407E-2</c:v>
                </c:pt>
                <c:pt idx="101">
                  <c:v>3.5511028879999997E-2</c:v>
                </c:pt>
                <c:pt idx="102">
                  <c:v>3.7761282039999997E-2</c:v>
                </c:pt>
                <c:pt idx="103">
                  <c:v>3.4601243359999999E-2</c:v>
                </c:pt>
                <c:pt idx="104">
                  <c:v>4.7968974080000004E-2</c:v>
                </c:pt>
                <c:pt idx="105">
                  <c:v>4.2821890930000002E-2</c:v>
                </c:pt>
                <c:pt idx="106">
                  <c:v>3.6875289130000002E-2</c:v>
                </c:pt>
                <c:pt idx="107">
                  <c:v>3.0719412749999998E-2</c:v>
                </c:pt>
                <c:pt idx="108">
                  <c:v>1.22094175337858E-2</c:v>
                </c:pt>
                <c:pt idx="109">
                  <c:v>9.9477392957435292E-3</c:v>
                </c:pt>
                <c:pt idx="110">
                  <c:v>1.6116287690139099E-2</c:v>
                </c:pt>
                <c:pt idx="111">
                  <c:v>1.4349479493352999E-2</c:v>
                </c:pt>
                <c:pt idx="112">
                  <c:v>2.5511242691042199E-2</c:v>
                </c:pt>
                <c:pt idx="113">
                  <c:v>2.5283935197971799E-2</c:v>
                </c:pt>
                <c:pt idx="114">
                  <c:v>2.1709253340426199E-2</c:v>
                </c:pt>
                <c:pt idx="115">
                  <c:v>2.4776943073424703E-2</c:v>
                </c:pt>
                <c:pt idx="116">
                  <c:v>1.7364271898111301E-2</c:v>
                </c:pt>
                <c:pt idx="117">
                  <c:v>2.6853130485066701E-2</c:v>
                </c:pt>
                <c:pt idx="118">
                  <c:v>3.2942695332793398E-2</c:v>
                </c:pt>
                <c:pt idx="119">
                  <c:v>3.8135751337457301E-2</c:v>
                </c:pt>
                <c:pt idx="120">
                  <c:v>5.5250508248579806E-2</c:v>
                </c:pt>
                <c:pt idx="121">
                  <c:v>6.2814531331020898E-2</c:v>
                </c:pt>
                <c:pt idx="122">
                  <c:v>5.8388292925507297E-2</c:v>
                </c:pt>
                <c:pt idx="123">
                  <c:v>4.7502941649261797E-2</c:v>
                </c:pt>
                <c:pt idx="124">
                  <c:v>3.12327878791871E-2</c:v>
                </c:pt>
                <c:pt idx="125">
                  <c:v>2.9290702869628201E-2</c:v>
                </c:pt>
                <c:pt idx="126">
                  <c:v>2.5215792872056001E-2</c:v>
                </c:pt>
                <c:pt idx="127">
                  <c:v>2.1691810001679E-2</c:v>
                </c:pt>
                <c:pt idx="128">
                  <c:v>3.4185652160137997E-2</c:v>
                </c:pt>
                <c:pt idx="129">
                  <c:v>2.5350435510215999E-2</c:v>
                </c:pt>
                <c:pt idx="130">
                  <c:v>1.9403843791089E-2</c:v>
                </c:pt>
                <c:pt idx="131">
                  <c:v>2.4260499004703E-2</c:v>
                </c:pt>
                <c:pt idx="132">
                  <c:v>2.3166528146281999E-2</c:v>
                </c:pt>
                <c:pt idx="133">
                  <c:v>2.2104254991196001E-2</c:v>
                </c:pt>
                <c:pt idx="134">
                  <c:v>2.6808035728905E-2</c:v>
                </c:pt>
                <c:pt idx="135">
                  <c:v>3.6938600734105001E-2</c:v>
                </c:pt>
                <c:pt idx="136">
                  <c:v>4.1638826080033997E-2</c:v>
                </c:pt>
                <c:pt idx="137">
                  <c:v>4.8444952528757995E-2</c:v>
                </c:pt>
                <c:pt idx="138">
                  <c:v>5.9015814618368995E-2</c:v>
                </c:pt>
                <c:pt idx="139">
                  <c:v>6.5613383779118004E-2</c:v>
                </c:pt>
                <c:pt idx="140">
                  <c:v>7.4852027987660996E-2</c:v>
                </c:pt>
                <c:pt idx="141">
                  <c:v>9.9443257938344992E-2</c:v>
                </c:pt>
                <c:pt idx="142">
                  <c:v>0.10475664987394</c:v>
                </c:pt>
                <c:pt idx="143">
                  <c:v>0.10882641584777</c:v>
                </c:pt>
                <c:pt idx="144">
                  <c:v>0.11158234021540001</c:v>
                </c:pt>
                <c:pt idx="145">
                  <c:v>0.10196276226544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8339-43B4-BDD6-49C2C1860FA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977206687"/>
        <c:axId val="977202527"/>
      </c:lineChart>
      <c:dateAx>
        <c:axId val="977206687"/>
        <c:scaling>
          <c:orientation val="minMax"/>
        </c:scaling>
        <c:delete val="0"/>
        <c:axPos val="b"/>
        <c:numFmt formatCode="mmm\-yy" sourceLinked="0"/>
        <c:majorTickMark val="none"/>
        <c:minorTickMark val="none"/>
        <c:tickLblPos val="low"/>
        <c:spPr>
          <a:noFill/>
          <a:ln w="9525" cap="flat" cmpd="sng" algn="ctr">
            <a:solidFill>
              <a:srgbClr val="000000"/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rgbClr val="000000"/>
                </a:solidFill>
                <a:latin typeface="Helvetica"/>
                <a:ea typeface="Helvetica"/>
                <a:cs typeface="Helvetica"/>
              </a:defRPr>
            </a:pPr>
            <a:endParaRPr lang="es-CL"/>
          </a:p>
        </c:txPr>
        <c:crossAx val="977202527"/>
        <c:crosses val="autoZero"/>
        <c:auto val="1"/>
        <c:lblOffset val="100"/>
        <c:baseTimeUnit val="months"/>
      </c:dateAx>
      <c:valAx>
        <c:axId val="97720252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ysClr val="window" lastClr="FFFFFF">
                  <a:lumMod val="65000"/>
                </a:sysClr>
              </a:solidFill>
              <a:prstDash val="solid"/>
              <a:round/>
              <a:headEnd type="none" w="med" len="med"/>
              <a:tailEnd type="none" w="med" len="med"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000000"/>
                </a:solidFill>
                <a:latin typeface="Helvetica"/>
                <a:ea typeface="Helvetica"/>
                <a:cs typeface="Helvetica"/>
              </a:defRPr>
            </a:pPr>
            <a:endParaRPr lang="es-CL"/>
          </a:p>
        </c:txPr>
        <c:crossAx val="97720668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rgbClr val="000000"/>
              </a:solidFill>
              <a:latin typeface="Helvetica"/>
              <a:ea typeface="Helvetica"/>
              <a:cs typeface="Helvetica"/>
            </a:defRPr>
          </a:pPr>
          <a:endParaRPr lang="es-CL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  <a:extLst>
      <a:ext uri="{909E8E84-426E-40DD-AFC4-6F175D3DCCD1}">
        <a14:hiddenFill xmlns:a14="http://schemas.microsoft.com/office/drawing/2010/main">
          <a:solidFill>
            <a:sysClr val="window" lastClr="FFFFFF"/>
          </a:solidFill>
        </a14:hiddenFill>
      </a:ext>
      <a:ext uri="{91240B29-F687-4F45-9708-019B960494DF}">
        <a14:hiddenLine xmlns:a14="http://schemas.microsoft.com/office/drawing/2010/main" w="9525" cap="flat" cmpd="sng" algn="ctr">
          <a:solidFill>
            <a:sysClr val="windowText" lastClr="000000">
              <a:lumMod val="15000"/>
              <a:lumOff val="85000"/>
            </a:sysClr>
          </a:solidFill>
          <a:round/>
        </a14:hiddenLine>
      </a:ext>
    </a:extLst>
  </c:spPr>
  <c:txPr>
    <a:bodyPr/>
    <a:lstStyle/>
    <a:p>
      <a:pPr>
        <a:defRPr sz="1200">
          <a:solidFill>
            <a:srgbClr val="000000"/>
          </a:solidFill>
          <a:latin typeface="Helvetica"/>
          <a:ea typeface="Helvetica"/>
          <a:cs typeface="Helvetica"/>
        </a:defRPr>
      </a:pPr>
      <a:endParaRPr lang="es-CL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1" i="0" u="none" strike="noStrike" kern="1200" spc="0" baseline="0">
                <a:solidFill>
                  <a:srgbClr val="000000"/>
                </a:solidFill>
                <a:latin typeface="Helvetica"/>
                <a:ea typeface="Helvetica"/>
                <a:cs typeface="Helvetica"/>
              </a:defRPr>
            </a:pPr>
            <a:r>
              <a:rPr lang="es-CL" sz="1800" dirty="0"/>
              <a:t>Ahorro nacional e inversión</a:t>
            </a:r>
            <a:r>
              <a:rPr lang="es-CL" dirty="0"/>
              <a:t>
</a:t>
            </a:r>
            <a:r>
              <a:rPr lang="es-CL" sz="1400" b="0" dirty="0"/>
              <a:t>(% del PIB)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1" i="0" u="none" strike="noStrike" kern="1200" spc="0" baseline="0">
              <a:solidFill>
                <a:srgbClr val="000000"/>
              </a:solidFill>
              <a:latin typeface="Helvetica"/>
              <a:ea typeface="Helvetica"/>
              <a:cs typeface="Helvetica"/>
            </a:defRPr>
          </a:pPr>
          <a:endParaRPr lang="es-CL"/>
        </a:p>
      </c:txPr>
    </c:title>
    <c:autoTitleDeleted val="0"/>
    <c:plotArea>
      <c:layout/>
      <c:barChart>
        <c:barDir val="col"/>
        <c:grouping val="clustered"/>
        <c:varyColors val="0"/>
        <c:ser>
          <c:idx val="2"/>
          <c:order val="2"/>
          <c:tx>
            <c:strRef>
              <c:f>'Gr2'!$I$5</c:f>
              <c:strCache>
                <c:ptCount val="1"/>
                <c:pt idx="0">
                  <c:v>Cuenta Corriente (eje der.)</c:v>
                </c:pt>
              </c:strCache>
            </c:strRef>
          </c:tx>
          <c:spPr>
            <a:solidFill>
              <a:srgbClr val="00B0F0"/>
            </a:solidFill>
            <a:ln>
              <a:solidFill>
                <a:srgbClr val="00B0F0"/>
              </a:solidFill>
            </a:ln>
            <a:effectLst/>
          </c:spPr>
          <c:invertIfNegative val="0"/>
          <c:cat>
            <c:numRef>
              <c:f>'Gr2'!$F$6:$F$14</c:f>
              <c:numCache>
                <c:formatCode>yyyy</c:formatCode>
                <c:ptCount val="9"/>
                <c:pt idx="0">
                  <c:v>41609</c:v>
                </c:pt>
                <c:pt idx="1">
                  <c:v>41974</c:v>
                </c:pt>
                <c:pt idx="2">
                  <c:v>42339</c:v>
                </c:pt>
                <c:pt idx="3">
                  <c:v>42705</c:v>
                </c:pt>
                <c:pt idx="4">
                  <c:v>43070</c:v>
                </c:pt>
                <c:pt idx="5">
                  <c:v>43435</c:v>
                </c:pt>
                <c:pt idx="6">
                  <c:v>43800</c:v>
                </c:pt>
                <c:pt idx="7">
                  <c:v>44166</c:v>
                </c:pt>
                <c:pt idx="8">
                  <c:v>44531</c:v>
                </c:pt>
              </c:numCache>
            </c:numRef>
          </c:cat>
          <c:val>
            <c:numRef>
              <c:f>'Gr2'!$I$6:$I$14</c:f>
              <c:numCache>
                <c:formatCode>0.0%</c:formatCode>
                <c:ptCount val="9"/>
                <c:pt idx="0">
                  <c:v>-4.8008411622129994E-2</c:v>
                </c:pt>
                <c:pt idx="1">
                  <c:v>-3.4778313343530001E-2</c:v>
                </c:pt>
                <c:pt idx="2">
                  <c:v>-2.8278242180439998E-2</c:v>
                </c:pt>
                <c:pt idx="3">
                  <c:v>-2.5898993288639999E-2</c:v>
                </c:pt>
                <c:pt idx="4">
                  <c:v>-2.7646950761559999E-2</c:v>
                </c:pt>
                <c:pt idx="5">
                  <c:v>-4.5620130119139998E-2</c:v>
                </c:pt>
                <c:pt idx="6">
                  <c:v>-5.2492370437510004E-2</c:v>
                </c:pt>
                <c:pt idx="7">
                  <c:v>-1.6727021357590001E-2</c:v>
                </c:pt>
                <c:pt idx="8">
                  <c:v>-6.5515982336180001E-2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797-4347-89BF-BACBFE09FFD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10973168"/>
        <c:axId val="710967760"/>
      </c:barChart>
      <c:lineChart>
        <c:grouping val="standard"/>
        <c:varyColors val="0"/>
        <c:ser>
          <c:idx val="0"/>
          <c:order val="0"/>
          <c:tx>
            <c:strRef>
              <c:f>'Gr2'!$G$5</c:f>
              <c:strCache>
                <c:ptCount val="1"/>
                <c:pt idx="0">
                  <c:v>Ahorro</c:v>
                </c:pt>
              </c:strCache>
            </c:strRef>
          </c:tx>
          <c:spPr>
            <a:ln w="28575" cap="rnd">
              <a:solidFill>
                <a:srgbClr val="00206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2060"/>
              </a:solidFill>
              <a:ln w="9525">
                <a:solidFill>
                  <a:srgbClr val="002060"/>
                </a:solidFill>
              </a:ln>
              <a:effectLst/>
            </c:spPr>
          </c:marker>
          <c:cat>
            <c:numRef>
              <c:f>'Gr2'!$F$6:$F$14</c:f>
              <c:numCache>
                <c:formatCode>yyyy</c:formatCode>
                <c:ptCount val="9"/>
                <c:pt idx="0">
                  <c:v>41609</c:v>
                </c:pt>
                <c:pt idx="1">
                  <c:v>41974</c:v>
                </c:pt>
                <c:pt idx="2">
                  <c:v>42339</c:v>
                </c:pt>
                <c:pt idx="3">
                  <c:v>42705</c:v>
                </c:pt>
                <c:pt idx="4">
                  <c:v>43070</c:v>
                </c:pt>
                <c:pt idx="5">
                  <c:v>43435</c:v>
                </c:pt>
                <c:pt idx="6">
                  <c:v>43800</c:v>
                </c:pt>
                <c:pt idx="7">
                  <c:v>44166</c:v>
                </c:pt>
                <c:pt idx="8">
                  <c:v>44531</c:v>
                </c:pt>
              </c:numCache>
            </c:numRef>
          </c:cat>
          <c:val>
            <c:numRef>
              <c:f>'Gr2'!$G$6:$G$14</c:f>
              <c:numCache>
                <c:formatCode>0.0%</c:formatCode>
                <c:ptCount val="9"/>
                <c:pt idx="0">
                  <c:v>0.227018918366964</c:v>
                </c:pt>
                <c:pt idx="1">
                  <c:v>0.217087309316574</c:v>
                </c:pt>
                <c:pt idx="2">
                  <c:v>0.227775446826192</c:v>
                </c:pt>
                <c:pt idx="3">
                  <c:v>0.21127139852127802</c:v>
                </c:pt>
                <c:pt idx="4">
                  <c:v>0.19875410400256399</c:v>
                </c:pt>
                <c:pt idx="5">
                  <c:v>0.196340737525076</c:v>
                </c:pt>
                <c:pt idx="6">
                  <c:v>0.19825033600261499</c:v>
                </c:pt>
                <c:pt idx="7">
                  <c:v>0.19963189270970902</c:v>
                </c:pt>
                <c:pt idx="8">
                  <c:v>0.18772892028287699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797-4347-89BF-BACBFE09FFDB}"/>
            </c:ext>
          </c:extLst>
        </c:ser>
        <c:ser>
          <c:idx val="1"/>
          <c:order val="1"/>
          <c:tx>
            <c:strRef>
              <c:f>'Gr2'!$H$5</c:f>
              <c:strCache>
                <c:ptCount val="1"/>
                <c:pt idx="0">
                  <c:v>Inversión</c:v>
                </c:pt>
              </c:strCache>
            </c:strRef>
          </c:tx>
          <c:spPr>
            <a:ln w="28575" cap="rnd">
              <a:solidFill>
                <a:srgbClr val="C00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C00000"/>
              </a:solidFill>
              <a:ln w="9525">
                <a:solidFill>
                  <a:srgbClr val="C00000"/>
                </a:solidFill>
              </a:ln>
              <a:effectLst/>
            </c:spPr>
          </c:marker>
          <c:cat>
            <c:numRef>
              <c:f>'Gr2'!$F$6:$F$14</c:f>
              <c:numCache>
                <c:formatCode>yyyy</c:formatCode>
                <c:ptCount val="9"/>
                <c:pt idx="0">
                  <c:v>41609</c:v>
                </c:pt>
                <c:pt idx="1">
                  <c:v>41974</c:v>
                </c:pt>
                <c:pt idx="2">
                  <c:v>42339</c:v>
                </c:pt>
                <c:pt idx="3">
                  <c:v>42705</c:v>
                </c:pt>
                <c:pt idx="4">
                  <c:v>43070</c:v>
                </c:pt>
                <c:pt idx="5">
                  <c:v>43435</c:v>
                </c:pt>
                <c:pt idx="6">
                  <c:v>43800</c:v>
                </c:pt>
                <c:pt idx="7">
                  <c:v>44166</c:v>
                </c:pt>
                <c:pt idx="8">
                  <c:v>44531</c:v>
                </c:pt>
              </c:numCache>
            </c:numRef>
          </c:cat>
          <c:val>
            <c:numRef>
              <c:f>'Gr2'!$H$6:$H$14</c:f>
              <c:numCache>
                <c:formatCode>0.0%</c:formatCode>
                <c:ptCount val="9"/>
                <c:pt idx="0">
                  <c:v>0.27496958797366</c:v>
                </c:pt>
                <c:pt idx="1">
                  <c:v>0.25158093417051203</c:v>
                </c:pt>
                <c:pt idx="2">
                  <c:v>0.25599437945979298</c:v>
                </c:pt>
                <c:pt idx="3">
                  <c:v>0.23708790293109699</c:v>
                </c:pt>
                <c:pt idx="4">
                  <c:v>0.22636669962935599</c:v>
                </c:pt>
                <c:pt idx="5">
                  <c:v>0.242030784243462</c:v>
                </c:pt>
                <c:pt idx="6">
                  <c:v>0.25054567585333798</c:v>
                </c:pt>
                <c:pt idx="7">
                  <c:v>0.21634381538233702</c:v>
                </c:pt>
                <c:pt idx="8">
                  <c:v>0.25323561657374499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8797-4347-89BF-BACBFE09FFD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15020000"/>
        <c:axId val="915038720"/>
      </c:lineChart>
      <c:dateAx>
        <c:axId val="915020000"/>
        <c:scaling>
          <c:orientation val="minMax"/>
        </c:scaling>
        <c:delete val="0"/>
        <c:axPos val="b"/>
        <c:numFmt formatCode="yyyy" sourceLinked="0"/>
        <c:majorTickMark val="none"/>
        <c:minorTickMark val="none"/>
        <c:tickLblPos val="low"/>
        <c:spPr>
          <a:noFill/>
          <a:ln w="9525" cap="flat" cmpd="sng" algn="ctr">
            <a:solidFill>
              <a:srgbClr val="000000"/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rgbClr val="000000"/>
                </a:solidFill>
                <a:latin typeface="Helvetica"/>
                <a:ea typeface="Helvetica"/>
                <a:cs typeface="Helvetica"/>
              </a:defRPr>
            </a:pPr>
            <a:endParaRPr lang="es-CL"/>
          </a:p>
        </c:txPr>
        <c:crossAx val="915038720"/>
        <c:crosses val="autoZero"/>
        <c:auto val="1"/>
        <c:lblOffset val="100"/>
        <c:baseTimeUnit val="years"/>
      </c:dateAx>
      <c:valAx>
        <c:axId val="915038720"/>
        <c:scaling>
          <c:orientation val="minMax"/>
          <c:max val="0.28000000000000003"/>
          <c:min val="0.16000000000000003"/>
        </c:scaling>
        <c:delete val="0"/>
        <c:axPos val="l"/>
        <c:majorGridlines>
          <c:spPr>
            <a:ln w="9525" cap="flat" cmpd="sng" algn="ctr">
              <a:solidFill>
                <a:sysClr val="window" lastClr="FFFFFF">
                  <a:lumMod val="65000"/>
                </a:sysClr>
              </a:solidFill>
              <a:prstDash val="solid"/>
              <a:round/>
              <a:headEnd type="none" w="med" len="med"/>
              <a:tailEnd type="none" w="med" len="med"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000000"/>
                </a:solidFill>
                <a:latin typeface="Helvetica"/>
                <a:ea typeface="Helvetica"/>
                <a:cs typeface="Helvetica"/>
              </a:defRPr>
            </a:pPr>
            <a:endParaRPr lang="es-CL"/>
          </a:p>
        </c:txPr>
        <c:crossAx val="915020000"/>
        <c:crosses val="autoZero"/>
        <c:crossBetween val="between"/>
      </c:valAx>
      <c:valAx>
        <c:axId val="710967760"/>
        <c:scaling>
          <c:orientation val="minMax"/>
          <c:max val="4.0000000000000008E-2"/>
          <c:min val="-8.0000000000000016E-2"/>
        </c:scaling>
        <c:delete val="0"/>
        <c:axPos val="r"/>
        <c:numFmt formatCode="0.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000000"/>
                </a:solidFill>
                <a:latin typeface="Helvetica"/>
                <a:ea typeface="Helvetica"/>
                <a:cs typeface="Helvetica"/>
              </a:defRPr>
            </a:pPr>
            <a:endParaRPr lang="es-CL"/>
          </a:p>
        </c:txPr>
        <c:crossAx val="710973168"/>
        <c:crosses val="max"/>
        <c:crossBetween val="between"/>
      </c:valAx>
      <c:dateAx>
        <c:axId val="710973168"/>
        <c:scaling>
          <c:orientation val="minMax"/>
        </c:scaling>
        <c:delete val="1"/>
        <c:axPos val="b"/>
        <c:numFmt formatCode="yyyy" sourceLinked="1"/>
        <c:majorTickMark val="out"/>
        <c:minorTickMark val="none"/>
        <c:tickLblPos val="nextTo"/>
        <c:crossAx val="710967760"/>
        <c:crosses val="autoZero"/>
        <c:auto val="1"/>
        <c:lblOffset val="100"/>
        <c:baseTimeUnit val="years"/>
      </c:date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rgbClr val="000000"/>
              </a:solidFill>
              <a:latin typeface="Helvetica"/>
              <a:ea typeface="Helvetica"/>
              <a:cs typeface="Helvetica"/>
            </a:defRPr>
          </a:pPr>
          <a:endParaRPr lang="es-CL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  <a:extLst>
      <a:ext uri="{909E8E84-426E-40DD-AFC4-6F175D3DCCD1}">
        <a14:hiddenFill xmlns:a14="http://schemas.microsoft.com/office/drawing/2010/main">
          <a:solidFill>
            <a:sysClr val="window" lastClr="FFFFFF"/>
          </a:solidFill>
        </a14:hiddenFill>
      </a:ext>
      <a:ext uri="{91240B29-F687-4F45-9708-019B960494DF}">
        <a14:hiddenLine xmlns:a14="http://schemas.microsoft.com/office/drawing/2010/main" w="9525" cap="flat" cmpd="sng" algn="ctr">
          <a:solidFill>
            <a:sysClr val="windowText" lastClr="000000">
              <a:lumMod val="15000"/>
              <a:lumOff val="85000"/>
            </a:sysClr>
          </a:solidFill>
          <a:round/>
        </a14:hiddenLine>
      </a:ext>
    </a:extLst>
  </c:spPr>
  <c:txPr>
    <a:bodyPr/>
    <a:lstStyle/>
    <a:p>
      <a:pPr>
        <a:defRPr sz="1200">
          <a:solidFill>
            <a:srgbClr val="000000"/>
          </a:solidFill>
          <a:latin typeface="Helvetica"/>
          <a:ea typeface="Helvetica"/>
          <a:cs typeface="Helvetica"/>
        </a:defRPr>
      </a:pPr>
      <a:endParaRPr lang="es-CL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rgbClr val="000000"/>
                </a:solidFill>
                <a:latin typeface="Helvetica"/>
                <a:ea typeface="Helvetica"/>
                <a:cs typeface="Helvetica"/>
              </a:defRPr>
            </a:pPr>
            <a:r>
              <a:rPr lang="es-CL" sz="1400" dirty="0"/>
              <a:t>Balance Efectivo del Gobierno Centra Total 
</a:t>
            </a:r>
            <a:r>
              <a:rPr lang="es-CL" sz="1400" b="0" dirty="0"/>
              <a:t>(% del PIB)</a:t>
            </a:r>
          </a:p>
          <a:p>
            <a:pPr>
              <a:defRPr sz="1400" b="1"/>
            </a:pPr>
            <a:endParaRPr lang="es-CL" sz="14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rgbClr val="000000"/>
              </a:solidFill>
              <a:latin typeface="Helvetica"/>
              <a:ea typeface="Helvetica"/>
              <a:cs typeface="Helvetica"/>
            </a:defRPr>
          </a:pPr>
          <a:endParaRPr lang="es-CL"/>
        </a:p>
      </c:txPr>
    </c:title>
    <c:autoTitleDeleted val="0"/>
    <c:plotArea>
      <c:layout>
        <c:manualLayout>
          <c:layoutTarget val="inner"/>
          <c:xMode val="edge"/>
          <c:yMode val="edge"/>
          <c:x val="6.4539484126984126E-2"/>
          <c:y val="0.16645231481481482"/>
          <c:w val="0.92160138888888887"/>
          <c:h val="0.69805138888888874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30"/>
              <c:layout>
                <c:manualLayout>
                  <c:x val="-2.3518518518518519E-3"/>
                  <c:y val="1.085470085470085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357-4A5D-A8ED-990221FA9FB8}"/>
                </c:ext>
              </c:extLst>
            </c:dLbl>
            <c:dLbl>
              <c:idx val="31"/>
              <c:layout>
                <c:manualLayout>
                  <c:x val="0"/>
                  <c:y val="-1.628205128205118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357-4A5D-A8ED-990221FA9FB8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ysClr val="windowText" lastClr="000000"/>
                    </a:solidFill>
                    <a:latin typeface="Helvetica"/>
                    <a:ea typeface="Helvetica"/>
                    <a:cs typeface="Helvetica"/>
                  </a:defRPr>
                </a:pPr>
                <a:endParaRPr lang="es-CL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'Balance Efectivo'!$A$4:$A$35</c:f>
              <c:numCache>
                <c:formatCode>General</c:formatCode>
                <c:ptCount val="32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</c:numCache>
            </c:numRef>
          </c:cat>
          <c:val>
            <c:numRef>
              <c:f>'Balance Efectivo'!$C$4:$C$35</c:f>
              <c:numCache>
                <c:formatCode>General</c:formatCode>
                <c:ptCount val="32"/>
                <c:pt idx="0">
                  <c:v>2.32313926998261E-2</c:v>
                </c:pt>
                <c:pt idx="1">
                  <c:v>1.52898733540231E-2</c:v>
                </c:pt>
                <c:pt idx="2">
                  <c:v>2.0638482210522203E-2</c:v>
                </c:pt>
                <c:pt idx="3">
                  <c:v>1.3748762174275699E-2</c:v>
                </c:pt>
                <c:pt idx="4">
                  <c:v>1.4534169858367601E-2</c:v>
                </c:pt>
                <c:pt idx="5">
                  <c:v>3.0193203608718199E-2</c:v>
                </c:pt>
                <c:pt idx="6">
                  <c:v>2.12963238059472E-2</c:v>
                </c:pt>
                <c:pt idx="7">
                  <c:v>1.99132097170522E-2</c:v>
                </c:pt>
                <c:pt idx="8">
                  <c:v>4.01978463340265E-3</c:v>
                </c:pt>
                <c:pt idx="9">
                  <c:v>-2.0668083458795297E-2</c:v>
                </c:pt>
                <c:pt idx="10">
                  <c:v>-6.3583255484409495E-3</c:v>
                </c:pt>
                <c:pt idx="11">
                  <c:v>-5.1643435822924097E-3</c:v>
                </c:pt>
                <c:pt idx="12">
                  <c:v>-1.19644423983439E-2</c:v>
                </c:pt>
                <c:pt idx="13">
                  <c:v>-4.4066576091634606E-3</c:v>
                </c:pt>
                <c:pt idx="14">
                  <c:v>2.0579341718472199E-2</c:v>
                </c:pt>
                <c:pt idx="15">
                  <c:v>4.3900462457712598E-2</c:v>
                </c:pt>
                <c:pt idx="16">
                  <c:v>7.3077480948447709E-2</c:v>
                </c:pt>
                <c:pt idx="17">
                  <c:v>7.7739264131849103E-2</c:v>
                </c:pt>
                <c:pt idx="18">
                  <c:v>3.8858427779260997E-2</c:v>
                </c:pt>
                <c:pt idx="19">
                  <c:v>-4.3407047571478501E-2</c:v>
                </c:pt>
                <c:pt idx="20">
                  <c:v>-4.5148786890067197E-3</c:v>
                </c:pt>
                <c:pt idx="21">
                  <c:v>1.2781524704737E-2</c:v>
                </c:pt>
                <c:pt idx="22">
                  <c:v>5.5997031038671997E-3</c:v>
                </c:pt>
                <c:pt idx="23">
                  <c:v>-5.97448707495476E-3</c:v>
                </c:pt>
                <c:pt idx="24">
                  <c:v>-1.6224462239055201E-2</c:v>
                </c:pt>
                <c:pt idx="25">
                  <c:v>-2.1375786789975801E-2</c:v>
                </c:pt>
                <c:pt idx="26">
                  <c:v>-2.7114188066636902E-2</c:v>
                </c:pt>
                <c:pt idx="27">
                  <c:v>-2.75237472341654E-2</c:v>
                </c:pt>
                <c:pt idx="28">
                  <c:v>-1.6524689880423798E-2</c:v>
                </c:pt>
                <c:pt idx="29">
                  <c:v>-2.8623699555452201E-2</c:v>
                </c:pt>
                <c:pt idx="30">
                  <c:v>-7.3027497821827408E-2</c:v>
                </c:pt>
                <c:pt idx="31">
                  <c:v>-7.5999999999999998E-2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357-4A5D-A8ED-990221FA9FB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7"/>
        <c:axId val="1145125344"/>
        <c:axId val="1145114112"/>
      </c:barChart>
      <c:catAx>
        <c:axId val="114512534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low"/>
        <c:spPr>
          <a:noFill/>
          <a:ln w="9525" cap="flat" cmpd="sng" algn="ctr">
            <a:solidFill>
              <a:srgbClr val="000000"/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rgbClr val="000000"/>
                </a:solidFill>
                <a:latin typeface="Helvetica"/>
                <a:ea typeface="Helvetica"/>
                <a:cs typeface="Helvetica"/>
              </a:defRPr>
            </a:pPr>
            <a:endParaRPr lang="es-CL"/>
          </a:p>
        </c:txPr>
        <c:crossAx val="1145114112"/>
        <c:crosses val="autoZero"/>
        <c:auto val="1"/>
        <c:lblAlgn val="ctr"/>
        <c:lblOffset val="100"/>
        <c:noMultiLvlLbl val="0"/>
      </c:catAx>
      <c:valAx>
        <c:axId val="11451141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ysClr val="window" lastClr="FFFFFF">
                  <a:lumMod val="65000"/>
                </a:sysClr>
              </a:solidFill>
              <a:prstDash val="solid"/>
              <a:round/>
              <a:headEnd type="none" w="med" len="med"/>
              <a:tailEnd type="none" w="med" len="med"/>
            </a:ln>
            <a:effectLst/>
          </c:spPr>
        </c:majorGridlines>
        <c:numFmt formatCode="0%" sourceLinked="0"/>
        <c:majorTickMark val="none"/>
        <c:minorTickMark val="none"/>
        <c:tickLblPos val="low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000000"/>
                </a:solidFill>
                <a:latin typeface="Helvetica"/>
                <a:ea typeface="Helvetica"/>
                <a:cs typeface="Helvetica"/>
              </a:defRPr>
            </a:pPr>
            <a:endParaRPr lang="es-CL"/>
          </a:p>
        </c:txPr>
        <c:crossAx val="11451253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  <a:extLst>
      <a:ext uri="{909E8E84-426E-40DD-AFC4-6F175D3DCCD1}">
        <a14:hiddenFill xmlns:a14="http://schemas.microsoft.com/office/drawing/2010/main">
          <a:solidFill>
            <a:sysClr val="window" lastClr="FFFFFF"/>
          </a:solidFill>
        </a14:hiddenFill>
      </a:ext>
      <a:ext uri="{91240B29-F687-4F45-9708-019B960494DF}">
        <a14:hiddenLine xmlns:a14="http://schemas.microsoft.com/office/drawing/2010/main" w="9525" cap="flat" cmpd="sng" algn="ctr">
          <a:solidFill>
            <a:sysClr val="windowText" lastClr="000000">
              <a:lumMod val="15000"/>
              <a:lumOff val="85000"/>
            </a:sysClr>
          </a:solidFill>
          <a:round/>
        </a14:hiddenLine>
      </a:ext>
    </a:extLst>
  </c:spPr>
  <c:txPr>
    <a:bodyPr/>
    <a:lstStyle/>
    <a:p>
      <a:pPr>
        <a:defRPr sz="1200">
          <a:solidFill>
            <a:srgbClr val="000000"/>
          </a:solidFill>
          <a:latin typeface="Helvetica"/>
          <a:ea typeface="Helvetica"/>
          <a:cs typeface="Helvetica"/>
        </a:defRPr>
      </a:pPr>
      <a:endParaRPr lang="es-CL"/>
    </a:p>
  </c:txPr>
  <c:externalData r:id="rId4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ysClr val="windowText" lastClr="000000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pPr>
            <a:r>
              <a:rPr lang="es-CL" sz="1400" b="1" dirty="0">
                <a:solidFill>
                  <a:sysClr val="windowText" lastClr="000000"/>
                </a:solidFill>
              </a:rPr>
              <a:t>Balance Estructural Gobierno Central Total</a:t>
            </a:r>
            <a:r>
              <a:rPr lang="es-CL" sz="1400" dirty="0">
                <a:solidFill>
                  <a:sysClr val="windowText" lastClr="000000"/>
                </a:solidFill>
              </a:rPr>
              <a:t>
(% del PIB)</a:t>
            </a:r>
          </a:p>
        </c:rich>
      </c:tx>
      <c:overlay val="0"/>
      <c:spPr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noFill/>
            </a14:hiddenFill>
          </a:ext>
        </a:extLst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ysClr val="windowText" lastClr="000000"/>
              </a:solidFill>
              <a:latin typeface="Helvetica" panose="020B0604020202020204" pitchFamily="34" charset="0"/>
              <a:ea typeface="+mn-ea"/>
              <a:cs typeface="Helvetica" panose="020B0604020202020204" pitchFamily="34" charset="0"/>
            </a:defRPr>
          </a:pPr>
          <a:endParaRPr lang="es-CL"/>
        </a:p>
      </c:txPr>
    </c:title>
    <c:autoTitleDeleted val="0"/>
    <c:plotArea>
      <c:layout>
        <c:manualLayout>
          <c:layoutTarget val="inner"/>
          <c:xMode val="edge"/>
          <c:yMode val="edge"/>
          <c:x val="7.9249107142857142E-2"/>
          <c:y val="0.14969537037037037"/>
          <c:w val="0.9068917658730159"/>
          <c:h val="0.71480833333333338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dLbl>
              <c:idx val="19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D66-40E7-9887-D1757C336C21}"/>
                </c:ext>
              </c:extLst>
            </c:dLbl>
            <c:dLbl>
              <c:idx val="2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D66-40E7-9887-D1757C336C2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ysClr val="windowText" lastClr="000000"/>
                    </a:solidFill>
                    <a:latin typeface="Helvetica" panose="020B0604020202020204" pitchFamily="34" charset="0"/>
                    <a:ea typeface="+mn-ea"/>
                    <a:cs typeface="Helvetica" panose="020B0604020202020204" pitchFamily="34" charset="0"/>
                  </a:defRPr>
                </a:pPr>
                <a:endParaRPr lang="es-C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'Balance estructural'!$B$1:$V$1</c:f>
              <c:numCache>
                <c:formatCode>General</c:formatCode>
                <c:ptCount val="21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2016</c:v>
                </c:pt>
                <c:pt idx="16">
                  <c:v>2017</c:v>
                </c:pt>
                <c:pt idx="17">
                  <c:v>2018</c:v>
                </c:pt>
                <c:pt idx="18">
                  <c:v>2019</c:v>
                </c:pt>
                <c:pt idx="19">
                  <c:v>2020</c:v>
                </c:pt>
                <c:pt idx="20">
                  <c:v>2021</c:v>
                </c:pt>
              </c:numCache>
            </c:numRef>
          </c:cat>
          <c:val>
            <c:numRef>
              <c:f>'Balance estructural'!$B$2:$V$2</c:f>
              <c:numCache>
                <c:formatCode>0.0%</c:formatCode>
                <c:ptCount val="21"/>
                <c:pt idx="0">
                  <c:v>1.1360737992248172E-2</c:v>
                </c:pt>
                <c:pt idx="1">
                  <c:v>8.4741861420558982E-3</c:v>
                </c:pt>
                <c:pt idx="2">
                  <c:v>8.4432501043915278E-3</c:v>
                </c:pt>
                <c:pt idx="3">
                  <c:v>1.0856425157911321E-2</c:v>
                </c:pt>
                <c:pt idx="4">
                  <c:v>1.137747311682385E-2</c:v>
                </c:pt>
                <c:pt idx="5">
                  <c:v>1.4141343603831503E-2</c:v>
                </c:pt>
                <c:pt idx="6">
                  <c:v>1.0843080758994443E-2</c:v>
                </c:pt>
                <c:pt idx="7">
                  <c:v>-1.0120113091080418E-2</c:v>
                </c:pt>
                <c:pt idx="8">
                  <c:v>-3.3932016528274253E-2</c:v>
                </c:pt>
                <c:pt idx="9">
                  <c:v>-2.0560418912231374E-2</c:v>
                </c:pt>
                <c:pt idx="10">
                  <c:v>-1.0037204099537882E-2</c:v>
                </c:pt>
                <c:pt idx="11">
                  <c:v>-3.7113281522655073E-3</c:v>
                </c:pt>
                <c:pt idx="12">
                  <c:v>-5.1779249286905242E-3</c:v>
                </c:pt>
                <c:pt idx="13">
                  <c:v>-5.031364315274893E-3</c:v>
                </c:pt>
                <c:pt idx="14">
                  <c:v>4.7477796396912606E-3</c:v>
                </c:pt>
                <c:pt idx="15">
                  <c:v>-1.0833120127637142E-2</c:v>
                </c:pt>
                <c:pt idx="16">
                  <c:v>-2.0322605386299437E-2</c:v>
                </c:pt>
                <c:pt idx="17">
                  <c:v>-1.4035834785786652E-2</c:v>
                </c:pt>
                <c:pt idx="18">
                  <c:v>-1.4437896044067262E-2</c:v>
                </c:pt>
                <c:pt idx="19">
                  <c:v>-2.6497677620039305E-2</c:v>
                </c:pt>
                <c:pt idx="20">
                  <c:v>-0.11396046914816547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D66-40E7-9887-D1757C336C2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27"/>
        <c:axId val="1760529263"/>
        <c:axId val="1760529679"/>
      </c:barChart>
      <c:catAx>
        <c:axId val="1760529263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low"/>
        <c:spPr>
          <a:noFill/>
          <a:ln w="9525" cap="flat" cmpd="sng" algn="ctr">
            <a:solidFill>
              <a:srgbClr val="000000"/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pPr>
            <a:endParaRPr lang="es-CL"/>
          </a:p>
        </c:txPr>
        <c:crossAx val="1760529679"/>
        <c:crosses val="autoZero"/>
        <c:auto val="1"/>
        <c:lblAlgn val="ctr"/>
        <c:lblOffset val="100"/>
        <c:noMultiLvlLbl val="0"/>
      </c:catAx>
      <c:valAx>
        <c:axId val="1760529679"/>
        <c:scaling>
          <c:orientation val="minMax"/>
          <c:max val="2.0000000000000004E-2"/>
          <c:min val="-0.14000000000000001"/>
        </c:scaling>
        <c:delete val="0"/>
        <c:axPos val="l"/>
        <c:majorGridlines>
          <c:spPr>
            <a:ln w="9525" cap="flat" cmpd="sng" algn="ctr">
              <a:solidFill>
                <a:sysClr val="window" lastClr="FFFFFF">
                  <a:lumMod val="65000"/>
                </a:sysClr>
              </a:solidFill>
              <a:prstDash val="solid"/>
              <a:round/>
              <a:headEnd type="none" w="med" len="med"/>
              <a:tailEnd type="none" w="med" len="med"/>
            </a:ln>
            <a:effectLst/>
          </c:spPr>
        </c:majorGridlines>
        <c:numFmt formatCode="0.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pPr>
            <a:endParaRPr lang="es-CL"/>
          </a:p>
        </c:txPr>
        <c:crossAx val="176052926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  <a:extLst>
      <a:ext uri="{91240B29-F687-4F45-9708-019B960494DF}">
        <a14:hiddenLine xmlns:a14="http://schemas.microsoft.com/office/drawing/2010/main" w="9525" cap="flat" cmpd="sng" algn="ctr">
          <a:solidFill>
            <a:sysClr val="windowText" lastClr="000000">
              <a:lumMod val="15000"/>
              <a:lumOff val="85000"/>
            </a:sysClr>
          </a:solidFill>
          <a:round/>
        </a14:hiddenLine>
      </a:ext>
    </a:extLst>
  </c:spPr>
  <c:txPr>
    <a:bodyPr/>
    <a:lstStyle/>
    <a:p>
      <a:pPr>
        <a:defRPr sz="1200">
          <a:solidFill>
            <a:sysClr val="windowText" lastClr="000000"/>
          </a:solidFill>
          <a:latin typeface="Helvetica" panose="020B0604020202020204" pitchFamily="34" charset="0"/>
          <a:cs typeface="Helvetica" panose="020B0604020202020204" pitchFamily="34" charset="0"/>
        </a:defRPr>
      </a:pPr>
      <a:endParaRPr lang="es-CL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rgbClr val="000000"/>
                </a:solidFill>
                <a:latin typeface="Helvetica"/>
                <a:ea typeface="Helvetica"/>
                <a:cs typeface="Helvetica"/>
              </a:defRPr>
            </a:pPr>
            <a:r>
              <a:rPr lang="es-CL" sz="1800" dirty="0"/>
              <a:t>Deuda</a:t>
            </a:r>
            <a:r>
              <a:rPr lang="es-CL" sz="1800" baseline="0" dirty="0"/>
              <a:t> Bruta del Gobierno Central Total</a:t>
            </a:r>
            <a:r>
              <a:rPr lang="es-CL" sz="1800" dirty="0"/>
              <a:t>
</a:t>
            </a:r>
            <a:r>
              <a:rPr lang="es-CL" sz="1600" b="0" dirty="0"/>
              <a:t>(% del PIB)</a:t>
            </a:r>
            <a:endParaRPr lang="es-CL" sz="1800" b="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rgbClr val="000000"/>
              </a:solidFill>
              <a:latin typeface="Helvetica"/>
              <a:ea typeface="Helvetica"/>
              <a:cs typeface="Helvetica"/>
            </a:defRPr>
          </a:pPr>
          <a:endParaRPr lang="es-CL"/>
        </a:p>
      </c:txPr>
    </c:title>
    <c:autoTitleDeleted val="0"/>
    <c:plotArea>
      <c:layout>
        <c:manualLayout>
          <c:layoutTarget val="inner"/>
          <c:xMode val="edge"/>
          <c:yMode val="edge"/>
          <c:x val="5.8668253968253967E-2"/>
          <c:y val="0.14969537037037037"/>
          <c:w val="0.92747261904761902"/>
          <c:h val="0.71480833333333338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dLbl>
              <c:idx val="30"/>
              <c:layout>
                <c:manualLayout>
                  <c:x val="-1.6462962962962964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AD3-4404-B343-F905F30CC62D}"/>
                </c:ext>
              </c:extLst>
            </c:dLbl>
            <c:dLbl>
              <c:idx val="31"/>
              <c:layout>
                <c:manualLayout>
                  <c:x val="-1.1759259259259431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AD3-4404-B343-F905F30CC62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ysClr val="windowText" lastClr="000000"/>
                    </a:solidFill>
                    <a:latin typeface="Helvetica"/>
                    <a:ea typeface="Helvetica"/>
                    <a:cs typeface="Helvetica"/>
                  </a:defRPr>
                </a:pPr>
                <a:endParaRPr lang="es-C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Deuda!$B$1:$AG$1</c:f>
              <c:numCache>
                <c:formatCode>General</c:formatCode>
                <c:ptCount val="32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</c:numCache>
            </c:numRef>
          </c:cat>
          <c:val>
            <c:numRef>
              <c:f>Deuda!$B$3:$AG$3</c:f>
              <c:numCache>
                <c:formatCode>0.0%</c:formatCode>
                <c:ptCount val="32"/>
                <c:pt idx="0">
                  <c:v>0.43289794721282515</c:v>
                </c:pt>
                <c:pt idx="1">
                  <c:v>0.37366156707367687</c:v>
                </c:pt>
                <c:pt idx="2">
                  <c:v>0.30707455381505494</c:v>
                </c:pt>
                <c:pt idx="3">
                  <c:v>0.28285215894933607</c:v>
                </c:pt>
                <c:pt idx="4">
                  <c:v>0.22769801056741168</c:v>
                </c:pt>
                <c:pt idx="5">
                  <c:v>0.17372315770405147</c:v>
                </c:pt>
                <c:pt idx="6">
                  <c:v>0.14684425034083351</c:v>
                </c:pt>
                <c:pt idx="7">
                  <c:v>0.12896641969019002</c:v>
                </c:pt>
                <c:pt idx="8">
                  <c:v>0.12177356102186276</c:v>
                </c:pt>
                <c:pt idx="9">
                  <c:v>0.13351594120670268</c:v>
                </c:pt>
                <c:pt idx="10">
                  <c:v>0.13211308636823252</c:v>
                </c:pt>
                <c:pt idx="11">
                  <c:v>0.14456666475283025</c:v>
                </c:pt>
                <c:pt idx="12">
                  <c:v>0.1516573253824311</c:v>
                </c:pt>
                <c:pt idx="13">
                  <c:v>0.12716646415091226</c:v>
                </c:pt>
                <c:pt idx="14">
                  <c:v>0.10300429017349517</c:v>
                </c:pt>
                <c:pt idx="15">
                  <c:v>7.002417120887118E-2</c:v>
                </c:pt>
                <c:pt idx="16">
                  <c:v>4.9916388163875662E-2</c:v>
                </c:pt>
                <c:pt idx="17">
                  <c:v>3.8778868458265635E-2</c:v>
                </c:pt>
                <c:pt idx="18">
                  <c:v>4.9166706966614696E-2</c:v>
                </c:pt>
                <c:pt idx="19">
                  <c:v>5.8118057718282108E-2</c:v>
                </c:pt>
                <c:pt idx="20">
                  <c:v>8.5509217934346154E-2</c:v>
                </c:pt>
                <c:pt idx="21">
                  <c:v>0.11081582375760757</c:v>
                </c:pt>
                <c:pt idx="22">
                  <c:v>0.11941466558936212</c:v>
                </c:pt>
                <c:pt idx="23">
                  <c:v>0.12731488736322077</c:v>
                </c:pt>
                <c:pt idx="24">
                  <c:v>0.14954234861599539</c:v>
                </c:pt>
                <c:pt idx="25">
                  <c:v>0.17273338276580616</c:v>
                </c:pt>
                <c:pt idx="26">
                  <c:v>0.21004335160945575</c:v>
                </c:pt>
                <c:pt idx="27">
                  <c:v>0.23594460119895383</c:v>
                </c:pt>
                <c:pt idx="28">
                  <c:v>0.25609982325928232</c:v>
                </c:pt>
                <c:pt idx="29">
                  <c:v>0.28207229567419195</c:v>
                </c:pt>
                <c:pt idx="30">
                  <c:v>0.32500458702373486</c:v>
                </c:pt>
                <c:pt idx="31">
                  <c:v>0.35977638154098734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AD3-4404-B343-F905F30CC62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27"/>
        <c:axId val="32212367"/>
        <c:axId val="32211119"/>
      </c:barChart>
      <c:catAx>
        <c:axId val="32212367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low"/>
        <c:spPr>
          <a:noFill/>
          <a:ln w="9525" cap="flat" cmpd="sng" algn="ctr">
            <a:solidFill>
              <a:srgbClr val="000000"/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rgbClr val="000000"/>
                </a:solidFill>
                <a:latin typeface="Helvetica"/>
                <a:ea typeface="Helvetica"/>
                <a:cs typeface="Helvetica"/>
              </a:defRPr>
            </a:pPr>
            <a:endParaRPr lang="es-CL"/>
          </a:p>
        </c:txPr>
        <c:crossAx val="32211119"/>
        <c:crosses val="autoZero"/>
        <c:auto val="1"/>
        <c:lblAlgn val="ctr"/>
        <c:lblOffset val="100"/>
        <c:noMultiLvlLbl val="0"/>
      </c:catAx>
      <c:valAx>
        <c:axId val="3221111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ysClr val="window" lastClr="FFFFFF">
                  <a:lumMod val="65000"/>
                </a:sysClr>
              </a:solidFill>
              <a:prstDash val="solid"/>
              <a:round/>
              <a:headEnd type="none" w="med" len="med"/>
              <a:tailEnd type="none" w="med" len="med"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000000"/>
                </a:solidFill>
                <a:latin typeface="Helvetica"/>
                <a:ea typeface="Helvetica"/>
                <a:cs typeface="Helvetica"/>
              </a:defRPr>
            </a:pPr>
            <a:endParaRPr lang="es-CL"/>
          </a:p>
        </c:txPr>
        <c:crossAx val="3221236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  <a:extLst>
      <a:ext uri="{909E8E84-426E-40DD-AFC4-6F175D3DCCD1}">
        <a14:hiddenFill xmlns:a14="http://schemas.microsoft.com/office/drawing/2010/main">
          <a:solidFill>
            <a:sysClr val="window" lastClr="FFFFFF"/>
          </a:solidFill>
        </a14:hiddenFill>
      </a:ext>
      <a:ext uri="{91240B29-F687-4F45-9708-019B960494DF}">
        <a14:hiddenLine xmlns:a14="http://schemas.microsoft.com/office/drawing/2010/main" w="9525" cap="flat" cmpd="sng" algn="ctr">
          <a:solidFill>
            <a:sysClr val="windowText" lastClr="000000">
              <a:lumMod val="15000"/>
              <a:lumOff val="85000"/>
            </a:sysClr>
          </a:solidFill>
          <a:round/>
        </a14:hiddenLine>
      </a:ext>
    </a:extLst>
  </c:spPr>
  <c:txPr>
    <a:bodyPr/>
    <a:lstStyle/>
    <a:p>
      <a:pPr>
        <a:defRPr sz="1200">
          <a:solidFill>
            <a:srgbClr val="000000"/>
          </a:solidFill>
          <a:latin typeface="Helvetica"/>
          <a:ea typeface="Helvetica"/>
          <a:cs typeface="Helvetica"/>
        </a:defRPr>
      </a:pPr>
      <a:endParaRPr lang="es-CL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1" i="0" u="none" strike="noStrike" kern="1200" spc="0" baseline="0">
                <a:solidFill>
                  <a:srgbClr val="000000"/>
                </a:solidFill>
                <a:latin typeface="Helvetica"/>
                <a:ea typeface="Helvetica"/>
                <a:cs typeface="Helvetica"/>
              </a:defRPr>
            </a:pPr>
            <a:r>
              <a:rPr lang="en-US" sz="1440" dirty="0" err="1"/>
              <a:t>Crecimiento</a:t>
            </a:r>
            <a:r>
              <a:rPr lang="en-US" sz="1440" dirty="0"/>
              <a:t> </a:t>
            </a:r>
            <a:r>
              <a:rPr lang="en-US" sz="1440" dirty="0" err="1"/>
              <a:t>efectivo</a:t>
            </a:r>
            <a:r>
              <a:rPr lang="en-US" sz="1440" dirty="0"/>
              <a:t> y </a:t>
            </a:r>
            <a:r>
              <a:rPr lang="en-US" sz="1440" dirty="0" err="1"/>
              <a:t>proyecciones</a:t>
            </a:r>
            <a:r>
              <a:rPr lang="en-US" sz="1440" dirty="0"/>
              <a:t> del PIB</a:t>
            </a:r>
            <a:r>
              <a:rPr lang="en-US" dirty="0"/>
              <a:t>
</a:t>
            </a:r>
            <a:r>
              <a:rPr lang="en-US" sz="1200" b="0" dirty="0"/>
              <a:t>(var. % a/a, </a:t>
            </a:r>
            <a:r>
              <a:rPr lang="en-US" sz="1200" b="0" dirty="0" err="1"/>
              <a:t>desestacionalizada</a:t>
            </a:r>
            <a:r>
              <a:rPr lang="en-US" sz="1200" b="0" dirty="0"/>
              <a:t>)</a:t>
            </a:r>
          </a:p>
        </c:rich>
      </c:tx>
      <c:layout>
        <c:manualLayout>
          <c:xMode val="edge"/>
          <c:yMode val="edge"/>
          <c:x val="0.21389672155424985"/>
          <c:y val="1.57398926960701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1" i="0" u="none" strike="noStrike" kern="1200" spc="0" baseline="0">
              <a:solidFill>
                <a:srgbClr val="000000"/>
              </a:solidFill>
              <a:latin typeface="Helvetica"/>
              <a:ea typeface="Helvetica"/>
              <a:cs typeface="Helvetica"/>
            </a:defRPr>
          </a:pPr>
          <a:endParaRPr lang="es-CL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'US_China_EZ_GDP (2)'!$G$8</c:f>
              <c:strCache>
                <c:ptCount val="1"/>
                <c:pt idx="0">
                  <c:v>EE.UU.</c:v>
                </c:pt>
              </c:strCache>
            </c:strRef>
          </c:tx>
          <c:spPr>
            <a:ln w="28575" cap="rnd">
              <a:solidFill>
                <a:srgbClr val="0070C0"/>
              </a:solidFill>
              <a:round/>
            </a:ln>
            <a:effectLst/>
          </c:spPr>
          <c:marker>
            <c:symbol val="none"/>
          </c:marker>
          <c:cat>
            <c:numRef>
              <c:f>'US_China_EZ_GDP (2)'!$F$12:$F$27</c:f>
              <c:numCache>
                <c:formatCode>dd\-mm\-yyyy</c:formatCode>
                <c:ptCount val="16"/>
                <c:pt idx="0">
                  <c:v>43555</c:v>
                </c:pt>
                <c:pt idx="1">
                  <c:v>43646</c:v>
                </c:pt>
                <c:pt idx="2">
                  <c:v>43738</c:v>
                </c:pt>
                <c:pt idx="3">
                  <c:v>43830</c:v>
                </c:pt>
                <c:pt idx="4">
                  <c:v>43921</c:v>
                </c:pt>
                <c:pt idx="5">
                  <c:v>44012</c:v>
                </c:pt>
                <c:pt idx="6">
                  <c:v>44104</c:v>
                </c:pt>
                <c:pt idx="7">
                  <c:v>44196</c:v>
                </c:pt>
                <c:pt idx="8">
                  <c:v>44286</c:v>
                </c:pt>
                <c:pt idx="9">
                  <c:v>44377</c:v>
                </c:pt>
                <c:pt idx="10">
                  <c:v>44469</c:v>
                </c:pt>
                <c:pt idx="11">
                  <c:v>44561</c:v>
                </c:pt>
                <c:pt idx="12">
                  <c:v>44651</c:v>
                </c:pt>
                <c:pt idx="13">
                  <c:v>44742</c:v>
                </c:pt>
                <c:pt idx="14">
                  <c:v>44834</c:v>
                </c:pt>
                <c:pt idx="15">
                  <c:v>44926</c:v>
                </c:pt>
              </c:numCache>
            </c:numRef>
          </c:cat>
          <c:val>
            <c:numRef>
              <c:f>'US_China_EZ_GDP (2)'!$G$12:$G$27</c:f>
              <c:numCache>
                <c:formatCode>0.0</c:formatCode>
                <c:ptCount val="16"/>
                <c:pt idx="0">
                  <c:v>2.4</c:v>
                </c:pt>
                <c:pt idx="1">
                  <c:v>3.2</c:v>
                </c:pt>
                <c:pt idx="2">
                  <c:v>2.8</c:v>
                </c:pt>
                <c:pt idx="3">
                  <c:v>1.9</c:v>
                </c:pt>
                <c:pt idx="4">
                  <c:v>-5.0999999999999996</c:v>
                </c:pt>
                <c:pt idx="5">
                  <c:v>-31.2</c:v>
                </c:pt>
                <c:pt idx="6">
                  <c:v>33.799999999999997</c:v>
                </c:pt>
                <c:pt idx="7">
                  <c:v>4.5</c:v>
                </c:pt>
                <c:pt idx="8">
                  <c:v>6.3</c:v>
                </c:pt>
                <c:pt idx="9">
                  <c:v>6.7</c:v>
                </c:pt>
                <c:pt idx="10">
                  <c:v>2.2999999999999998</c:v>
                </c:pt>
                <c:pt idx="11">
                  <c:v>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716-47D1-A4CE-237B2354F7E0}"/>
            </c:ext>
          </c:extLst>
        </c:ser>
        <c:ser>
          <c:idx val="1"/>
          <c:order val="1"/>
          <c:tx>
            <c:strRef>
              <c:f>'US_China_EZ_GDP (2)'!$H$8</c:f>
              <c:strCache>
                <c:ptCount val="1"/>
                <c:pt idx="0">
                  <c:v>Eurozona</c:v>
                </c:pt>
              </c:strCache>
            </c:strRef>
          </c:tx>
          <c:spPr>
            <a:ln w="28575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cat>
            <c:numRef>
              <c:f>'US_China_EZ_GDP (2)'!$F$12:$F$27</c:f>
              <c:numCache>
                <c:formatCode>dd\-mm\-yyyy</c:formatCode>
                <c:ptCount val="16"/>
                <c:pt idx="0">
                  <c:v>43555</c:v>
                </c:pt>
                <c:pt idx="1">
                  <c:v>43646</c:v>
                </c:pt>
                <c:pt idx="2">
                  <c:v>43738</c:v>
                </c:pt>
                <c:pt idx="3">
                  <c:v>43830</c:v>
                </c:pt>
                <c:pt idx="4">
                  <c:v>43921</c:v>
                </c:pt>
                <c:pt idx="5">
                  <c:v>44012</c:v>
                </c:pt>
                <c:pt idx="6">
                  <c:v>44104</c:v>
                </c:pt>
                <c:pt idx="7">
                  <c:v>44196</c:v>
                </c:pt>
                <c:pt idx="8">
                  <c:v>44286</c:v>
                </c:pt>
                <c:pt idx="9">
                  <c:v>44377</c:v>
                </c:pt>
                <c:pt idx="10">
                  <c:v>44469</c:v>
                </c:pt>
                <c:pt idx="11">
                  <c:v>44561</c:v>
                </c:pt>
                <c:pt idx="12">
                  <c:v>44651</c:v>
                </c:pt>
                <c:pt idx="13">
                  <c:v>44742</c:v>
                </c:pt>
                <c:pt idx="14">
                  <c:v>44834</c:v>
                </c:pt>
                <c:pt idx="15">
                  <c:v>44926</c:v>
                </c:pt>
              </c:numCache>
            </c:numRef>
          </c:cat>
          <c:val>
            <c:numRef>
              <c:f>'US_China_EZ_GDP (2)'!$H$12:$H$27</c:f>
              <c:numCache>
                <c:formatCode>0.0</c:formatCode>
                <c:ptCount val="16"/>
                <c:pt idx="0">
                  <c:v>1.9</c:v>
                </c:pt>
                <c:pt idx="1">
                  <c:v>1.6</c:v>
                </c:pt>
                <c:pt idx="2">
                  <c:v>1.8</c:v>
                </c:pt>
                <c:pt idx="3">
                  <c:v>1.1000000000000001</c:v>
                </c:pt>
                <c:pt idx="4">
                  <c:v>-3.2</c:v>
                </c:pt>
                <c:pt idx="5">
                  <c:v>-14.6</c:v>
                </c:pt>
                <c:pt idx="6">
                  <c:v>-4</c:v>
                </c:pt>
                <c:pt idx="7">
                  <c:v>-4.3</c:v>
                </c:pt>
                <c:pt idx="8">
                  <c:v>-0.9</c:v>
                </c:pt>
                <c:pt idx="9">
                  <c:v>14.6</c:v>
                </c:pt>
                <c:pt idx="10">
                  <c:v>4</c:v>
                </c:pt>
                <c:pt idx="11">
                  <c:v>4.5999999999999996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716-47D1-A4CE-237B2354F7E0}"/>
            </c:ext>
          </c:extLst>
        </c:ser>
        <c:ser>
          <c:idx val="2"/>
          <c:order val="2"/>
          <c:tx>
            <c:strRef>
              <c:f>'US_China_EZ_GDP (2)'!$I$8</c:f>
              <c:strCache>
                <c:ptCount val="1"/>
                <c:pt idx="0">
                  <c:v>China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numRef>
              <c:f>'US_China_EZ_GDP (2)'!$F$12:$F$27</c:f>
              <c:numCache>
                <c:formatCode>dd\-mm\-yyyy</c:formatCode>
                <c:ptCount val="16"/>
                <c:pt idx="0">
                  <c:v>43555</c:v>
                </c:pt>
                <c:pt idx="1">
                  <c:v>43646</c:v>
                </c:pt>
                <c:pt idx="2">
                  <c:v>43738</c:v>
                </c:pt>
                <c:pt idx="3">
                  <c:v>43830</c:v>
                </c:pt>
                <c:pt idx="4">
                  <c:v>43921</c:v>
                </c:pt>
                <c:pt idx="5">
                  <c:v>44012</c:v>
                </c:pt>
                <c:pt idx="6">
                  <c:v>44104</c:v>
                </c:pt>
                <c:pt idx="7">
                  <c:v>44196</c:v>
                </c:pt>
                <c:pt idx="8">
                  <c:v>44286</c:v>
                </c:pt>
                <c:pt idx="9">
                  <c:v>44377</c:v>
                </c:pt>
                <c:pt idx="10">
                  <c:v>44469</c:v>
                </c:pt>
                <c:pt idx="11">
                  <c:v>44561</c:v>
                </c:pt>
                <c:pt idx="12">
                  <c:v>44651</c:v>
                </c:pt>
                <c:pt idx="13">
                  <c:v>44742</c:v>
                </c:pt>
                <c:pt idx="14">
                  <c:v>44834</c:v>
                </c:pt>
                <c:pt idx="15">
                  <c:v>44926</c:v>
                </c:pt>
              </c:numCache>
            </c:numRef>
          </c:cat>
          <c:val>
            <c:numRef>
              <c:f>'US_China_EZ_GDP (2)'!$I$12:$I$27</c:f>
              <c:numCache>
                <c:formatCode>0.0</c:formatCode>
                <c:ptCount val="16"/>
                <c:pt idx="0">
                  <c:v>6.3</c:v>
                </c:pt>
                <c:pt idx="1">
                  <c:v>6</c:v>
                </c:pt>
                <c:pt idx="2">
                  <c:v>5.9</c:v>
                </c:pt>
                <c:pt idx="3">
                  <c:v>5.8</c:v>
                </c:pt>
                <c:pt idx="4">
                  <c:v>-6.9</c:v>
                </c:pt>
                <c:pt idx="5">
                  <c:v>3.1</c:v>
                </c:pt>
                <c:pt idx="6">
                  <c:v>4.8</c:v>
                </c:pt>
                <c:pt idx="7">
                  <c:v>6.4</c:v>
                </c:pt>
                <c:pt idx="8">
                  <c:v>18.3</c:v>
                </c:pt>
                <c:pt idx="9">
                  <c:v>7.9</c:v>
                </c:pt>
                <c:pt idx="10">
                  <c:v>4.9000000000000004</c:v>
                </c:pt>
                <c:pt idx="11">
                  <c:v>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7716-47D1-A4CE-237B2354F7E0}"/>
            </c:ext>
          </c:extLst>
        </c:ser>
        <c:ser>
          <c:idx val="5"/>
          <c:order val="3"/>
          <c:tx>
            <c:strRef>
              <c:f>'US_China_EZ_GDP (2)'!$L$8</c:f>
              <c:strCache>
                <c:ptCount val="1"/>
                <c:pt idx="0">
                  <c:v>EE.UU.</c:v>
                </c:pt>
              </c:strCache>
            </c:strRef>
          </c:tx>
          <c:spPr>
            <a:ln w="28575" cap="rnd">
              <a:solidFill>
                <a:srgbClr val="00B050"/>
              </a:solidFill>
              <a:prstDash val="sysDash"/>
              <a:round/>
            </a:ln>
            <a:effectLst/>
          </c:spPr>
          <c:marker>
            <c:symbol val="none"/>
          </c:marker>
          <c:cat>
            <c:numRef>
              <c:f>'US_China_EZ_GDP (2)'!$F$12:$F$27</c:f>
              <c:numCache>
                <c:formatCode>dd\-mm\-yyyy</c:formatCode>
                <c:ptCount val="16"/>
                <c:pt idx="0">
                  <c:v>43555</c:v>
                </c:pt>
                <c:pt idx="1">
                  <c:v>43646</c:v>
                </c:pt>
                <c:pt idx="2">
                  <c:v>43738</c:v>
                </c:pt>
                <c:pt idx="3">
                  <c:v>43830</c:v>
                </c:pt>
                <c:pt idx="4">
                  <c:v>43921</c:v>
                </c:pt>
                <c:pt idx="5">
                  <c:v>44012</c:v>
                </c:pt>
                <c:pt idx="6">
                  <c:v>44104</c:v>
                </c:pt>
                <c:pt idx="7">
                  <c:v>44196</c:v>
                </c:pt>
                <c:pt idx="8">
                  <c:v>44286</c:v>
                </c:pt>
                <c:pt idx="9">
                  <c:v>44377</c:v>
                </c:pt>
                <c:pt idx="10">
                  <c:v>44469</c:v>
                </c:pt>
                <c:pt idx="11">
                  <c:v>44561</c:v>
                </c:pt>
                <c:pt idx="12">
                  <c:v>44651</c:v>
                </c:pt>
                <c:pt idx="13">
                  <c:v>44742</c:v>
                </c:pt>
                <c:pt idx="14">
                  <c:v>44834</c:v>
                </c:pt>
                <c:pt idx="15">
                  <c:v>44926</c:v>
                </c:pt>
              </c:numCache>
            </c:numRef>
          </c:cat>
          <c:val>
            <c:numRef>
              <c:f>'US_China_EZ_GDP (2)'!$L$12:$L$27</c:f>
              <c:numCache>
                <c:formatCode>General</c:formatCode>
                <c:ptCount val="16"/>
                <c:pt idx="11" formatCode="0.0">
                  <c:v>7</c:v>
                </c:pt>
                <c:pt idx="12">
                  <c:v>1.5</c:v>
                </c:pt>
                <c:pt idx="13">
                  <c:v>3.3</c:v>
                </c:pt>
                <c:pt idx="14">
                  <c:v>3</c:v>
                </c:pt>
                <c:pt idx="15">
                  <c:v>2.5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7716-47D1-A4CE-237B2354F7E0}"/>
            </c:ext>
          </c:extLst>
        </c:ser>
        <c:ser>
          <c:idx val="6"/>
          <c:order val="4"/>
          <c:tx>
            <c:strRef>
              <c:f>'US_China_EZ_GDP (2)'!$M$8</c:f>
              <c:strCache>
                <c:ptCount val="1"/>
                <c:pt idx="0">
                  <c:v>Eurozona</c:v>
                </c:pt>
              </c:strCache>
            </c:strRef>
          </c:tx>
          <c:spPr>
            <a:ln w="28575" cap="rnd">
              <a:solidFill>
                <a:srgbClr val="0070C0"/>
              </a:solidFill>
              <a:prstDash val="sysDash"/>
              <a:round/>
            </a:ln>
            <a:effectLst/>
          </c:spPr>
          <c:marker>
            <c:symbol val="none"/>
          </c:marker>
          <c:cat>
            <c:numRef>
              <c:f>'US_China_EZ_GDP (2)'!$F$12:$F$27</c:f>
              <c:numCache>
                <c:formatCode>dd\-mm\-yyyy</c:formatCode>
                <c:ptCount val="16"/>
                <c:pt idx="0">
                  <c:v>43555</c:v>
                </c:pt>
                <c:pt idx="1">
                  <c:v>43646</c:v>
                </c:pt>
                <c:pt idx="2">
                  <c:v>43738</c:v>
                </c:pt>
                <c:pt idx="3">
                  <c:v>43830</c:v>
                </c:pt>
                <c:pt idx="4">
                  <c:v>43921</c:v>
                </c:pt>
                <c:pt idx="5">
                  <c:v>44012</c:v>
                </c:pt>
                <c:pt idx="6">
                  <c:v>44104</c:v>
                </c:pt>
                <c:pt idx="7">
                  <c:v>44196</c:v>
                </c:pt>
                <c:pt idx="8">
                  <c:v>44286</c:v>
                </c:pt>
                <c:pt idx="9">
                  <c:v>44377</c:v>
                </c:pt>
                <c:pt idx="10">
                  <c:v>44469</c:v>
                </c:pt>
                <c:pt idx="11">
                  <c:v>44561</c:v>
                </c:pt>
                <c:pt idx="12">
                  <c:v>44651</c:v>
                </c:pt>
                <c:pt idx="13">
                  <c:v>44742</c:v>
                </c:pt>
                <c:pt idx="14">
                  <c:v>44834</c:v>
                </c:pt>
                <c:pt idx="15">
                  <c:v>44926</c:v>
                </c:pt>
              </c:numCache>
            </c:numRef>
          </c:cat>
          <c:val>
            <c:numRef>
              <c:f>'US_China_EZ_GDP (2)'!$M$12:$M$27</c:f>
              <c:numCache>
                <c:formatCode>General</c:formatCode>
                <c:ptCount val="16"/>
                <c:pt idx="11" formatCode="0.0">
                  <c:v>4.5999999999999996</c:v>
                </c:pt>
                <c:pt idx="12">
                  <c:v>5.0999999999999996</c:v>
                </c:pt>
                <c:pt idx="13">
                  <c:v>3.7</c:v>
                </c:pt>
                <c:pt idx="14">
                  <c:v>2.2000000000000002</c:v>
                </c:pt>
                <c:pt idx="15">
                  <c:v>2.5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7716-47D1-A4CE-237B2354F7E0}"/>
            </c:ext>
          </c:extLst>
        </c:ser>
        <c:ser>
          <c:idx val="7"/>
          <c:order val="5"/>
          <c:tx>
            <c:strRef>
              <c:f>'US_China_EZ_GDP (2)'!$N$8</c:f>
              <c:strCache>
                <c:ptCount val="1"/>
                <c:pt idx="0">
                  <c:v>China</c:v>
                </c:pt>
              </c:strCache>
            </c:strRef>
          </c:tx>
          <c:spPr>
            <a:ln w="28575" cap="rnd">
              <a:solidFill>
                <a:srgbClr val="FF0000"/>
              </a:solidFill>
              <a:prstDash val="sysDash"/>
              <a:round/>
            </a:ln>
            <a:effectLst/>
          </c:spPr>
          <c:marker>
            <c:symbol val="none"/>
          </c:marker>
          <c:cat>
            <c:numRef>
              <c:f>'US_China_EZ_GDP (2)'!$F$12:$F$27</c:f>
              <c:numCache>
                <c:formatCode>dd\-mm\-yyyy</c:formatCode>
                <c:ptCount val="16"/>
                <c:pt idx="0">
                  <c:v>43555</c:v>
                </c:pt>
                <c:pt idx="1">
                  <c:v>43646</c:v>
                </c:pt>
                <c:pt idx="2">
                  <c:v>43738</c:v>
                </c:pt>
                <c:pt idx="3">
                  <c:v>43830</c:v>
                </c:pt>
                <c:pt idx="4">
                  <c:v>43921</c:v>
                </c:pt>
                <c:pt idx="5">
                  <c:v>44012</c:v>
                </c:pt>
                <c:pt idx="6">
                  <c:v>44104</c:v>
                </c:pt>
                <c:pt idx="7">
                  <c:v>44196</c:v>
                </c:pt>
                <c:pt idx="8">
                  <c:v>44286</c:v>
                </c:pt>
                <c:pt idx="9">
                  <c:v>44377</c:v>
                </c:pt>
                <c:pt idx="10">
                  <c:v>44469</c:v>
                </c:pt>
                <c:pt idx="11">
                  <c:v>44561</c:v>
                </c:pt>
                <c:pt idx="12">
                  <c:v>44651</c:v>
                </c:pt>
                <c:pt idx="13">
                  <c:v>44742</c:v>
                </c:pt>
                <c:pt idx="14">
                  <c:v>44834</c:v>
                </c:pt>
                <c:pt idx="15">
                  <c:v>44926</c:v>
                </c:pt>
              </c:numCache>
            </c:numRef>
          </c:cat>
          <c:val>
            <c:numRef>
              <c:f>'US_China_EZ_GDP (2)'!$N$12:$N$27</c:f>
              <c:numCache>
                <c:formatCode>General</c:formatCode>
                <c:ptCount val="16"/>
                <c:pt idx="11" formatCode="0.0">
                  <c:v>4</c:v>
                </c:pt>
                <c:pt idx="12">
                  <c:v>4.4000000000000004</c:v>
                </c:pt>
                <c:pt idx="13">
                  <c:v>4.7</c:v>
                </c:pt>
                <c:pt idx="14">
                  <c:v>5.6</c:v>
                </c:pt>
                <c:pt idx="15">
                  <c:v>5.6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7716-47D1-A4CE-237B2354F7E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857262367"/>
        <c:axId val="1857266943"/>
      </c:lineChart>
      <c:dateAx>
        <c:axId val="1857262367"/>
        <c:scaling>
          <c:orientation val="minMax"/>
        </c:scaling>
        <c:delete val="0"/>
        <c:axPos val="b"/>
        <c:numFmt formatCode="mmm\-yy" sourceLinked="0"/>
        <c:majorTickMark val="none"/>
        <c:minorTickMark val="none"/>
        <c:tickLblPos val="low"/>
        <c:spPr>
          <a:noFill/>
          <a:ln w="9525" cap="flat" cmpd="sng" algn="ctr">
            <a:solidFill>
              <a:srgbClr val="000000"/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rgbClr val="000000"/>
                </a:solidFill>
                <a:latin typeface="Helvetica"/>
                <a:ea typeface="Helvetica"/>
                <a:cs typeface="Helvetica"/>
              </a:defRPr>
            </a:pPr>
            <a:endParaRPr lang="es-CL"/>
          </a:p>
        </c:txPr>
        <c:crossAx val="1857266943"/>
        <c:crosses val="autoZero"/>
        <c:auto val="1"/>
        <c:lblOffset val="100"/>
        <c:baseTimeUnit val="months"/>
      </c:dateAx>
      <c:valAx>
        <c:axId val="185726694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ysClr val="window" lastClr="FFFFFF">
                  <a:lumMod val="65000"/>
                </a:sysClr>
              </a:solidFill>
              <a:prstDash val="solid"/>
              <a:round/>
              <a:headEnd type="none" w="med" len="med"/>
              <a:tailEnd type="none" w="med" len="med"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000000"/>
                </a:solidFill>
                <a:latin typeface="Helvetica"/>
                <a:ea typeface="Helvetica"/>
                <a:cs typeface="Helvetica"/>
              </a:defRPr>
            </a:pPr>
            <a:endParaRPr lang="es-CL"/>
          </a:p>
        </c:txPr>
        <c:crossAx val="185726236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egendEntry>
        <c:idx val="3"/>
        <c:delete val="1"/>
      </c:legendEntry>
      <c:legendEntry>
        <c:idx val="4"/>
        <c:delete val="1"/>
      </c:legendEntry>
      <c:legendEntry>
        <c:idx val="5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rgbClr val="000000"/>
              </a:solidFill>
              <a:latin typeface="Helvetica"/>
              <a:ea typeface="Helvetica"/>
              <a:cs typeface="Helvetica"/>
            </a:defRPr>
          </a:pPr>
          <a:endParaRPr lang="es-CL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  <a:extLst>
      <a:ext uri="{909E8E84-426E-40DD-AFC4-6F175D3DCCD1}">
        <a14:hiddenFill xmlns:a14="http://schemas.microsoft.com/office/drawing/2010/main">
          <a:solidFill>
            <a:sysClr val="window" lastClr="FFFFFF"/>
          </a:solidFill>
        </a14:hiddenFill>
      </a:ext>
      <a:ext uri="{91240B29-F687-4F45-9708-019B960494DF}">
        <a14:hiddenLine xmlns:a14="http://schemas.microsoft.com/office/drawing/2010/main" w="9525" cap="flat" cmpd="sng" algn="ctr">
          <a:solidFill>
            <a:sysClr val="windowText" lastClr="000000">
              <a:lumMod val="15000"/>
              <a:lumOff val="85000"/>
            </a:sysClr>
          </a:solidFill>
          <a:round/>
        </a14:hiddenLine>
      </a:ext>
    </a:extLst>
  </c:spPr>
  <c:txPr>
    <a:bodyPr/>
    <a:lstStyle/>
    <a:p>
      <a:pPr>
        <a:defRPr sz="1200">
          <a:solidFill>
            <a:srgbClr val="000000"/>
          </a:solidFill>
          <a:latin typeface="Helvetica"/>
          <a:ea typeface="Helvetica"/>
          <a:cs typeface="Helvetica"/>
        </a:defRPr>
      </a:pPr>
      <a:endParaRPr lang="es-CL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es-CL" sz="1600" b="1" i="0" u="none" strike="noStrike" kern="1200" spc="0" baseline="0">
                <a:solidFill>
                  <a:srgbClr val="000000"/>
                </a:solidFill>
                <a:effectLst/>
                <a:latin typeface="Helvetica"/>
                <a:ea typeface="Helvetica"/>
                <a:cs typeface="Helvetica"/>
              </a:defRPr>
            </a:pPr>
            <a:r>
              <a:rPr lang="es-CL" sz="1600" b="1" i="0" u="none" strike="noStrike" kern="1200" spc="0" baseline="0">
                <a:solidFill>
                  <a:srgbClr val="000000"/>
                </a:solidFill>
                <a:effectLst/>
                <a:latin typeface="Helvetica"/>
                <a:ea typeface="Helvetica"/>
                <a:cs typeface="Helvetica"/>
              </a:rPr>
              <a:t>Gobierno Central total</a:t>
            </a:r>
          </a:p>
          <a:p>
            <a:pPr>
              <a:defRPr lang="es-CL" sz="1600" b="1" i="0" u="none" strike="noStrike" kern="1200" spc="0" baseline="0">
                <a:solidFill>
                  <a:srgbClr val="000000"/>
                </a:solidFill>
                <a:effectLst/>
                <a:latin typeface="Helvetica"/>
                <a:ea typeface="Helvetica"/>
                <a:cs typeface="Helvetica"/>
              </a:defRPr>
            </a:pPr>
            <a:r>
              <a:rPr lang="es-CL" sz="1600" b="0" i="0" u="none" strike="noStrike" kern="1200" spc="0" baseline="0">
                <a:solidFill>
                  <a:srgbClr val="000000"/>
                </a:solidFill>
                <a:effectLst/>
                <a:latin typeface="Helvetica"/>
                <a:ea typeface="Helvetica"/>
                <a:cs typeface="Helvetica"/>
              </a:rPr>
              <a:t>(millones de pesos reales)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Hoja2!$B$3</c:f>
              <c:strCache>
                <c:ptCount val="1"/>
                <c:pt idx="0">
                  <c:v>Gobierno Central total</c:v>
                </c:pt>
              </c:strCache>
            </c:strRef>
          </c:tx>
          <c:spPr>
            <a:ln w="28575" cap="rnd">
              <a:solidFill>
                <a:srgbClr val="0070C0"/>
              </a:solidFill>
              <a:round/>
            </a:ln>
            <a:effectLst/>
          </c:spPr>
          <c:cat>
            <c:numRef>
              <c:f>Hoja2!$A$5:$A$20</c:f>
              <c:numCache>
                <c:formatCode>yyyy</c:formatCode>
                <c:ptCount val="16"/>
                <c:pt idx="0">
                  <c:v>39083</c:v>
                </c:pt>
                <c:pt idx="1">
                  <c:v>39448</c:v>
                </c:pt>
                <c:pt idx="2">
                  <c:v>39814</c:v>
                </c:pt>
                <c:pt idx="3">
                  <c:v>40179</c:v>
                </c:pt>
                <c:pt idx="4">
                  <c:v>40544</c:v>
                </c:pt>
                <c:pt idx="5">
                  <c:v>40909</c:v>
                </c:pt>
                <c:pt idx="6">
                  <c:v>41275</c:v>
                </c:pt>
                <c:pt idx="7">
                  <c:v>41640</c:v>
                </c:pt>
                <c:pt idx="8">
                  <c:v>42005</c:v>
                </c:pt>
                <c:pt idx="9">
                  <c:v>42370</c:v>
                </c:pt>
                <c:pt idx="10">
                  <c:v>42736</c:v>
                </c:pt>
                <c:pt idx="11">
                  <c:v>43101</c:v>
                </c:pt>
                <c:pt idx="12">
                  <c:v>43466</c:v>
                </c:pt>
                <c:pt idx="13">
                  <c:v>43831</c:v>
                </c:pt>
                <c:pt idx="14">
                  <c:v>44197</c:v>
                </c:pt>
                <c:pt idx="15">
                  <c:v>44562</c:v>
                </c:pt>
              </c:numCache>
            </c:numRef>
          </c:cat>
          <c:val>
            <c:numRef>
              <c:f>Hoja2!$E$5:$E$20</c:f>
              <c:numCache>
                <c:formatCode>General</c:formatCode>
                <c:ptCount val="16"/>
                <c:pt idx="0">
                  <c:v>176494.44027175201</c:v>
                </c:pt>
                <c:pt idx="1">
                  <c:v>190677.14055351136</c:v>
                </c:pt>
                <c:pt idx="2">
                  <c:v>224108.99228724651</c:v>
                </c:pt>
                <c:pt idx="3">
                  <c:v>240227.39164899499</c:v>
                </c:pt>
                <c:pt idx="4">
                  <c:v>248120.05364986512</c:v>
                </c:pt>
                <c:pt idx="5">
                  <c:v>259774.22889627155</c:v>
                </c:pt>
                <c:pt idx="6">
                  <c:v>270329.90964703151</c:v>
                </c:pt>
                <c:pt idx="7">
                  <c:v>287819.27033579355</c:v>
                </c:pt>
                <c:pt idx="8">
                  <c:v>309123.61024531338</c:v>
                </c:pt>
                <c:pt idx="9">
                  <c:v>320710.70711612044</c:v>
                </c:pt>
                <c:pt idx="10">
                  <c:v>334160.82054328831</c:v>
                </c:pt>
                <c:pt idx="11">
                  <c:v>345545.44523189467</c:v>
                </c:pt>
                <c:pt idx="12">
                  <c:v>360039.573089007</c:v>
                </c:pt>
                <c:pt idx="13">
                  <c:v>397862.41766231618</c:v>
                </c:pt>
                <c:pt idx="14">
                  <c:v>530164.94728156959</c:v>
                </c:pt>
                <c:pt idx="15">
                  <c:v>400075.39912210201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C48-4618-B798-8CB934FF918D}"/>
            </c:ext>
          </c:extLst>
        </c:ser>
        <c:ser>
          <c:idx val="1"/>
          <c:order val="1"/>
          <c:tx>
            <c:strRef>
              <c:f>Hoja2!$G$22:$G$35</c:f>
              <c:strCache>
                <c:ptCount val="14"/>
              </c:strCache>
            </c:strRef>
          </c:tx>
          <c:cat>
            <c:numRef>
              <c:f>Hoja2!$A$5:$A$20</c:f>
              <c:numCache>
                <c:formatCode>yyyy</c:formatCode>
                <c:ptCount val="16"/>
                <c:pt idx="0">
                  <c:v>39083</c:v>
                </c:pt>
                <c:pt idx="1">
                  <c:v>39448</c:v>
                </c:pt>
                <c:pt idx="2">
                  <c:v>39814</c:v>
                </c:pt>
                <c:pt idx="3">
                  <c:v>40179</c:v>
                </c:pt>
                <c:pt idx="4">
                  <c:v>40544</c:v>
                </c:pt>
                <c:pt idx="5">
                  <c:v>40909</c:v>
                </c:pt>
                <c:pt idx="6">
                  <c:v>41275</c:v>
                </c:pt>
                <c:pt idx="7">
                  <c:v>41640</c:v>
                </c:pt>
                <c:pt idx="8">
                  <c:v>42005</c:v>
                </c:pt>
                <c:pt idx="9">
                  <c:v>42370</c:v>
                </c:pt>
                <c:pt idx="10">
                  <c:v>42736</c:v>
                </c:pt>
                <c:pt idx="11">
                  <c:v>43101</c:v>
                </c:pt>
                <c:pt idx="12">
                  <c:v>43466</c:v>
                </c:pt>
                <c:pt idx="13">
                  <c:v>43831</c:v>
                </c:pt>
                <c:pt idx="14">
                  <c:v>44197</c:v>
                </c:pt>
                <c:pt idx="15">
                  <c:v>44562</c:v>
                </c:pt>
              </c:numCache>
            </c:numRef>
          </c:cat>
          <c:val>
            <c:numRef>
              <c:f>Hoja2!$G$5:$G$20</c:f>
              <c:numCache>
                <c:formatCode>General</c:formatCode>
                <c:ptCount val="16"/>
                <c:pt idx="14">
                  <c:v>391668.67988753988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C48-4618-B798-8CB934FF918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6686864"/>
        <c:axId val="116676880"/>
      </c:lineChart>
      <c:dateAx>
        <c:axId val="116686864"/>
        <c:scaling>
          <c:orientation val="minMax"/>
        </c:scaling>
        <c:delete val="0"/>
        <c:axPos val="b"/>
        <c:numFmt formatCode="yyyy" sourceLinked="0"/>
        <c:majorTickMark val="none"/>
        <c:minorTickMark val="none"/>
        <c:tickLblPos val="low"/>
        <c:spPr>
          <a:noFill/>
          <a:ln w="9525" cap="flat" cmpd="sng" algn="ctr">
            <a:solidFill>
              <a:srgbClr val="000000"/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rgbClr val="000000"/>
                </a:solidFill>
                <a:latin typeface="Helvetica"/>
                <a:ea typeface="Helvetica"/>
                <a:cs typeface="Helvetica"/>
              </a:defRPr>
            </a:pPr>
            <a:endParaRPr lang="es-CL"/>
          </a:p>
        </c:txPr>
        <c:crossAx val="116676880"/>
        <c:crossesAt val="100"/>
        <c:auto val="1"/>
        <c:lblOffset val="100"/>
        <c:baseTimeUnit val="years"/>
        <c:majorUnit val="1"/>
        <c:majorTimeUnit val="years"/>
      </c:dateAx>
      <c:valAx>
        <c:axId val="1166768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ysClr val="window" lastClr="FFFFFF">
                  <a:lumMod val="65000"/>
                </a:sysClr>
              </a:solidFill>
              <a:prstDash val="solid"/>
              <a:round/>
              <a:headEnd type="none" w="med" len="med"/>
              <a:tailEnd type="none" w="med" len="med"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000000"/>
                </a:solidFill>
                <a:latin typeface="Helvetica"/>
                <a:ea typeface="Helvetica"/>
                <a:cs typeface="Helvetica"/>
              </a:defRPr>
            </a:pPr>
            <a:endParaRPr lang="es-CL"/>
          </a:p>
        </c:txPr>
        <c:crossAx val="116686864"/>
        <c:crosses val="autoZero"/>
        <c:crossBetween val="between"/>
      </c:valAx>
    </c:plotArea>
    <c:plotVisOnly val="1"/>
    <c:dispBlanksAs val="gap"/>
    <c:showDLblsOverMax val="0"/>
    <c:extLst/>
  </c:chart>
  <c:spPr>
    <a:noFill/>
    <a:ln w="9525" cap="flat" cmpd="sng" algn="ctr">
      <a:noFill/>
      <a:round/>
    </a:ln>
    <a:effectLst/>
    <a:extLst>
      <a:ext uri="{909E8E84-426E-40DD-AFC4-6F175D3DCCD1}">
        <a14:hiddenFill xmlns:a14="http://schemas.microsoft.com/office/drawing/2010/main">
          <a:solidFill>
            <a:sysClr val="window" lastClr="FFFFFF"/>
          </a:solidFill>
        </a14:hiddenFill>
      </a:ext>
      <a:ext uri="{91240B29-F687-4F45-9708-019B960494DF}">
        <a14:hiddenLine xmlns:a14="http://schemas.microsoft.com/office/drawing/2010/main" w="9525" cap="flat" cmpd="sng" algn="ctr">
          <a:solidFill>
            <a:sysClr val="windowText" lastClr="000000">
              <a:lumMod val="15000"/>
              <a:lumOff val="85000"/>
            </a:sysClr>
          </a:solidFill>
          <a:round/>
        </a14:hiddenLine>
      </a:ext>
    </a:extLst>
  </c:spPr>
  <c:txPr>
    <a:bodyPr/>
    <a:lstStyle/>
    <a:p>
      <a:pPr>
        <a:defRPr sz="1200">
          <a:solidFill>
            <a:srgbClr val="000000"/>
          </a:solidFill>
          <a:latin typeface="Helvetica"/>
          <a:ea typeface="Helvetica"/>
          <a:cs typeface="Helvetica"/>
        </a:defRPr>
      </a:pPr>
      <a:endParaRPr lang="es-CL"/>
    </a:p>
  </c:txPr>
  <c:externalData r:id="rId1">
    <c:autoUpdate val="0"/>
  </c:externalData>
  <c:userShapes r:id="rId2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1" i="0" u="none" strike="noStrike" kern="1200" spc="0" baseline="0">
                <a:solidFill>
                  <a:srgbClr val="000000"/>
                </a:solidFill>
                <a:latin typeface="Helvetica"/>
                <a:ea typeface="Helvetica"/>
                <a:cs typeface="Helvetica"/>
              </a:defRPr>
            </a:pPr>
            <a:r>
              <a:rPr lang="es-CL" dirty="0"/>
              <a:t>IMACEC</a:t>
            </a:r>
            <a:r>
              <a:rPr lang="es-CL" baseline="0" dirty="0"/>
              <a:t> desestacionalizado</a:t>
            </a:r>
            <a:r>
              <a:rPr lang="es-CL" dirty="0"/>
              <a:t>
</a:t>
            </a:r>
            <a:r>
              <a:rPr lang="es-CL" sz="1200" b="0" dirty="0"/>
              <a:t>(índice</a:t>
            </a:r>
            <a:r>
              <a:rPr lang="es-CL" sz="1200" b="0" baseline="0" dirty="0"/>
              <a:t> ene-20=</a:t>
            </a:r>
            <a:r>
              <a:rPr lang="es-CL" sz="1200" b="0" dirty="0"/>
              <a:t>100)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1" i="0" u="none" strike="noStrike" kern="1200" spc="0" baseline="0">
              <a:solidFill>
                <a:srgbClr val="000000"/>
              </a:solidFill>
              <a:latin typeface="Helvetica"/>
              <a:ea typeface="Helvetica"/>
              <a:cs typeface="Helvetica"/>
            </a:defRPr>
          </a:pPr>
          <a:endParaRPr lang="es-CL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Cuadro!$B$3</c:f>
              <c:strCache>
                <c:ptCount val="1"/>
                <c:pt idx="0">
                  <c:v>Imacec</c:v>
                </c:pt>
              </c:strCache>
            </c:strRef>
          </c:tx>
          <c:spPr>
            <a:ln w="28575" cap="rnd">
              <a:solidFill>
                <a:srgbClr val="0070C0"/>
              </a:solidFill>
              <a:round/>
            </a:ln>
            <a:effectLst/>
          </c:spPr>
          <c:marker>
            <c:symbol val="none"/>
          </c:marker>
          <c:cat>
            <c:numRef>
              <c:f>Cuadro!$A$64:$A$88</c:f>
              <c:numCache>
                <c:formatCode>mmm\.yyyy</c:formatCode>
                <c:ptCount val="25"/>
                <c:pt idx="0">
                  <c:v>43831</c:v>
                </c:pt>
                <c:pt idx="1">
                  <c:v>43862</c:v>
                </c:pt>
                <c:pt idx="2">
                  <c:v>43891</c:v>
                </c:pt>
                <c:pt idx="3">
                  <c:v>43922</c:v>
                </c:pt>
                <c:pt idx="4">
                  <c:v>43952</c:v>
                </c:pt>
                <c:pt idx="5">
                  <c:v>43983</c:v>
                </c:pt>
                <c:pt idx="6">
                  <c:v>44013</c:v>
                </c:pt>
                <c:pt idx="7">
                  <c:v>44044</c:v>
                </c:pt>
                <c:pt idx="8">
                  <c:v>44075</c:v>
                </c:pt>
                <c:pt idx="9">
                  <c:v>44105</c:v>
                </c:pt>
                <c:pt idx="10">
                  <c:v>44136</c:v>
                </c:pt>
                <c:pt idx="11">
                  <c:v>44166</c:v>
                </c:pt>
                <c:pt idx="12">
                  <c:v>44197</c:v>
                </c:pt>
                <c:pt idx="13">
                  <c:v>44228</c:v>
                </c:pt>
                <c:pt idx="14">
                  <c:v>44256</c:v>
                </c:pt>
                <c:pt idx="15">
                  <c:v>44287</c:v>
                </c:pt>
                <c:pt idx="16">
                  <c:v>44317</c:v>
                </c:pt>
                <c:pt idx="17">
                  <c:v>44348</c:v>
                </c:pt>
                <c:pt idx="18">
                  <c:v>44378</c:v>
                </c:pt>
                <c:pt idx="19">
                  <c:v>44409</c:v>
                </c:pt>
                <c:pt idx="20">
                  <c:v>44440</c:v>
                </c:pt>
                <c:pt idx="21">
                  <c:v>44470</c:v>
                </c:pt>
                <c:pt idx="22">
                  <c:v>44501</c:v>
                </c:pt>
                <c:pt idx="23">
                  <c:v>44531</c:v>
                </c:pt>
                <c:pt idx="24">
                  <c:v>44562</c:v>
                </c:pt>
              </c:numCache>
            </c:numRef>
          </c:cat>
          <c:val>
            <c:numRef>
              <c:f>Cuadro!$F$64:$F$88</c:f>
              <c:numCache>
                <c:formatCode>General</c:formatCode>
                <c:ptCount val="25"/>
                <c:pt idx="0">
                  <c:v>100</c:v>
                </c:pt>
                <c:pt idx="1">
                  <c:v>100.39018387185175</c:v>
                </c:pt>
                <c:pt idx="2">
                  <c:v>94.848269788454047</c:v>
                </c:pt>
                <c:pt idx="3">
                  <c:v>87.488489064655411</c:v>
                </c:pt>
                <c:pt idx="4">
                  <c:v>85.747242901958614</c:v>
                </c:pt>
                <c:pt idx="5">
                  <c:v>85.557345986186476</c:v>
                </c:pt>
                <c:pt idx="6">
                  <c:v>87.513873211178023</c:v>
                </c:pt>
                <c:pt idx="7">
                  <c:v>90.155911432365855</c:v>
                </c:pt>
                <c:pt idx="8">
                  <c:v>93.7004749184145</c:v>
                </c:pt>
                <c:pt idx="9">
                  <c:v>94.588451110813267</c:v>
                </c:pt>
                <c:pt idx="10">
                  <c:v>95.877634312219641</c:v>
                </c:pt>
                <c:pt idx="11">
                  <c:v>98.332430441907562</c:v>
                </c:pt>
                <c:pt idx="12">
                  <c:v>99.378870538946927</c:v>
                </c:pt>
                <c:pt idx="13">
                  <c:v>100.67836889784476</c:v>
                </c:pt>
                <c:pt idx="14">
                  <c:v>99.439233022167755</c:v>
                </c:pt>
                <c:pt idx="15">
                  <c:v>98.542453107132971</c:v>
                </c:pt>
                <c:pt idx="16">
                  <c:v>101.54181422339055</c:v>
                </c:pt>
                <c:pt idx="17">
                  <c:v>103.44403498885735</c:v>
                </c:pt>
                <c:pt idx="18">
                  <c:v>104.76484384191491</c:v>
                </c:pt>
                <c:pt idx="19">
                  <c:v>105.74893954325826</c:v>
                </c:pt>
                <c:pt idx="20">
                  <c:v>106.8918995355825</c:v>
                </c:pt>
                <c:pt idx="21">
                  <c:v>107.8700969503908</c:v>
                </c:pt>
                <c:pt idx="22">
                  <c:v>108.34055937423945</c:v>
                </c:pt>
                <c:pt idx="23">
                  <c:v>107.90534660557259</c:v>
                </c:pt>
                <c:pt idx="24">
                  <c:v>106.85569181671086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0EE-4BF4-A894-E389CA7C6A70}"/>
            </c:ext>
          </c:extLst>
        </c:ser>
        <c:ser>
          <c:idx val="1"/>
          <c:order val="1"/>
          <c:tx>
            <c:strRef>
              <c:f>Cuadro!$C$3</c:f>
              <c:strCache>
                <c:ptCount val="1"/>
                <c:pt idx="0">
                  <c:v>Minería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numRef>
              <c:f>Cuadro!$A$64:$A$88</c:f>
              <c:numCache>
                <c:formatCode>mmm\.yyyy</c:formatCode>
                <c:ptCount val="25"/>
                <c:pt idx="0">
                  <c:v>43831</c:v>
                </c:pt>
                <c:pt idx="1">
                  <c:v>43862</c:v>
                </c:pt>
                <c:pt idx="2">
                  <c:v>43891</c:v>
                </c:pt>
                <c:pt idx="3">
                  <c:v>43922</c:v>
                </c:pt>
                <c:pt idx="4">
                  <c:v>43952</c:v>
                </c:pt>
                <c:pt idx="5">
                  <c:v>43983</c:v>
                </c:pt>
                <c:pt idx="6">
                  <c:v>44013</c:v>
                </c:pt>
                <c:pt idx="7">
                  <c:v>44044</c:v>
                </c:pt>
                <c:pt idx="8">
                  <c:v>44075</c:v>
                </c:pt>
                <c:pt idx="9">
                  <c:v>44105</c:v>
                </c:pt>
                <c:pt idx="10">
                  <c:v>44136</c:v>
                </c:pt>
                <c:pt idx="11">
                  <c:v>44166</c:v>
                </c:pt>
                <c:pt idx="12">
                  <c:v>44197</c:v>
                </c:pt>
                <c:pt idx="13">
                  <c:v>44228</c:v>
                </c:pt>
                <c:pt idx="14">
                  <c:v>44256</c:v>
                </c:pt>
                <c:pt idx="15">
                  <c:v>44287</c:v>
                </c:pt>
                <c:pt idx="16">
                  <c:v>44317</c:v>
                </c:pt>
                <c:pt idx="17">
                  <c:v>44348</c:v>
                </c:pt>
                <c:pt idx="18">
                  <c:v>44378</c:v>
                </c:pt>
                <c:pt idx="19">
                  <c:v>44409</c:v>
                </c:pt>
                <c:pt idx="20">
                  <c:v>44440</c:v>
                </c:pt>
                <c:pt idx="21">
                  <c:v>44470</c:v>
                </c:pt>
                <c:pt idx="22">
                  <c:v>44501</c:v>
                </c:pt>
                <c:pt idx="23">
                  <c:v>44531</c:v>
                </c:pt>
                <c:pt idx="24">
                  <c:v>44562</c:v>
                </c:pt>
              </c:numCache>
            </c:numRef>
          </c:cat>
          <c:val>
            <c:numRef>
              <c:f>Cuadro!$G$64:$G$88</c:f>
              <c:numCache>
                <c:formatCode>General</c:formatCode>
                <c:ptCount val="25"/>
                <c:pt idx="0">
                  <c:v>100</c:v>
                </c:pt>
                <c:pt idx="1">
                  <c:v>100.69474724334306</c:v>
                </c:pt>
                <c:pt idx="2">
                  <c:v>98.401975192656892</c:v>
                </c:pt>
                <c:pt idx="3">
                  <c:v>98.541353362529733</c:v>
                </c:pt>
                <c:pt idx="4">
                  <c:v>98.028583039966392</c:v>
                </c:pt>
                <c:pt idx="5">
                  <c:v>99.548639878752383</c:v>
                </c:pt>
                <c:pt idx="6">
                  <c:v>101.20564438387265</c:v>
                </c:pt>
                <c:pt idx="7">
                  <c:v>101.58171278126191</c:v>
                </c:pt>
                <c:pt idx="8">
                  <c:v>99.732610734643586</c:v>
                </c:pt>
                <c:pt idx="9">
                  <c:v>100.00162726842822</c:v>
                </c:pt>
                <c:pt idx="10">
                  <c:v>99.660491312706526</c:v>
                </c:pt>
                <c:pt idx="11">
                  <c:v>92.425754739088163</c:v>
                </c:pt>
                <c:pt idx="12">
                  <c:v>98.235068678303691</c:v>
                </c:pt>
                <c:pt idx="13">
                  <c:v>97.722825475968605</c:v>
                </c:pt>
                <c:pt idx="14">
                  <c:v>99.901669938379882</c:v>
                </c:pt>
                <c:pt idx="15">
                  <c:v>103.94850783383758</c:v>
                </c:pt>
                <c:pt idx="16">
                  <c:v>100.06369199108293</c:v>
                </c:pt>
                <c:pt idx="17">
                  <c:v>100.53639112801042</c:v>
                </c:pt>
                <c:pt idx="18">
                  <c:v>99.042550981448812</c:v>
                </c:pt>
                <c:pt idx="19">
                  <c:v>99.157433250040157</c:v>
                </c:pt>
                <c:pt idx="20">
                  <c:v>91.655828652312238</c:v>
                </c:pt>
                <c:pt idx="21">
                  <c:v>100.41931403100783</c:v>
                </c:pt>
                <c:pt idx="22">
                  <c:v>99.469088325906711</c:v>
                </c:pt>
                <c:pt idx="23">
                  <c:v>93.438614837759488</c:v>
                </c:pt>
                <c:pt idx="24">
                  <c:v>92.682204063990099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0EE-4BF4-A894-E389CA7C6A70}"/>
            </c:ext>
          </c:extLst>
        </c:ser>
        <c:ser>
          <c:idx val="2"/>
          <c:order val="2"/>
          <c:tx>
            <c:strRef>
              <c:f>Cuadro!$D$3</c:f>
              <c:strCache>
                <c:ptCount val="1"/>
                <c:pt idx="0">
                  <c:v>Comercio</c:v>
                </c:pt>
              </c:strCache>
            </c:strRef>
          </c:tx>
          <c:spPr>
            <a:ln w="28575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cat>
            <c:numRef>
              <c:f>Cuadro!$A$64:$A$88</c:f>
              <c:numCache>
                <c:formatCode>mmm\.yyyy</c:formatCode>
                <c:ptCount val="25"/>
                <c:pt idx="0">
                  <c:v>43831</c:v>
                </c:pt>
                <c:pt idx="1">
                  <c:v>43862</c:v>
                </c:pt>
                <c:pt idx="2">
                  <c:v>43891</c:v>
                </c:pt>
                <c:pt idx="3">
                  <c:v>43922</c:v>
                </c:pt>
                <c:pt idx="4">
                  <c:v>43952</c:v>
                </c:pt>
                <c:pt idx="5">
                  <c:v>43983</c:v>
                </c:pt>
                <c:pt idx="6">
                  <c:v>44013</c:v>
                </c:pt>
                <c:pt idx="7">
                  <c:v>44044</c:v>
                </c:pt>
                <c:pt idx="8">
                  <c:v>44075</c:v>
                </c:pt>
                <c:pt idx="9">
                  <c:v>44105</c:v>
                </c:pt>
                <c:pt idx="10">
                  <c:v>44136</c:v>
                </c:pt>
                <c:pt idx="11">
                  <c:v>44166</c:v>
                </c:pt>
                <c:pt idx="12">
                  <c:v>44197</c:v>
                </c:pt>
                <c:pt idx="13">
                  <c:v>44228</c:v>
                </c:pt>
                <c:pt idx="14">
                  <c:v>44256</c:v>
                </c:pt>
                <c:pt idx="15">
                  <c:v>44287</c:v>
                </c:pt>
                <c:pt idx="16">
                  <c:v>44317</c:v>
                </c:pt>
                <c:pt idx="17">
                  <c:v>44348</c:v>
                </c:pt>
                <c:pt idx="18">
                  <c:v>44378</c:v>
                </c:pt>
                <c:pt idx="19">
                  <c:v>44409</c:v>
                </c:pt>
                <c:pt idx="20">
                  <c:v>44440</c:v>
                </c:pt>
                <c:pt idx="21">
                  <c:v>44470</c:v>
                </c:pt>
                <c:pt idx="22">
                  <c:v>44501</c:v>
                </c:pt>
                <c:pt idx="23">
                  <c:v>44531</c:v>
                </c:pt>
                <c:pt idx="24">
                  <c:v>44562</c:v>
                </c:pt>
              </c:numCache>
            </c:numRef>
          </c:cat>
          <c:val>
            <c:numRef>
              <c:f>Cuadro!$H$64:$H$88</c:f>
              <c:numCache>
                <c:formatCode>General</c:formatCode>
                <c:ptCount val="25"/>
                <c:pt idx="0">
                  <c:v>100</c:v>
                </c:pt>
                <c:pt idx="1">
                  <c:v>100.58541955152211</c:v>
                </c:pt>
                <c:pt idx="2">
                  <c:v>92.124353730415876</c:v>
                </c:pt>
                <c:pt idx="3">
                  <c:v>80.722159938017668</c:v>
                </c:pt>
                <c:pt idx="4">
                  <c:v>81.768756026437288</c:v>
                </c:pt>
                <c:pt idx="5">
                  <c:v>84.86504982200313</c:v>
                </c:pt>
                <c:pt idx="6">
                  <c:v>88.900434176070647</c:v>
                </c:pt>
                <c:pt idx="7">
                  <c:v>102.22663818302212</c:v>
                </c:pt>
                <c:pt idx="8">
                  <c:v>105.42893921670348</c:v>
                </c:pt>
                <c:pt idx="9">
                  <c:v>106.28277120781988</c:v>
                </c:pt>
                <c:pt idx="10">
                  <c:v>107.27414524544234</c:v>
                </c:pt>
                <c:pt idx="11">
                  <c:v>107.885001131602</c:v>
                </c:pt>
                <c:pt idx="12">
                  <c:v>110.27189681917019</c:v>
                </c:pt>
                <c:pt idx="13">
                  <c:v>110.42927136600534</c:v>
                </c:pt>
                <c:pt idx="14">
                  <c:v>109.11955855281383</c:v>
                </c:pt>
                <c:pt idx="15">
                  <c:v>108.07153997721215</c:v>
                </c:pt>
                <c:pt idx="16">
                  <c:v>122.70281235899276</c:v>
                </c:pt>
                <c:pt idx="17">
                  <c:v>124.88464552379187</c:v>
                </c:pt>
                <c:pt idx="18">
                  <c:v>128.22092964281387</c:v>
                </c:pt>
                <c:pt idx="19">
                  <c:v>125.94639521064887</c:v>
                </c:pt>
                <c:pt idx="20">
                  <c:v>125.77112242728099</c:v>
                </c:pt>
                <c:pt idx="21">
                  <c:v>125.72691437919461</c:v>
                </c:pt>
                <c:pt idx="22">
                  <c:v>124.75526048513521</c:v>
                </c:pt>
                <c:pt idx="23">
                  <c:v>122.7991552363023</c:v>
                </c:pt>
                <c:pt idx="24">
                  <c:v>118.90785972725986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80EE-4BF4-A894-E389CA7C6A70}"/>
            </c:ext>
          </c:extLst>
        </c:ser>
        <c:ser>
          <c:idx val="3"/>
          <c:order val="3"/>
          <c:tx>
            <c:strRef>
              <c:f>Cuadro!$E$3</c:f>
              <c:strCache>
                <c:ptCount val="1"/>
                <c:pt idx="0">
                  <c:v>Servicios</c:v>
                </c:pt>
              </c:strCache>
            </c:strRef>
          </c:tx>
          <c:spPr>
            <a:ln w="28575" cap="rnd">
              <a:solidFill>
                <a:srgbClr val="EF5FA7"/>
              </a:solidFill>
              <a:round/>
            </a:ln>
            <a:effectLst/>
          </c:spPr>
          <c:marker>
            <c:symbol val="none"/>
          </c:marker>
          <c:cat>
            <c:numRef>
              <c:f>Cuadro!$A$64:$A$88</c:f>
              <c:numCache>
                <c:formatCode>mmm\.yyyy</c:formatCode>
                <c:ptCount val="25"/>
                <c:pt idx="0">
                  <c:v>43831</c:v>
                </c:pt>
                <c:pt idx="1">
                  <c:v>43862</c:v>
                </c:pt>
                <c:pt idx="2">
                  <c:v>43891</c:v>
                </c:pt>
                <c:pt idx="3">
                  <c:v>43922</c:v>
                </c:pt>
                <c:pt idx="4">
                  <c:v>43952</c:v>
                </c:pt>
                <c:pt idx="5">
                  <c:v>43983</c:v>
                </c:pt>
                <c:pt idx="6">
                  <c:v>44013</c:v>
                </c:pt>
                <c:pt idx="7">
                  <c:v>44044</c:v>
                </c:pt>
                <c:pt idx="8">
                  <c:v>44075</c:v>
                </c:pt>
                <c:pt idx="9">
                  <c:v>44105</c:v>
                </c:pt>
                <c:pt idx="10">
                  <c:v>44136</c:v>
                </c:pt>
                <c:pt idx="11">
                  <c:v>44166</c:v>
                </c:pt>
                <c:pt idx="12">
                  <c:v>44197</c:v>
                </c:pt>
                <c:pt idx="13">
                  <c:v>44228</c:v>
                </c:pt>
                <c:pt idx="14">
                  <c:v>44256</c:v>
                </c:pt>
                <c:pt idx="15">
                  <c:v>44287</c:v>
                </c:pt>
                <c:pt idx="16">
                  <c:v>44317</c:v>
                </c:pt>
                <c:pt idx="17">
                  <c:v>44348</c:v>
                </c:pt>
                <c:pt idx="18">
                  <c:v>44378</c:v>
                </c:pt>
                <c:pt idx="19">
                  <c:v>44409</c:v>
                </c:pt>
                <c:pt idx="20">
                  <c:v>44440</c:v>
                </c:pt>
                <c:pt idx="21">
                  <c:v>44470</c:v>
                </c:pt>
                <c:pt idx="22">
                  <c:v>44501</c:v>
                </c:pt>
                <c:pt idx="23">
                  <c:v>44531</c:v>
                </c:pt>
                <c:pt idx="24">
                  <c:v>44562</c:v>
                </c:pt>
              </c:numCache>
            </c:numRef>
          </c:cat>
          <c:val>
            <c:numRef>
              <c:f>Cuadro!$I$64:$I$88</c:f>
              <c:numCache>
                <c:formatCode>General</c:formatCode>
                <c:ptCount val="25"/>
                <c:pt idx="0">
                  <c:v>100</c:v>
                </c:pt>
                <c:pt idx="1">
                  <c:v>100.71382770216285</c:v>
                </c:pt>
                <c:pt idx="2">
                  <c:v>94.358808577455662</c:v>
                </c:pt>
                <c:pt idx="3">
                  <c:v>86.039649336246953</c:v>
                </c:pt>
                <c:pt idx="4">
                  <c:v>83.688256204868878</c:v>
                </c:pt>
                <c:pt idx="5">
                  <c:v>84.879438657605789</c:v>
                </c:pt>
                <c:pt idx="6">
                  <c:v>85.925876138342332</c:v>
                </c:pt>
                <c:pt idx="7">
                  <c:v>85.950546332424025</c:v>
                </c:pt>
                <c:pt idx="8">
                  <c:v>91.352087235556596</c:v>
                </c:pt>
                <c:pt idx="9">
                  <c:v>90.829237109832832</c:v>
                </c:pt>
                <c:pt idx="10">
                  <c:v>92.484957908767313</c:v>
                </c:pt>
                <c:pt idx="11">
                  <c:v>97.318495241479027</c:v>
                </c:pt>
                <c:pt idx="12">
                  <c:v>98.476823013481038</c:v>
                </c:pt>
                <c:pt idx="13">
                  <c:v>100.59324983099083</c:v>
                </c:pt>
                <c:pt idx="14">
                  <c:v>97.586840855687072</c:v>
                </c:pt>
                <c:pt idx="15">
                  <c:v>95.607512171028134</c:v>
                </c:pt>
                <c:pt idx="16">
                  <c:v>97.207977651561677</c:v>
                </c:pt>
                <c:pt idx="17">
                  <c:v>99.516560454957386</c:v>
                </c:pt>
                <c:pt idx="18">
                  <c:v>101.58584443899976</c:v>
                </c:pt>
                <c:pt idx="19">
                  <c:v>103.81034081060649</c:v>
                </c:pt>
                <c:pt idx="20">
                  <c:v>107.16524352597364</c:v>
                </c:pt>
                <c:pt idx="21">
                  <c:v>106.41561071520475</c:v>
                </c:pt>
                <c:pt idx="22">
                  <c:v>108.52653774731738</c:v>
                </c:pt>
                <c:pt idx="23">
                  <c:v>110.08453524558719</c:v>
                </c:pt>
                <c:pt idx="24">
                  <c:v>111.48310587384196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80EE-4BF4-A894-E389CA7C6A7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760037839"/>
        <c:axId val="760042831"/>
      </c:lineChart>
      <c:dateAx>
        <c:axId val="760037839"/>
        <c:scaling>
          <c:orientation val="minMax"/>
        </c:scaling>
        <c:delete val="0"/>
        <c:axPos val="b"/>
        <c:numFmt formatCode="mmm\-yy" sourceLinked="0"/>
        <c:majorTickMark val="none"/>
        <c:minorTickMark val="none"/>
        <c:tickLblPos val="low"/>
        <c:spPr>
          <a:noFill/>
          <a:ln w="9525" cap="flat" cmpd="sng" algn="ctr">
            <a:solidFill>
              <a:srgbClr val="000000"/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rgbClr val="000000"/>
                </a:solidFill>
                <a:latin typeface="Helvetica"/>
                <a:ea typeface="Helvetica"/>
                <a:cs typeface="Helvetica"/>
              </a:defRPr>
            </a:pPr>
            <a:endParaRPr lang="es-CL"/>
          </a:p>
        </c:txPr>
        <c:crossAx val="760042831"/>
        <c:crossesAt val="100"/>
        <c:auto val="1"/>
        <c:lblOffset val="100"/>
        <c:baseTimeUnit val="months"/>
      </c:dateAx>
      <c:valAx>
        <c:axId val="760042831"/>
        <c:scaling>
          <c:orientation val="minMax"/>
          <c:max val="140"/>
          <c:min val="70"/>
        </c:scaling>
        <c:delete val="0"/>
        <c:axPos val="l"/>
        <c:majorGridlines>
          <c:spPr>
            <a:ln w="9525" cap="flat" cmpd="sng" algn="ctr">
              <a:solidFill>
                <a:sysClr val="window" lastClr="FFFFFF">
                  <a:lumMod val="65000"/>
                </a:sysClr>
              </a:solidFill>
              <a:prstDash val="solid"/>
              <a:round/>
              <a:headEnd type="none" w="med" len="med"/>
              <a:tailEnd type="none" w="med" len="med"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000000"/>
                </a:solidFill>
                <a:latin typeface="Helvetica"/>
                <a:ea typeface="Helvetica"/>
                <a:cs typeface="Helvetica"/>
              </a:defRPr>
            </a:pPr>
            <a:endParaRPr lang="es-CL"/>
          </a:p>
        </c:txPr>
        <c:crossAx val="76003783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rgbClr val="000000"/>
              </a:solidFill>
              <a:latin typeface="Helvetica"/>
              <a:ea typeface="Helvetica"/>
              <a:cs typeface="Helvetica"/>
            </a:defRPr>
          </a:pPr>
          <a:endParaRPr lang="es-C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  <a:extLst>
      <a:ext uri="{909E8E84-426E-40DD-AFC4-6F175D3DCCD1}">
        <a14:hiddenFill xmlns:a14="http://schemas.microsoft.com/office/drawing/2010/main">
          <a:solidFill>
            <a:sysClr val="window" lastClr="FFFFFF"/>
          </a:solidFill>
        </a14:hiddenFill>
      </a:ext>
      <a:ext uri="{91240B29-F687-4F45-9708-019B960494DF}">
        <a14:hiddenLine xmlns:a14="http://schemas.microsoft.com/office/drawing/2010/main" w="9525" cap="flat" cmpd="sng" algn="ctr">
          <a:solidFill>
            <a:sysClr val="windowText" lastClr="000000">
              <a:lumMod val="15000"/>
              <a:lumOff val="85000"/>
            </a:sysClr>
          </a:solidFill>
          <a:round/>
        </a14:hiddenLine>
      </a:ext>
    </a:extLst>
  </c:spPr>
  <c:txPr>
    <a:bodyPr/>
    <a:lstStyle/>
    <a:p>
      <a:pPr>
        <a:defRPr sz="1200">
          <a:solidFill>
            <a:srgbClr val="000000"/>
          </a:solidFill>
          <a:latin typeface="Helvetica"/>
          <a:ea typeface="Helvetica"/>
          <a:cs typeface="Helvetica"/>
        </a:defRPr>
      </a:pPr>
      <a:endParaRPr lang="es-CL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1" i="0" u="none" strike="noStrike" kern="1200" spc="0" baseline="0">
                <a:solidFill>
                  <a:srgbClr val="000000"/>
                </a:solidFill>
                <a:latin typeface="Helvetica"/>
                <a:ea typeface="Helvetica"/>
                <a:cs typeface="Helvetica"/>
              </a:defRPr>
            </a:pPr>
            <a:r>
              <a:rPr lang="es-CL" dirty="0"/>
              <a:t>Recuperación por sectores económicos
</a:t>
            </a:r>
            <a:r>
              <a:rPr lang="es-CL" sz="1200" b="0" dirty="0"/>
              <a:t>(nivel de empleo,</a:t>
            </a:r>
            <a:r>
              <a:rPr lang="es-CL" sz="1200" b="0" baseline="0" dirty="0"/>
              <a:t> </a:t>
            </a:r>
            <a:r>
              <a:rPr lang="es-CL" sz="1200" b="0" dirty="0"/>
              <a:t>índice</a:t>
            </a:r>
            <a:r>
              <a:rPr lang="es-CL" sz="1200" b="0" i="0" u="none" strike="noStrike" baseline="0" dirty="0">
                <a:effectLst/>
              </a:rPr>
              <a:t> ene-20=</a:t>
            </a:r>
            <a:r>
              <a:rPr lang="es-CL" sz="1200" b="0" dirty="0"/>
              <a:t>100)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1" i="0" u="none" strike="noStrike" kern="1200" spc="0" baseline="0">
              <a:solidFill>
                <a:srgbClr val="000000"/>
              </a:solidFill>
              <a:latin typeface="Helvetica"/>
              <a:ea typeface="Helvetica"/>
              <a:cs typeface="Helvetica"/>
            </a:defRPr>
          </a:pPr>
          <a:endParaRPr lang="es-CL"/>
        </a:p>
      </c:txPr>
    </c:title>
    <c:autoTitleDeleted val="0"/>
    <c:plotArea>
      <c:layout>
        <c:manualLayout>
          <c:layoutTarget val="inner"/>
          <c:xMode val="edge"/>
          <c:yMode val="edge"/>
          <c:x val="0.12133538454837751"/>
          <c:y val="0.37477177080284535"/>
          <c:w val="0.85232444248794337"/>
          <c:h val="0.48879037276852827"/>
        </c:manualLayout>
      </c:layout>
      <c:lineChart>
        <c:grouping val="standard"/>
        <c:varyColors val="0"/>
        <c:ser>
          <c:idx val="0"/>
          <c:order val="0"/>
          <c:tx>
            <c:strRef>
              <c:f>'Ocupados por sect.'!$F$6:$G$6</c:f>
              <c:strCache>
                <c:ptCount val="1"/>
                <c:pt idx="0">
                  <c:v>Agricultura</c:v>
                </c:pt>
              </c:strCache>
            </c:strRef>
          </c:tx>
          <c:spPr>
            <a:ln w="28575" cap="rnd">
              <a:solidFill>
                <a:srgbClr val="0070C0"/>
              </a:solidFill>
              <a:round/>
            </a:ln>
            <a:effectLst/>
          </c:spPr>
          <c:marker>
            <c:symbol val="none"/>
          </c:marker>
          <c:cat>
            <c:numRef>
              <c:f>'Ocupados por sect.'!$A$90:$A$114</c:f>
              <c:numCache>
                <c:formatCode>mmm\-yy</c:formatCode>
                <c:ptCount val="25"/>
                <c:pt idx="0">
                  <c:v>43831</c:v>
                </c:pt>
                <c:pt idx="1">
                  <c:v>43862</c:v>
                </c:pt>
                <c:pt idx="2">
                  <c:v>43891</c:v>
                </c:pt>
                <c:pt idx="3">
                  <c:v>43922</c:v>
                </c:pt>
                <c:pt idx="4">
                  <c:v>43952</c:v>
                </c:pt>
                <c:pt idx="5">
                  <c:v>43983</c:v>
                </c:pt>
                <c:pt idx="6">
                  <c:v>44013</c:v>
                </c:pt>
                <c:pt idx="7">
                  <c:v>44044</c:v>
                </c:pt>
                <c:pt idx="8">
                  <c:v>44075</c:v>
                </c:pt>
                <c:pt idx="9">
                  <c:v>44105</c:v>
                </c:pt>
                <c:pt idx="10">
                  <c:v>44136</c:v>
                </c:pt>
                <c:pt idx="11">
                  <c:v>44166</c:v>
                </c:pt>
                <c:pt idx="12">
                  <c:v>44197</c:v>
                </c:pt>
                <c:pt idx="13">
                  <c:v>44228</c:v>
                </c:pt>
                <c:pt idx="14">
                  <c:v>44256</c:v>
                </c:pt>
                <c:pt idx="15">
                  <c:v>44287</c:v>
                </c:pt>
                <c:pt idx="16">
                  <c:v>44317</c:v>
                </c:pt>
                <c:pt idx="17">
                  <c:v>44348</c:v>
                </c:pt>
                <c:pt idx="18">
                  <c:v>44378</c:v>
                </c:pt>
                <c:pt idx="19">
                  <c:v>44409</c:v>
                </c:pt>
                <c:pt idx="20">
                  <c:v>44440</c:v>
                </c:pt>
                <c:pt idx="21">
                  <c:v>44470</c:v>
                </c:pt>
                <c:pt idx="22">
                  <c:v>44501</c:v>
                </c:pt>
                <c:pt idx="23">
                  <c:v>44531</c:v>
                </c:pt>
                <c:pt idx="24">
                  <c:v>44562</c:v>
                </c:pt>
              </c:numCache>
            </c:numRef>
          </c:cat>
          <c:val>
            <c:numRef>
              <c:f>'Ocupados por sect.'!$H$90:$H$114</c:f>
              <c:numCache>
                <c:formatCode>#,##0.00</c:formatCode>
                <c:ptCount val="25"/>
                <c:pt idx="0">
                  <c:v>100</c:v>
                </c:pt>
                <c:pt idx="1">
                  <c:v>95.278138079461343</c:v>
                </c:pt>
                <c:pt idx="2">
                  <c:v>89.007339871068822</c:v>
                </c:pt>
                <c:pt idx="3">
                  <c:v>78.456462257396154</c:v>
                </c:pt>
                <c:pt idx="4">
                  <c:v>66.693923272511284</c:v>
                </c:pt>
                <c:pt idx="5">
                  <c:v>61.285780312436145</c:v>
                </c:pt>
                <c:pt idx="6">
                  <c:v>58.689831421580408</c:v>
                </c:pt>
                <c:pt idx="7">
                  <c:v>55.160422255923947</c:v>
                </c:pt>
                <c:pt idx="8">
                  <c:v>62.472120357524986</c:v>
                </c:pt>
                <c:pt idx="9">
                  <c:v>66.624309071491851</c:v>
                </c:pt>
                <c:pt idx="10">
                  <c:v>71.066019410421447</c:v>
                </c:pt>
                <c:pt idx="11">
                  <c:v>75.240120090841671</c:v>
                </c:pt>
                <c:pt idx="12">
                  <c:v>77.801900645328161</c:v>
                </c:pt>
                <c:pt idx="13">
                  <c:v>81.062973826281123</c:v>
                </c:pt>
                <c:pt idx="14">
                  <c:v>80.431502721464341</c:v>
                </c:pt>
                <c:pt idx="15">
                  <c:v>75.329468705788443</c:v>
                </c:pt>
                <c:pt idx="16">
                  <c:v>69.064290623917913</c:v>
                </c:pt>
                <c:pt idx="17">
                  <c:v>63.205283960210068</c:v>
                </c:pt>
                <c:pt idx="18">
                  <c:v>61.390556230399987</c:v>
                </c:pt>
                <c:pt idx="19">
                  <c:v>61.781988665330147</c:v>
                </c:pt>
                <c:pt idx="20">
                  <c:v>62.891053978711632</c:v>
                </c:pt>
                <c:pt idx="21">
                  <c:v>63.918853661690548</c:v>
                </c:pt>
                <c:pt idx="22">
                  <c:v>66.859628162012456</c:v>
                </c:pt>
                <c:pt idx="23">
                  <c:v>71.850453534472464</c:v>
                </c:pt>
                <c:pt idx="24">
                  <c:v>76.148533409998564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476-4311-8EBA-E62C143DA62B}"/>
            </c:ext>
          </c:extLst>
        </c:ser>
        <c:ser>
          <c:idx val="1"/>
          <c:order val="1"/>
          <c:tx>
            <c:strRef>
              <c:f>'Ocupados por sect.'!$J$6:$K$6</c:f>
              <c:strCache>
                <c:ptCount val="1"/>
                <c:pt idx="0">
                  <c:v>Industria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numRef>
              <c:f>'Ocupados por sect.'!$A$90:$A$114</c:f>
              <c:numCache>
                <c:formatCode>mmm\-yy</c:formatCode>
                <c:ptCount val="25"/>
                <c:pt idx="0">
                  <c:v>43831</c:v>
                </c:pt>
                <c:pt idx="1">
                  <c:v>43862</c:v>
                </c:pt>
                <c:pt idx="2">
                  <c:v>43891</c:v>
                </c:pt>
                <c:pt idx="3">
                  <c:v>43922</c:v>
                </c:pt>
                <c:pt idx="4">
                  <c:v>43952</c:v>
                </c:pt>
                <c:pt idx="5">
                  <c:v>43983</c:v>
                </c:pt>
                <c:pt idx="6">
                  <c:v>44013</c:v>
                </c:pt>
                <c:pt idx="7">
                  <c:v>44044</c:v>
                </c:pt>
                <c:pt idx="8">
                  <c:v>44075</c:v>
                </c:pt>
                <c:pt idx="9">
                  <c:v>44105</c:v>
                </c:pt>
                <c:pt idx="10">
                  <c:v>44136</c:v>
                </c:pt>
                <c:pt idx="11">
                  <c:v>44166</c:v>
                </c:pt>
                <c:pt idx="12">
                  <c:v>44197</c:v>
                </c:pt>
                <c:pt idx="13">
                  <c:v>44228</c:v>
                </c:pt>
                <c:pt idx="14">
                  <c:v>44256</c:v>
                </c:pt>
                <c:pt idx="15">
                  <c:v>44287</c:v>
                </c:pt>
                <c:pt idx="16">
                  <c:v>44317</c:v>
                </c:pt>
                <c:pt idx="17">
                  <c:v>44348</c:v>
                </c:pt>
                <c:pt idx="18">
                  <c:v>44378</c:v>
                </c:pt>
                <c:pt idx="19">
                  <c:v>44409</c:v>
                </c:pt>
                <c:pt idx="20">
                  <c:v>44440</c:v>
                </c:pt>
                <c:pt idx="21">
                  <c:v>44470</c:v>
                </c:pt>
                <c:pt idx="22">
                  <c:v>44501</c:v>
                </c:pt>
                <c:pt idx="23">
                  <c:v>44531</c:v>
                </c:pt>
                <c:pt idx="24">
                  <c:v>44562</c:v>
                </c:pt>
              </c:numCache>
            </c:numRef>
          </c:cat>
          <c:val>
            <c:numRef>
              <c:f>'Ocupados por sect.'!$L$90:$L$114</c:f>
              <c:numCache>
                <c:formatCode>#,##0.00</c:formatCode>
                <c:ptCount val="25"/>
                <c:pt idx="0">
                  <c:v>100</c:v>
                </c:pt>
                <c:pt idx="1">
                  <c:v>99.550592851211618</c:v>
                </c:pt>
                <c:pt idx="2">
                  <c:v>97.703747787439141</c:v>
                </c:pt>
                <c:pt idx="3">
                  <c:v>91.949224847760163</c:v>
                </c:pt>
                <c:pt idx="4">
                  <c:v>85.676212793376251</c:v>
                </c:pt>
                <c:pt idx="5">
                  <c:v>84.674526292901604</c:v>
                </c:pt>
                <c:pt idx="6">
                  <c:v>84.572496226590161</c:v>
                </c:pt>
                <c:pt idx="7">
                  <c:v>86.380293915138964</c:v>
                </c:pt>
                <c:pt idx="8">
                  <c:v>89.447968742252797</c:v>
                </c:pt>
                <c:pt idx="9">
                  <c:v>91.438317163145555</c:v>
                </c:pt>
                <c:pt idx="10">
                  <c:v>91.729796616765128</c:v>
                </c:pt>
                <c:pt idx="11">
                  <c:v>88.629765675592765</c:v>
                </c:pt>
                <c:pt idx="12">
                  <c:v>87.596270578588573</c:v>
                </c:pt>
                <c:pt idx="13">
                  <c:v>88.160040778161914</c:v>
                </c:pt>
                <c:pt idx="14">
                  <c:v>90.223759814440598</c:v>
                </c:pt>
                <c:pt idx="15">
                  <c:v>94.152605282712443</c:v>
                </c:pt>
                <c:pt idx="16">
                  <c:v>92.946359684655192</c:v>
                </c:pt>
                <c:pt idx="17">
                  <c:v>93.698104353892504</c:v>
                </c:pt>
                <c:pt idx="18">
                  <c:v>92.852532921088866</c:v>
                </c:pt>
                <c:pt idx="19">
                  <c:v>93.304945606652183</c:v>
                </c:pt>
                <c:pt idx="20">
                  <c:v>94.258704179416313</c:v>
                </c:pt>
                <c:pt idx="21">
                  <c:v>94.290577379910218</c:v>
                </c:pt>
                <c:pt idx="22">
                  <c:v>96.731677791561026</c:v>
                </c:pt>
                <c:pt idx="23">
                  <c:v>97.551888157137711</c:v>
                </c:pt>
                <c:pt idx="24">
                  <c:v>96.971626078868667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476-4311-8EBA-E62C143DA62B}"/>
            </c:ext>
          </c:extLst>
        </c:ser>
        <c:ser>
          <c:idx val="2"/>
          <c:order val="2"/>
          <c:tx>
            <c:strRef>
              <c:f>'Ocupados por sect.'!$P$6:$Q$6</c:f>
              <c:strCache>
                <c:ptCount val="1"/>
                <c:pt idx="0">
                  <c:v>Construcción</c:v>
                </c:pt>
              </c:strCache>
            </c:strRef>
          </c:tx>
          <c:spPr>
            <a:ln w="28575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cat>
            <c:numRef>
              <c:f>'Ocupados por sect.'!$A$90:$A$114</c:f>
              <c:numCache>
                <c:formatCode>mmm\-yy</c:formatCode>
                <c:ptCount val="25"/>
                <c:pt idx="0">
                  <c:v>43831</c:v>
                </c:pt>
                <c:pt idx="1">
                  <c:v>43862</c:v>
                </c:pt>
                <c:pt idx="2">
                  <c:v>43891</c:v>
                </c:pt>
                <c:pt idx="3">
                  <c:v>43922</c:v>
                </c:pt>
                <c:pt idx="4">
                  <c:v>43952</c:v>
                </c:pt>
                <c:pt idx="5">
                  <c:v>43983</c:v>
                </c:pt>
                <c:pt idx="6">
                  <c:v>44013</c:v>
                </c:pt>
                <c:pt idx="7">
                  <c:v>44044</c:v>
                </c:pt>
                <c:pt idx="8">
                  <c:v>44075</c:v>
                </c:pt>
                <c:pt idx="9">
                  <c:v>44105</c:v>
                </c:pt>
                <c:pt idx="10">
                  <c:v>44136</c:v>
                </c:pt>
                <c:pt idx="11">
                  <c:v>44166</c:v>
                </c:pt>
                <c:pt idx="12">
                  <c:v>44197</c:v>
                </c:pt>
                <c:pt idx="13">
                  <c:v>44228</c:v>
                </c:pt>
                <c:pt idx="14">
                  <c:v>44256</c:v>
                </c:pt>
                <c:pt idx="15">
                  <c:v>44287</c:v>
                </c:pt>
                <c:pt idx="16">
                  <c:v>44317</c:v>
                </c:pt>
                <c:pt idx="17">
                  <c:v>44348</c:v>
                </c:pt>
                <c:pt idx="18">
                  <c:v>44378</c:v>
                </c:pt>
                <c:pt idx="19">
                  <c:v>44409</c:v>
                </c:pt>
                <c:pt idx="20">
                  <c:v>44440</c:v>
                </c:pt>
                <c:pt idx="21">
                  <c:v>44470</c:v>
                </c:pt>
                <c:pt idx="22">
                  <c:v>44501</c:v>
                </c:pt>
                <c:pt idx="23">
                  <c:v>44531</c:v>
                </c:pt>
                <c:pt idx="24">
                  <c:v>44562</c:v>
                </c:pt>
              </c:numCache>
            </c:numRef>
          </c:cat>
          <c:val>
            <c:numRef>
              <c:f>'Ocupados por sect.'!$R$90:$R$114</c:f>
              <c:numCache>
                <c:formatCode>#,##0.00</c:formatCode>
                <c:ptCount val="25"/>
                <c:pt idx="0">
                  <c:v>100</c:v>
                </c:pt>
                <c:pt idx="1">
                  <c:v>99.905123217726327</c:v>
                </c:pt>
                <c:pt idx="2">
                  <c:v>97.805850010852168</c:v>
                </c:pt>
                <c:pt idx="3">
                  <c:v>88.187918942642924</c:v>
                </c:pt>
                <c:pt idx="4">
                  <c:v>75.757279267476321</c:v>
                </c:pt>
                <c:pt idx="5">
                  <c:v>68.102772981779424</c:v>
                </c:pt>
                <c:pt idx="6">
                  <c:v>64.546004588747039</c:v>
                </c:pt>
                <c:pt idx="7">
                  <c:v>63.891734489061051</c:v>
                </c:pt>
                <c:pt idx="8">
                  <c:v>67.211380278959183</c:v>
                </c:pt>
                <c:pt idx="9">
                  <c:v>76.595407323411308</c:v>
                </c:pt>
                <c:pt idx="10">
                  <c:v>79.996073778193562</c:v>
                </c:pt>
                <c:pt idx="11">
                  <c:v>84.76435212326399</c:v>
                </c:pt>
                <c:pt idx="12">
                  <c:v>85.293154498799424</c:v>
                </c:pt>
                <c:pt idx="13">
                  <c:v>89.548730865710198</c:v>
                </c:pt>
                <c:pt idx="14">
                  <c:v>90.919187840565982</c:v>
                </c:pt>
                <c:pt idx="15">
                  <c:v>92.843356976056853</c:v>
                </c:pt>
                <c:pt idx="16">
                  <c:v>94.314843312912927</c:v>
                </c:pt>
                <c:pt idx="17">
                  <c:v>95.510238347412084</c:v>
                </c:pt>
                <c:pt idx="18">
                  <c:v>95.951573731250704</c:v>
                </c:pt>
                <c:pt idx="19">
                  <c:v>97.529015569289029</c:v>
                </c:pt>
                <c:pt idx="20">
                  <c:v>97.790797821640581</c:v>
                </c:pt>
                <c:pt idx="21">
                  <c:v>100.95974849115694</c:v>
                </c:pt>
                <c:pt idx="22">
                  <c:v>102.81329264330708</c:v>
                </c:pt>
                <c:pt idx="23">
                  <c:v>103.55012509865342</c:v>
                </c:pt>
                <c:pt idx="24">
                  <c:v>103.74473531586234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476-4311-8EBA-E62C143DA62B}"/>
            </c:ext>
          </c:extLst>
        </c:ser>
        <c:ser>
          <c:idx val="3"/>
          <c:order val="3"/>
          <c:tx>
            <c:strRef>
              <c:f>'Ocupados por sect.'!$R$6:$S$6</c:f>
              <c:strCache>
                <c:ptCount val="1"/>
                <c:pt idx="0">
                  <c:v>Comercio</c:v>
                </c:pt>
              </c:strCache>
            </c:strRef>
          </c:tx>
          <c:spPr>
            <a:ln w="28575" cap="rnd">
              <a:solidFill>
                <a:srgbClr val="EF5FA7"/>
              </a:solidFill>
              <a:round/>
            </a:ln>
            <a:effectLst/>
          </c:spPr>
          <c:marker>
            <c:symbol val="none"/>
          </c:marker>
          <c:cat>
            <c:numRef>
              <c:f>'Ocupados por sect.'!$A$90:$A$114</c:f>
              <c:numCache>
                <c:formatCode>mmm\-yy</c:formatCode>
                <c:ptCount val="25"/>
                <c:pt idx="0">
                  <c:v>43831</c:v>
                </c:pt>
                <c:pt idx="1">
                  <c:v>43862</c:v>
                </c:pt>
                <c:pt idx="2">
                  <c:v>43891</c:v>
                </c:pt>
                <c:pt idx="3">
                  <c:v>43922</c:v>
                </c:pt>
                <c:pt idx="4">
                  <c:v>43952</c:v>
                </c:pt>
                <c:pt idx="5">
                  <c:v>43983</c:v>
                </c:pt>
                <c:pt idx="6">
                  <c:v>44013</c:v>
                </c:pt>
                <c:pt idx="7">
                  <c:v>44044</c:v>
                </c:pt>
                <c:pt idx="8">
                  <c:v>44075</c:v>
                </c:pt>
                <c:pt idx="9">
                  <c:v>44105</c:v>
                </c:pt>
                <c:pt idx="10">
                  <c:v>44136</c:v>
                </c:pt>
                <c:pt idx="11">
                  <c:v>44166</c:v>
                </c:pt>
                <c:pt idx="12">
                  <c:v>44197</c:v>
                </c:pt>
                <c:pt idx="13">
                  <c:v>44228</c:v>
                </c:pt>
                <c:pt idx="14">
                  <c:v>44256</c:v>
                </c:pt>
                <c:pt idx="15">
                  <c:v>44287</c:v>
                </c:pt>
                <c:pt idx="16">
                  <c:v>44317</c:v>
                </c:pt>
                <c:pt idx="17">
                  <c:v>44348</c:v>
                </c:pt>
                <c:pt idx="18">
                  <c:v>44378</c:v>
                </c:pt>
                <c:pt idx="19">
                  <c:v>44409</c:v>
                </c:pt>
                <c:pt idx="20">
                  <c:v>44440</c:v>
                </c:pt>
                <c:pt idx="21">
                  <c:v>44470</c:v>
                </c:pt>
                <c:pt idx="22">
                  <c:v>44501</c:v>
                </c:pt>
                <c:pt idx="23">
                  <c:v>44531</c:v>
                </c:pt>
                <c:pt idx="24">
                  <c:v>44562</c:v>
                </c:pt>
              </c:numCache>
            </c:numRef>
          </c:cat>
          <c:val>
            <c:numRef>
              <c:f>'Ocupados por sect.'!$T$90:$T$114</c:f>
              <c:numCache>
                <c:formatCode>#,##0.00</c:formatCode>
                <c:ptCount val="25"/>
                <c:pt idx="0">
                  <c:v>100</c:v>
                </c:pt>
                <c:pt idx="1">
                  <c:v>98.119707218652337</c:v>
                </c:pt>
                <c:pt idx="2">
                  <c:v>96.956190919677624</c:v>
                </c:pt>
                <c:pt idx="3">
                  <c:v>87.783769501918201</c:v>
                </c:pt>
                <c:pt idx="4">
                  <c:v>80.078270898836337</c:v>
                </c:pt>
                <c:pt idx="5">
                  <c:v>76.3940892703</c:v>
                </c:pt>
                <c:pt idx="6">
                  <c:v>75.203209004512757</c:v>
                </c:pt>
                <c:pt idx="7">
                  <c:v>77.193102536433827</c:v>
                </c:pt>
                <c:pt idx="8">
                  <c:v>77.865059364641652</c:v>
                </c:pt>
                <c:pt idx="9">
                  <c:v>82.474436670494299</c:v>
                </c:pt>
                <c:pt idx="10">
                  <c:v>87.67394111663026</c:v>
                </c:pt>
                <c:pt idx="11">
                  <c:v>89.427206529719456</c:v>
                </c:pt>
                <c:pt idx="12">
                  <c:v>90.885755682981056</c:v>
                </c:pt>
                <c:pt idx="13">
                  <c:v>88.428396925903968</c:v>
                </c:pt>
                <c:pt idx="14">
                  <c:v>87.72628427727139</c:v>
                </c:pt>
                <c:pt idx="15">
                  <c:v>87.104830151627581</c:v>
                </c:pt>
                <c:pt idx="16">
                  <c:v>86.031692393865754</c:v>
                </c:pt>
                <c:pt idx="17">
                  <c:v>86.392660697518181</c:v>
                </c:pt>
                <c:pt idx="18">
                  <c:v>88.532936514157271</c:v>
                </c:pt>
                <c:pt idx="19">
                  <c:v>91.071364228352238</c:v>
                </c:pt>
                <c:pt idx="20">
                  <c:v>92.303707121145706</c:v>
                </c:pt>
                <c:pt idx="21">
                  <c:v>94.194428013710521</c:v>
                </c:pt>
                <c:pt idx="22">
                  <c:v>94.826424808693503</c:v>
                </c:pt>
                <c:pt idx="23">
                  <c:v>96.986983042127562</c:v>
                </c:pt>
                <c:pt idx="24">
                  <c:v>96.208595841055384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1476-4311-8EBA-E62C143DA62B}"/>
            </c:ext>
          </c:extLst>
        </c:ser>
        <c:ser>
          <c:idx val="4"/>
          <c:order val="4"/>
          <c:tx>
            <c:strRef>
              <c:f>'Ocupados por sect.'!$T$6:$U$6</c:f>
              <c:strCache>
                <c:ptCount val="1"/>
                <c:pt idx="0">
                  <c:v>Transporte</c:v>
                </c:pt>
              </c:strCache>
            </c:strRef>
          </c:tx>
          <c:spPr>
            <a:ln w="28575" cap="rnd">
              <a:solidFill>
                <a:srgbClr val="00B0F0"/>
              </a:solidFill>
              <a:round/>
            </a:ln>
            <a:effectLst/>
          </c:spPr>
          <c:marker>
            <c:symbol val="none"/>
          </c:marker>
          <c:cat>
            <c:numRef>
              <c:f>'Ocupados por sect.'!$A$90:$A$114</c:f>
              <c:numCache>
                <c:formatCode>mmm\-yy</c:formatCode>
                <c:ptCount val="25"/>
                <c:pt idx="0">
                  <c:v>43831</c:v>
                </c:pt>
                <c:pt idx="1">
                  <c:v>43862</c:v>
                </c:pt>
                <c:pt idx="2">
                  <c:v>43891</c:v>
                </c:pt>
                <c:pt idx="3">
                  <c:v>43922</c:v>
                </c:pt>
                <c:pt idx="4">
                  <c:v>43952</c:v>
                </c:pt>
                <c:pt idx="5">
                  <c:v>43983</c:v>
                </c:pt>
                <c:pt idx="6">
                  <c:v>44013</c:v>
                </c:pt>
                <c:pt idx="7">
                  <c:v>44044</c:v>
                </c:pt>
                <c:pt idx="8">
                  <c:v>44075</c:v>
                </c:pt>
                <c:pt idx="9">
                  <c:v>44105</c:v>
                </c:pt>
                <c:pt idx="10">
                  <c:v>44136</c:v>
                </c:pt>
                <c:pt idx="11">
                  <c:v>44166</c:v>
                </c:pt>
                <c:pt idx="12">
                  <c:v>44197</c:v>
                </c:pt>
                <c:pt idx="13">
                  <c:v>44228</c:v>
                </c:pt>
                <c:pt idx="14">
                  <c:v>44256</c:v>
                </c:pt>
                <c:pt idx="15">
                  <c:v>44287</c:v>
                </c:pt>
                <c:pt idx="16">
                  <c:v>44317</c:v>
                </c:pt>
                <c:pt idx="17">
                  <c:v>44348</c:v>
                </c:pt>
                <c:pt idx="18">
                  <c:v>44378</c:v>
                </c:pt>
                <c:pt idx="19">
                  <c:v>44409</c:v>
                </c:pt>
                <c:pt idx="20">
                  <c:v>44440</c:v>
                </c:pt>
                <c:pt idx="21">
                  <c:v>44470</c:v>
                </c:pt>
                <c:pt idx="22">
                  <c:v>44501</c:v>
                </c:pt>
                <c:pt idx="23">
                  <c:v>44531</c:v>
                </c:pt>
                <c:pt idx="24">
                  <c:v>44562</c:v>
                </c:pt>
              </c:numCache>
            </c:numRef>
          </c:cat>
          <c:val>
            <c:numRef>
              <c:f>'Ocupados por sect.'!$V$90:$V$114</c:f>
              <c:numCache>
                <c:formatCode>#,##0.00</c:formatCode>
                <c:ptCount val="25"/>
                <c:pt idx="0">
                  <c:v>100</c:v>
                </c:pt>
                <c:pt idx="1">
                  <c:v>101.00411195278276</c:v>
                </c:pt>
                <c:pt idx="2">
                  <c:v>101.15536461049734</c:v>
                </c:pt>
                <c:pt idx="3">
                  <c:v>94.099704764296405</c:v>
                </c:pt>
                <c:pt idx="4">
                  <c:v>85.325166344280376</c:v>
                </c:pt>
                <c:pt idx="5">
                  <c:v>79.98208645820921</c:v>
                </c:pt>
                <c:pt idx="6">
                  <c:v>78.236595730727359</c:v>
                </c:pt>
                <c:pt idx="7">
                  <c:v>77.758967419397322</c:v>
                </c:pt>
                <c:pt idx="8">
                  <c:v>78.205818697844791</c:v>
                </c:pt>
                <c:pt idx="9">
                  <c:v>82.54249459768036</c:v>
                </c:pt>
                <c:pt idx="10">
                  <c:v>85.313585405083671</c:v>
                </c:pt>
                <c:pt idx="11">
                  <c:v>86.052851196589458</c:v>
                </c:pt>
                <c:pt idx="12">
                  <c:v>86.289220819934158</c:v>
                </c:pt>
                <c:pt idx="13">
                  <c:v>87.721868047497097</c:v>
                </c:pt>
                <c:pt idx="14">
                  <c:v>88.671776612407314</c:v>
                </c:pt>
                <c:pt idx="15">
                  <c:v>87.320277315512939</c:v>
                </c:pt>
                <c:pt idx="16">
                  <c:v>88.731018566927716</c:v>
                </c:pt>
                <c:pt idx="17">
                  <c:v>93.861650955011584</c:v>
                </c:pt>
                <c:pt idx="18">
                  <c:v>97.657284647205316</c:v>
                </c:pt>
                <c:pt idx="19">
                  <c:v>97.746294194141186</c:v>
                </c:pt>
                <c:pt idx="20">
                  <c:v>91.330560448569173</c:v>
                </c:pt>
                <c:pt idx="21">
                  <c:v>86.29433743251613</c:v>
                </c:pt>
                <c:pt idx="22">
                  <c:v>88.12425608385125</c:v>
                </c:pt>
                <c:pt idx="23">
                  <c:v>90.313034328624866</c:v>
                </c:pt>
                <c:pt idx="24">
                  <c:v>95.002766455432493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1476-4311-8EBA-E62C143DA62B}"/>
            </c:ext>
          </c:extLst>
        </c:ser>
        <c:ser>
          <c:idx val="5"/>
          <c:order val="5"/>
          <c:tx>
            <c:strRef>
              <c:f>'Ocupados por sect.'!$V$6:$W$6</c:f>
              <c:strCache>
                <c:ptCount val="1"/>
                <c:pt idx="0">
                  <c:v>Alojamiento y Comidas</c:v>
                </c:pt>
              </c:strCache>
            </c:strRef>
          </c:tx>
          <c:spPr>
            <a:ln w="28575" cap="rnd">
              <a:solidFill>
                <a:srgbClr val="7030A0"/>
              </a:solidFill>
              <a:round/>
            </a:ln>
            <a:effectLst/>
          </c:spPr>
          <c:marker>
            <c:symbol val="none"/>
          </c:marker>
          <c:cat>
            <c:numRef>
              <c:f>'Ocupados por sect.'!$A$90:$A$114</c:f>
              <c:numCache>
                <c:formatCode>mmm\-yy</c:formatCode>
                <c:ptCount val="25"/>
                <c:pt idx="0">
                  <c:v>43831</c:v>
                </c:pt>
                <c:pt idx="1">
                  <c:v>43862</c:v>
                </c:pt>
                <c:pt idx="2">
                  <c:v>43891</c:v>
                </c:pt>
                <c:pt idx="3">
                  <c:v>43922</c:v>
                </c:pt>
                <c:pt idx="4">
                  <c:v>43952</c:v>
                </c:pt>
                <c:pt idx="5">
                  <c:v>43983</c:v>
                </c:pt>
                <c:pt idx="6">
                  <c:v>44013</c:v>
                </c:pt>
                <c:pt idx="7">
                  <c:v>44044</c:v>
                </c:pt>
                <c:pt idx="8">
                  <c:v>44075</c:v>
                </c:pt>
                <c:pt idx="9">
                  <c:v>44105</c:v>
                </c:pt>
                <c:pt idx="10">
                  <c:v>44136</c:v>
                </c:pt>
                <c:pt idx="11">
                  <c:v>44166</c:v>
                </c:pt>
                <c:pt idx="12">
                  <c:v>44197</c:v>
                </c:pt>
                <c:pt idx="13">
                  <c:v>44228</c:v>
                </c:pt>
                <c:pt idx="14">
                  <c:v>44256</c:v>
                </c:pt>
                <c:pt idx="15">
                  <c:v>44287</c:v>
                </c:pt>
                <c:pt idx="16">
                  <c:v>44317</c:v>
                </c:pt>
                <c:pt idx="17">
                  <c:v>44348</c:v>
                </c:pt>
                <c:pt idx="18">
                  <c:v>44378</c:v>
                </c:pt>
                <c:pt idx="19">
                  <c:v>44409</c:v>
                </c:pt>
                <c:pt idx="20">
                  <c:v>44440</c:v>
                </c:pt>
                <c:pt idx="21">
                  <c:v>44470</c:v>
                </c:pt>
                <c:pt idx="22">
                  <c:v>44501</c:v>
                </c:pt>
                <c:pt idx="23">
                  <c:v>44531</c:v>
                </c:pt>
                <c:pt idx="24">
                  <c:v>44562</c:v>
                </c:pt>
              </c:numCache>
            </c:numRef>
          </c:cat>
          <c:val>
            <c:numRef>
              <c:f>'Ocupados por sect.'!$X$90:$X$114</c:f>
              <c:numCache>
                <c:formatCode>#,##0.00</c:formatCode>
                <c:ptCount val="25"/>
                <c:pt idx="0">
                  <c:v>100</c:v>
                </c:pt>
                <c:pt idx="1">
                  <c:v>102.11595651149692</c:v>
                </c:pt>
                <c:pt idx="2">
                  <c:v>96.47800030952817</c:v>
                </c:pt>
                <c:pt idx="3">
                  <c:v>77.786916011669149</c:v>
                </c:pt>
                <c:pt idx="4">
                  <c:v>56.895104992722224</c:v>
                </c:pt>
                <c:pt idx="5">
                  <c:v>51.444116673269015</c:v>
                </c:pt>
                <c:pt idx="6">
                  <c:v>51.536267791097544</c:v>
                </c:pt>
                <c:pt idx="7">
                  <c:v>55.986561116419196</c:v>
                </c:pt>
                <c:pt idx="8">
                  <c:v>54.474357895123148</c:v>
                </c:pt>
                <c:pt idx="9">
                  <c:v>57.566515935152317</c:v>
                </c:pt>
                <c:pt idx="10">
                  <c:v>59.089168303389719</c:v>
                </c:pt>
                <c:pt idx="11">
                  <c:v>63.798886208163239</c:v>
                </c:pt>
                <c:pt idx="12">
                  <c:v>67.736461529408786</c:v>
                </c:pt>
                <c:pt idx="13">
                  <c:v>70.792490638988866</c:v>
                </c:pt>
                <c:pt idx="14">
                  <c:v>70.877077362580238</c:v>
                </c:pt>
                <c:pt idx="15">
                  <c:v>69.206816597701234</c:v>
                </c:pt>
                <c:pt idx="16">
                  <c:v>67.821095441577953</c:v>
                </c:pt>
                <c:pt idx="17">
                  <c:v>70.684527144004164</c:v>
                </c:pt>
                <c:pt idx="18">
                  <c:v>73.639870753041066</c:v>
                </c:pt>
                <c:pt idx="19">
                  <c:v>78.771800163236648</c:v>
                </c:pt>
                <c:pt idx="20">
                  <c:v>81.367990966619288</c:v>
                </c:pt>
                <c:pt idx="21">
                  <c:v>87.475743947354886</c:v>
                </c:pt>
                <c:pt idx="22">
                  <c:v>85.667491926677869</c:v>
                </c:pt>
                <c:pt idx="23">
                  <c:v>83.524609781499748</c:v>
                </c:pt>
                <c:pt idx="24">
                  <c:v>78.407360582097269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1476-4311-8EBA-E62C143DA62B}"/>
            </c:ext>
          </c:extLst>
        </c:ser>
        <c:ser>
          <c:idx val="6"/>
          <c:order val="6"/>
          <c:tx>
            <c:strRef>
              <c:f>'Ocupados por sect.'!$D$6:$E$6</c:f>
              <c:strCache>
                <c:ptCount val="1"/>
                <c:pt idx="0">
                  <c:v>Ocupados totales</c:v>
                </c:pt>
              </c:strCache>
            </c:strRef>
          </c:tx>
          <c:spPr>
            <a:ln w="28575" cap="rnd">
              <a:solidFill>
                <a:schemeClr val="accent1">
                  <a:lumMod val="60000"/>
                </a:schemeClr>
              </a:solidFill>
              <a:prstDash val="sysDash"/>
              <a:round/>
            </a:ln>
            <a:effectLst/>
          </c:spPr>
          <c:marker>
            <c:symbol val="none"/>
          </c:marker>
          <c:val>
            <c:numRef>
              <c:f>'Ocupados por sect.'!$F$90:$F$114</c:f>
              <c:numCache>
                <c:formatCode>#,##0.00</c:formatCode>
                <c:ptCount val="25"/>
                <c:pt idx="0">
                  <c:v>100</c:v>
                </c:pt>
                <c:pt idx="1">
                  <c:v>99.398922113119255</c:v>
                </c:pt>
                <c:pt idx="2">
                  <c:v>98.072460005547441</c:v>
                </c:pt>
                <c:pt idx="3">
                  <c:v>90.32427295554551</c:v>
                </c:pt>
                <c:pt idx="4">
                  <c:v>81.710622730296407</c:v>
                </c:pt>
                <c:pt idx="5">
                  <c:v>78.331278865853577</c:v>
                </c:pt>
                <c:pt idx="6">
                  <c:v>77.572406619578146</c:v>
                </c:pt>
                <c:pt idx="7">
                  <c:v>78.877680815095061</c:v>
                </c:pt>
                <c:pt idx="8">
                  <c:v>80.773294227111748</c:v>
                </c:pt>
                <c:pt idx="9">
                  <c:v>84.091984004132584</c:v>
                </c:pt>
                <c:pt idx="10">
                  <c:v>86.823496132039807</c:v>
                </c:pt>
                <c:pt idx="11">
                  <c:v>88.02431654101342</c:v>
                </c:pt>
                <c:pt idx="12">
                  <c:v>89.068421653258184</c:v>
                </c:pt>
                <c:pt idx="13">
                  <c:v>89.575137993495574</c:v>
                </c:pt>
                <c:pt idx="14">
                  <c:v>89.362181695673542</c:v>
                </c:pt>
                <c:pt idx="15">
                  <c:v>88.878787463613733</c:v>
                </c:pt>
                <c:pt idx="16">
                  <c:v>88.187659103345737</c:v>
                </c:pt>
                <c:pt idx="17">
                  <c:v>88.188546814895545</c:v>
                </c:pt>
                <c:pt idx="18">
                  <c:v>89.37034594976339</c:v>
                </c:pt>
                <c:pt idx="19">
                  <c:v>90.574810328395046</c:v>
                </c:pt>
                <c:pt idx="20">
                  <c:v>91.523075021235883</c:v>
                </c:pt>
                <c:pt idx="21">
                  <c:v>92.743400837952123</c:v>
                </c:pt>
                <c:pt idx="22">
                  <c:v>93.860409745881952</c:v>
                </c:pt>
                <c:pt idx="23">
                  <c:v>95.175635397967255</c:v>
                </c:pt>
                <c:pt idx="24">
                  <c:v>95.555134141734058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1476-4311-8EBA-E62C143DA62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759173487"/>
        <c:axId val="759174735"/>
      </c:lineChart>
      <c:dateAx>
        <c:axId val="759173487"/>
        <c:scaling>
          <c:orientation val="minMax"/>
        </c:scaling>
        <c:delete val="0"/>
        <c:axPos val="b"/>
        <c:numFmt formatCode="mmm\-yy" sourceLinked="0"/>
        <c:majorTickMark val="none"/>
        <c:minorTickMark val="none"/>
        <c:tickLblPos val="low"/>
        <c:spPr>
          <a:noFill/>
          <a:ln w="9525" cap="flat" cmpd="sng" algn="ctr">
            <a:solidFill>
              <a:srgbClr val="000000"/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rgbClr val="000000"/>
                </a:solidFill>
                <a:latin typeface="Helvetica"/>
                <a:ea typeface="Helvetica"/>
                <a:cs typeface="Helvetica"/>
              </a:defRPr>
            </a:pPr>
            <a:endParaRPr lang="es-CL"/>
          </a:p>
        </c:txPr>
        <c:crossAx val="759174735"/>
        <c:crossesAt val="100"/>
        <c:auto val="1"/>
        <c:lblOffset val="100"/>
        <c:baseTimeUnit val="months"/>
      </c:dateAx>
      <c:valAx>
        <c:axId val="759174735"/>
        <c:scaling>
          <c:orientation val="minMax"/>
          <c:min val="40"/>
        </c:scaling>
        <c:delete val="0"/>
        <c:axPos val="l"/>
        <c:majorGridlines>
          <c:spPr>
            <a:ln w="9525" cap="flat" cmpd="sng" algn="ctr">
              <a:solidFill>
                <a:sysClr val="window" lastClr="FFFFFF">
                  <a:lumMod val="65000"/>
                </a:sysClr>
              </a:solidFill>
              <a:prstDash val="solid"/>
              <a:round/>
              <a:headEnd type="none" w="med" len="med"/>
              <a:tailEnd type="none" w="med" len="med"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000000"/>
                </a:solidFill>
                <a:latin typeface="Helvetica"/>
                <a:ea typeface="Helvetica"/>
                <a:cs typeface="Helvetica"/>
              </a:defRPr>
            </a:pPr>
            <a:endParaRPr lang="es-CL"/>
          </a:p>
        </c:txPr>
        <c:crossAx val="75917348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egendEntry>
        <c:idx val="5"/>
        <c:txPr>
          <a:bodyPr rot="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rgbClr val="000000"/>
                </a:solidFill>
                <a:latin typeface="Helvetica"/>
                <a:ea typeface="Helvetica"/>
                <a:cs typeface="Helvetica"/>
              </a:defRPr>
            </a:pPr>
            <a:endParaRPr lang="es-CL"/>
          </a:p>
        </c:txPr>
      </c:legendEntry>
      <c:layout>
        <c:manualLayout>
          <c:xMode val="edge"/>
          <c:yMode val="edge"/>
          <c:x val="3.0846261017632878E-2"/>
          <c:y val="0.15709500867565632"/>
          <c:w val="0.94159999958519414"/>
          <c:h val="0.1702170762089229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rgbClr val="000000"/>
              </a:solidFill>
              <a:latin typeface="Helvetica"/>
              <a:ea typeface="Helvetica"/>
              <a:cs typeface="Helvetica"/>
            </a:defRPr>
          </a:pPr>
          <a:endParaRPr lang="es-C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  <a:extLst>
      <a:ext uri="{909E8E84-426E-40DD-AFC4-6F175D3DCCD1}">
        <a14:hiddenFill xmlns:a14="http://schemas.microsoft.com/office/drawing/2010/main">
          <a:solidFill>
            <a:sysClr val="window" lastClr="FFFFFF"/>
          </a:solidFill>
        </a14:hiddenFill>
      </a:ext>
      <a:ext uri="{91240B29-F687-4F45-9708-019B960494DF}">
        <a14:hiddenLine xmlns:a14="http://schemas.microsoft.com/office/drawing/2010/main" w="9525" cap="flat" cmpd="sng" algn="ctr">
          <a:solidFill>
            <a:sysClr val="windowText" lastClr="000000">
              <a:lumMod val="15000"/>
              <a:lumOff val="85000"/>
            </a:sysClr>
          </a:solidFill>
          <a:round/>
        </a14:hiddenLine>
      </a:ext>
    </a:extLst>
  </c:spPr>
  <c:txPr>
    <a:bodyPr/>
    <a:lstStyle/>
    <a:p>
      <a:pPr>
        <a:defRPr sz="1200">
          <a:solidFill>
            <a:srgbClr val="000000"/>
          </a:solidFill>
          <a:latin typeface="Helvetica"/>
          <a:ea typeface="Helvetica"/>
          <a:cs typeface="Helvetica"/>
        </a:defRPr>
      </a:pPr>
      <a:endParaRPr lang="es-CL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1" i="0" u="none" strike="noStrike" kern="1200" spc="0" baseline="0">
                <a:solidFill>
                  <a:srgbClr val="000000"/>
                </a:solidFill>
                <a:latin typeface="Helvetica"/>
                <a:ea typeface="Helvetica"/>
                <a:cs typeface="Helvetica"/>
              </a:defRPr>
            </a:pPr>
            <a:r>
              <a:rPr lang="es-CL" dirty="0"/>
              <a:t>Tasa</a:t>
            </a:r>
            <a:r>
              <a:rPr lang="es-CL" baseline="0" dirty="0"/>
              <a:t> de participación por grupo etario y sexo</a:t>
            </a:r>
            <a:r>
              <a:rPr lang="es-CL" dirty="0"/>
              <a:t>
</a:t>
            </a:r>
            <a:r>
              <a:rPr lang="es-CL" sz="1200" b="0" dirty="0"/>
              <a:t>(Índice</a:t>
            </a:r>
            <a:r>
              <a:rPr lang="es-CL" sz="1200" b="0" baseline="0" dirty="0"/>
              <a:t> e</a:t>
            </a:r>
            <a:r>
              <a:rPr lang="es-CL" sz="1200" b="0" dirty="0"/>
              <a:t>nero 2019</a:t>
            </a:r>
            <a:r>
              <a:rPr lang="es-CL" sz="1200" b="0" baseline="0" dirty="0"/>
              <a:t> = 100</a:t>
            </a:r>
            <a:r>
              <a:rPr lang="es-CL" sz="1200" b="0" dirty="0"/>
              <a:t>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1" i="0" u="none" strike="noStrike" kern="1200" spc="0" baseline="0">
              <a:solidFill>
                <a:srgbClr val="000000"/>
              </a:solidFill>
              <a:latin typeface="Helvetica"/>
              <a:ea typeface="Helvetica"/>
              <a:cs typeface="Helvetica"/>
            </a:defRPr>
          </a:pPr>
          <a:endParaRPr lang="es-CL"/>
        </a:p>
      </c:txPr>
    </c:title>
    <c:autoTitleDeleted val="0"/>
    <c:plotArea>
      <c:layout/>
      <c:lineChart>
        <c:grouping val="standard"/>
        <c:varyColors val="0"/>
        <c:ser>
          <c:idx val="1"/>
          <c:order val="0"/>
          <c:tx>
            <c:strRef>
              <c:f>'MyOECD export'!$F$5:$G$5</c:f>
              <c:strCache>
                <c:ptCount val="1"/>
                <c:pt idx="0">
                  <c:v>15-24 años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numRef>
              <c:f>'MyOECD export'!$A$113:$A$149</c:f>
              <c:numCache>
                <c:formatCode>mmm\-yy</c:formatCode>
                <c:ptCount val="37"/>
                <c:pt idx="0">
                  <c:v>43466</c:v>
                </c:pt>
                <c:pt idx="1">
                  <c:v>43497</c:v>
                </c:pt>
                <c:pt idx="2">
                  <c:v>43525</c:v>
                </c:pt>
                <c:pt idx="3">
                  <c:v>43556</c:v>
                </c:pt>
                <c:pt idx="4">
                  <c:v>43586</c:v>
                </c:pt>
                <c:pt idx="5">
                  <c:v>43617</c:v>
                </c:pt>
                <c:pt idx="6">
                  <c:v>43647</c:v>
                </c:pt>
                <c:pt idx="7">
                  <c:v>43678</c:v>
                </c:pt>
                <c:pt idx="8">
                  <c:v>43709</c:v>
                </c:pt>
                <c:pt idx="9">
                  <c:v>43739</c:v>
                </c:pt>
                <c:pt idx="10">
                  <c:v>43770</c:v>
                </c:pt>
                <c:pt idx="11">
                  <c:v>43800</c:v>
                </c:pt>
                <c:pt idx="12">
                  <c:v>43831</c:v>
                </c:pt>
                <c:pt idx="13">
                  <c:v>43862</c:v>
                </c:pt>
                <c:pt idx="14">
                  <c:v>43891</c:v>
                </c:pt>
                <c:pt idx="15">
                  <c:v>43922</c:v>
                </c:pt>
                <c:pt idx="16">
                  <c:v>43952</c:v>
                </c:pt>
                <c:pt idx="17">
                  <c:v>43983</c:v>
                </c:pt>
                <c:pt idx="18">
                  <c:v>44013</c:v>
                </c:pt>
                <c:pt idx="19">
                  <c:v>44044</c:v>
                </c:pt>
                <c:pt idx="20">
                  <c:v>44075</c:v>
                </c:pt>
                <c:pt idx="21">
                  <c:v>44105</c:v>
                </c:pt>
                <c:pt idx="22">
                  <c:v>44136</c:v>
                </c:pt>
                <c:pt idx="23">
                  <c:v>44166</c:v>
                </c:pt>
                <c:pt idx="24">
                  <c:v>44197</c:v>
                </c:pt>
                <c:pt idx="25">
                  <c:v>44228</c:v>
                </c:pt>
                <c:pt idx="26">
                  <c:v>44256</c:v>
                </c:pt>
                <c:pt idx="27">
                  <c:v>44287</c:v>
                </c:pt>
                <c:pt idx="28">
                  <c:v>44317</c:v>
                </c:pt>
                <c:pt idx="29">
                  <c:v>44348</c:v>
                </c:pt>
                <c:pt idx="30">
                  <c:v>44378</c:v>
                </c:pt>
                <c:pt idx="31">
                  <c:v>44409</c:v>
                </c:pt>
                <c:pt idx="32">
                  <c:v>44440</c:v>
                </c:pt>
                <c:pt idx="33">
                  <c:v>44470</c:v>
                </c:pt>
                <c:pt idx="34">
                  <c:v>44501</c:v>
                </c:pt>
                <c:pt idx="35">
                  <c:v>44531</c:v>
                </c:pt>
                <c:pt idx="36">
                  <c:v>44562</c:v>
                </c:pt>
              </c:numCache>
            </c:numRef>
          </c:cat>
          <c:val>
            <c:numRef>
              <c:f>'MyOECD export'!$S$113:$S$149</c:f>
              <c:numCache>
                <c:formatCode>General</c:formatCode>
                <c:ptCount val="37"/>
                <c:pt idx="0">
                  <c:v>100</c:v>
                </c:pt>
                <c:pt idx="1">
                  <c:v>100.02802531160818</c:v>
                </c:pt>
                <c:pt idx="2">
                  <c:v>97.065668429968383</c:v>
                </c:pt>
                <c:pt idx="3">
                  <c:v>93.353674392873089</c:v>
                </c:pt>
                <c:pt idx="4">
                  <c:v>91.478889782757904</c:v>
                </c:pt>
                <c:pt idx="5">
                  <c:v>92.439974891764351</c:v>
                </c:pt>
                <c:pt idx="6">
                  <c:v>92.988354073770012</c:v>
                </c:pt>
                <c:pt idx="7">
                  <c:v>92.21224965917834</c:v>
                </c:pt>
                <c:pt idx="8">
                  <c:v>91.448190839775563</c:v>
                </c:pt>
                <c:pt idx="9">
                  <c:v>90.471472797271559</c:v>
                </c:pt>
                <c:pt idx="10">
                  <c:v>90.274085607621174</c:v>
                </c:pt>
                <c:pt idx="11">
                  <c:v>92.465092856113998</c:v>
                </c:pt>
                <c:pt idx="12">
                  <c:v>100.98162874136727</c:v>
                </c:pt>
                <c:pt idx="13">
                  <c:v>103.2216645066185</c:v>
                </c:pt>
                <c:pt idx="14">
                  <c:v>102.16266480473762</c:v>
                </c:pt>
                <c:pt idx="15">
                  <c:v>82.689076364309074</c:v>
                </c:pt>
                <c:pt idx="16">
                  <c:v>68.343238231957443</c:v>
                </c:pt>
                <c:pt idx="17">
                  <c:v>62.687078795227137</c:v>
                </c:pt>
                <c:pt idx="18">
                  <c:v>62.015204402808422</c:v>
                </c:pt>
                <c:pt idx="19">
                  <c:v>62.071132280840068</c:v>
                </c:pt>
                <c:pt idx="20">
                  <c:v>63.543674809108467</c:v>
                </c:pt>
                <c:pt idx="21">
                  <c:v>67.488878961290382</c:v>
                </c:pt>
                <c:pt idx="22">
                  <c:v>70.960160994379137</c:v>
                </c:pt>
                <c:pt idx="23">
                  <c:v>73.743843722689462</c:v>
                </c:pt>
                <c:pt idx="24">
                  <c:v>77.663625029739535</c:v>
                </c:pt>
                <c:pt idx="25">
                  <c:v>78.77336534120964</c:v>
                </c:pt>
                <c:pt idx="26">
                  <c:v>78.425068716574103</c:v>
                </c:pt>
                <c:pt idx="27">
                  <c:v>76.445371833610679</c:v>
                </c:pt>
                <c:pt idx="28">
                  <c:v>74.376801801950521</c:v>
                </c:pt>
                <c:pt idx="29">
                  <c:v>72.450322706615935</c:v>
                </c:pt>
                <c:pt idx="30">
                  <c:v>72.293335305764899</c:v>
                </c:pt>
                <c:pt idx="31">
                  <c:v>71.828930008108088</c:v>
                </c:pt>
                <c:pt idx="32">
                  <c:v>73.993945996080669</c:v>
                </c:pt>
                <c:pt idx="33">
                  <c:v>77.058578685741367</c:v>
                </c:pt>
                <c:pt idx="34">
                  <c:v>78.184373635802558</c:v>
                </c:pt>
                <c:pt idx="35">
                  <c:v>80.168022995711851</c:v>
                </c:pt>
                <c:pt idx="36">
                  <c:v>82.45740369190186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83D-4B3B-BE53-FF3A6070F8C8}"/>
            </c:ext>
          </c:extLst>
        </c:ser>
        <c:ser>
          <c:idx val="6"/>
          <c:order val="1"/>
          <c:tx>
            <c:strRef>
              <c:f>'MyOECD export'!$Y$112</c:f>
              <c:strCache>
                <c:ptCount val="1"/>
                <c:pt idx="0">
                  <c:v>Mayores 54 años</c:v>
                </c:pt>
              </c:strCache>
            </c:strRef>
          </c:tx>
          <c:spPr>
            <a:ln w="28575" cap="rnd">
              <a:solidFill>
                <a:srgbClr val="595959"/>
              </a:solidFill>
              <a:round/>
            </a:ln>
            <a:effectLst/>
          </c:spPr>
          <c:marker>
            <c:symbol val="none"/>
          </c:marker>
          <c:cat>
            <c:numRef>
              <c:f>'MyOECD export'!$A$113:$A$149</c:f>
              <c:numCache>
                <c:formatCode>mmm\-yy</c:formatCode>
                <c:ptCount val="37"/>
                <c:pt idx="0">
                  <c:v>43466</c:v>
                </c:pt>
                <c:pt idx="1">
                  <c:v>43497</c:v>
                </c:pt>
                <c:pt idx="2">
                  <c:v>43525</c:v>
                </c:pt>
                <c:pt idx="3">
                  <c:v>43556</c:v>
                </c:pt>
                <c:pt idx="4">
                  <c:v>43586</c:v>
                </c:pt>
                <c:pt idx="5">
                  <c:v>43617</c:v>
                </c:pt>
                <c:pt idx="6">
                  <c:v>43647</c:v>
                </c:pt>
                <c:pt idx="7">
                  <c:v>43678</c:v>
                </c:pt>
                <c:pt idx="8">
                  <c:v>43709</c:v>
                </c:pt>
                <c:pt idx="9">
                  <c:v>43739</c:v>
                </c:pt>
                <c:pt idx="10">
                  <c:v>43770</c:v>
                </c:pt>
                <c:pt idx="11">
                  <c:v>43800</c:v>
                </c:pt>
                <c:pt idx="12">
                  <c:v>43831</c:v>
                </c:pt>
                <c:pt idx="13">
                  <c:v>43862</c:v>
                </c:pt>
                <c:pt idx="14">
                  <c:v>43891</c:v>
                </c:pt>
                <c:pt idx="15">
                  <c:v>43922</c:v>
                </c:pt>
                <c:pt idx="16">
                  <c:v>43952</c:v>
                </c:pt>
                <c:pt idx="17">
                  <c:v>43983</c:v>
                </c:pt>
                <c:pt idx="18">
                  <c:v>44013</c:v>
                </c:pt>
                <c:pt idx="19">
                  <c:v>44044</c:v>
                </c:pt>
                <c:pt idx="20">
                  <c:v>44075</c:v>
                </c:pt>
                <c:pt idx="21">
                  <c:v>44105</c:v>
                </c:pt>
                <c:pt idx="22">
                  <c:v>44136</c:v>
                </c:pt>
                <c:pt idx="23">
                  <c:v>44166</c:v>
                </c:pt>
                <c:pt idx="24">
                  <c:v>44197</c:v>
                </c:pt>
                <c:pt idx="25">
                  <c:v>44228</c:v>
                </c:pt>
                <c:pt idx="26">
                  <c:v>44256</c:v>
                </c:pt>
                <c:pt idx="27">
                  <c:v>44287</c:v>
                </c:pt>
                <c:pt idx="28">
                  <c:v>44317</c:v>
                </c:pt>
                <c:pt idx="29">
                  <c:v>44348</c:v>
                </c:pt>
                <c:pt idx="30">
                  <c:v>44378</c:v>
                </c:pt>
                <c:pt idx="31">
                  <c:v>44409</c:v>
                </c:pt>
                <c:pt idx="32">
                  <c:v>44440</c:v>
                </c:pt>
                <c:pt idx="33">
                  <c:v>44470</c:v>
                </c:pt>
                <c:pt idx="34">
                  <c:v>44501</c:v>
                </c:pt>
                <c:pt idx="35">
                  <c:v>44531</c:v>
                </c:pt>
                <c:pt idx="36">
                  <c:v>44562</c:v>
                </c:pt>
              </c:numCache>
            </c:numRef>
          </c:cat>
          <c:val>
            <c:numRef>
              <c:f>'MyOECD export'!$Y$113:$Y$149</c:f>
              <c:numCache>
                <c:formatCode>General</c:formatCode>
                <c:ptCount val="37"/>
                <c:pt idx="0">
                  <c:v>100</c:v>
                </c:pt>
                <c:pt idx="1">
                  <c:v>99.57367340595917</c:v>
                </c:pt>
                <c:pt idx="2">
                  <c:v>100.56917352164945</c:v>
                </c:pt>
                <c:pt idx="3">
                  <c:v>101.27623342642053</c:v>
                </c:pt>
                <c:pt idx="4">
                  <c:v>101.02288871374238</c:v>
                </c:pt>
                <c:pt idx="5">
                  <c:v>101.00898655411743</c:v>
                </c:pt>
                <c:pt idx="6">
                  <c:v>101.55713606738141</c:v>
                </c:pt>
                <c:pt idx="7">
                  <c:v>101.15868054124508</c:v>
                </c:pt>
                <c:pt idx="8">
                  <c:v>101.15728580845769</c:v>
                </c:pt>
                <c:pt idx="9">
                  <c:v>100.54771710388752</c:v>
                </c:pt>
                <c:pt idx="10">
                  <c:v>101.70334330447055</c:v>
                </c:pt>
                <c:pt idx="11">
                  <c:v>102.17766642409669</c:v>
                </c:pt>
                <c:pt idx="12">
                  <c:v>102.01044187754709</c:v>
                </c:pt>
                <c:pt idx="13">
                  <c:v>99.725951265458036</c:v>
                </c:pt>
                <c:pt idx="14">
                  <c:v>96.719462371210739</c:v>
                </c:pt>
                <c:pt idx="15">
                  <c:v>86.453240276116532</c:v>
                </c:pt>
                <c:pt idx="16">
                  <c:v>76.817826673159402</c:v>
                </c:pt>
                <c:pt idx="17">
                  <c:v>72.154732690400635</c:v>
                </c:pt>
                <c:pt idx="18">
                  <c:v>71.850276654799757</c:v>
                </c:pt>
                <c:pt idx="19">
                  <c:v>73.382563565666516</c:v>
                </c:pt>
                <c:pt idx="20">
                  <c:v>75.808462591354711</c:v>
                </c:pt>
                <c:pt idx="21">
                  <c:v>78.626913196219476</c:v>
                </c:pt>
                <c:pt idx="22">
                  <c:v>80.290314035584629</c:v>
                </c:pt>
                <c:pt idx="23">
                  <c:v>80.094315390097918</c:v>
                </c:pt>
                <c:pt idx="24">
                  <c:v>80.4518016126124</c:v>
                </c:pt>
                <c:pt idx="25">
                  <c:v>80.972842244349394</c:v>
                </c:pt>
                <c:pt idx="26">
                  <c:v>80.774580857112255</c:v>
                </c:pt>
                <c:pt idx="27">
                  <c:v>80.280159556986973</c:v>
                </c:pt>
                <c:pt idx="28">
                  <c:v>78.791558369765909</c:v>
                </c:pt>
                <c:pt idx="29">
                  <c:v>77.863557854304617</c:v>
                </c:pt>
                <c:pt idx="30">
                  <c:v>78.690154533638292</c:v>
                </c:pt>
                <c:pt idx="31">
                  <c:v>80.173981350649001</c:v>
                </c:pt>
                <c:pt idx="32">
                  <c:v>80.876359704699752</c:v>
                </c:pt>
                <c:pt idx="33">
                  <c:v>82.275570415831922</c:v>
                </c:pt>
                <c:pt idx="34">
                  <c:v>83.251557676177185</c:v>
                </c:pt>
                <c:pt idx="35">
                  <c:v>84.935248291501139</c:v>
                </c:pt>
                <c:pt idx="36">
                  <c:v>83.670409388508702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83D-4B3B-BE53-FF3A6070F8C8}"/>
            </c:ext>
          </c:extLst>
        </c:ser>
        <c:ser>
          <c:idx val="4"/>
          <c:order val="2"/>
          <c:tx>
            <c:strRef>
              <c:f>Hoja8!$E$5</c:f>
              <c:strCache>
                <c:ptCount val="1"/>
                <c:pt idx="0">
                  <c:v>Mujeres</c:v>
                </c:pt>
              </c:strCache>
            </c:strRef>
          </c:tx>
          <c:spPr>
            <a:ln w="28575" cap="rnd">
              <a:solidFill>
                <a:srgbClr val="D3655D"/>
              </a:solidFill>
              <a:prstDash val="sysDash"/>
              <a:round/>
            </a:ln>
            <a:effectLst/>
          </c:spPr>
          <c:marker>
            <c:symbol val="none"/>
          </c:marker>
          <c:val>
            <c:numRef>
              <c:f>Hoja8!$H$113:$H$149</c:f>
              <c:numCache>
                <c:formatCode>General</c:formatCode>
                <c:ptCount val="37"/>
                <c:pt idx="0">
                  <c:v>100</c:v>
                </c:pt>
                <c:pt idx="1">
                  <c:v>98.793358344868864</c:v>
                </c:pt>
                <c:pt idx="2">
                  <c:v>98.446461178453532</c:v>
                </c:pt>
                <c:pt idx="3">
                  <c:v>99.038860529602061</c:v>
                </c:pt>
                <c:pt idx="4">
                  <c:v>99.790910157936949</c:v>
                </c:pt>
                <c:pt idx="5">
                  <c:v>99.687151145229421</c:v>
                </c:pt>
                <c:pt idx="6">
                  <c:v>99.58969667241513</c:v>
                </c:pt>
                <c:pt idx="7">
                  <c:v>99.716527843823059</c:v>
                </c:pt>
                <c:pt idx="8">
                  <c:v>100.21321152658732</c:v>
                </c:pt>
                <c:pt idx="9">
                  <c:v>99.320306442207823</c:v>
                </c:pt>
                <c:pt idx="10">
                  <c:v>99.489953798710289</c:v>
                </c:pt>
                <c:pt idx="11">
                  <c:v>99.910519819553485</c:v>
                </c:pt>
                <c:pt idx="12">
                  <c:v>101.03468993990106</c:v>
                </c:pt>
                <c:pt idx="13">
                  <c:v>100.283615798873</c:v>
                </c:pt>
                <c:pt idx="14">
                  <c:v>98.691326455127708</c:v>
                </c:pt>
                <c:pt idx="15">
                  <c:v>89.561692266376298</c:v>
                </c:pt>
                <c:pt idx="16">
                  <c:v>81.284295488474839</c:v>
                </c:pt>
                <c:pt idx="17">
                  <c:v>78.020445918709186</c:v>
                </c:pt>
                <c:pt idx="18">
                  <c:v>78.363441940088478</c:v>
                </c:pt>
                <c:pt idx="19">
                  <c:v>79.480661808228362</c:v>
                </c:pt>
                <c:pt idx="20">
                  <c:v>80.921974797058667</c:v>
                </c:pt>
                <c:pt idx="21">
                  <c:v>83.232743529052698</c:v>
                </c:pt>
                <c:pt idx="22">
                  <c:v>85.198079506703522</c:v>
                </c:pt>
                <c:pt idx="23">
                  <c:v>85.805131844563888</c:v>
                </c:pt>
                <c:pt idx="24">
                  <c:v>87.171466563830606</c:v>
                </c:pt>
                <c:pt idx="25">
                  <c:v>87.809654296104995</c:v>
                </c:pt>
                <c:pt idx="26">
                  <c:v>87.459563691534129</c:v>
                </c:pt>
                <c:pt idx="27">
                  <c:v>86.682141524380114</c:v>
                </c:pt>
                <c:pt idx="28">
                  <c:v>85.86224904628682</c:v>
                </c:pt>
                <c:pt idx="29">
                  <c:v>85.375410277214939</c:v>
                </c:pt>
                <c:pt idx="30">
                  <c:v>86.107571531493974</c:v>
                </c:pt>
                <c:pt idx="31">
                  <c:v>86.72020851042835</c:v>
                </c:pt>
                <c:pt idx="32">
                  <c:v>87.59235257021966</c:v>
                </c:pt>
                <c:pt idx="33">
                  <c:v>88.886181197942875</c:v>
                </c:pt>
                <c:pt idx="34">
                  <c:v>89.651068565148179</c:v>
                </c:pt>
                <c:pt idx="35">
                  <c:v>91.085080360731482</c:v>
                </c:pt>
                <c:pt idx="36">
                  <c:v>91.52950971980259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C83D-4B3B-BE53-FF3A6070F8C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755127935"/>
        <c:axId val="755121695"/>
      </c:lineChart>
      <c:dateAx>
        <c:axId val="755127935"/>
        <c:scaling>
          <c:orientation val="minMax"/>
        </c:scaling>
        <c:delete val="0"/>
        <c:axPos val="b"/>
        <c:numFmt formatCode="mmm\-yy" sourceLinked="0"/>
        <c:majorTickMark val="none"/>
        <c:minorTickMark val="none"/>
        <c:tickLblPos val="low"/>
        <c:spPr>
          <a:noFill/>
          <a:ln w="9525" cap="flat" cmpd="sng" algn="ctr">
            <a:solidFill>
              <a:srgbClr val="000000"/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rgbClr val="000000"/>
                </a:solidFill>
                <a:latin typeface="Helvetica"/>
                <a:ea typeface="Helvetica"/>
                <a:cs typeface="Helvetica"/>
              </a:defRPr>
            </a:pPr>
            <a:endParaRPr lang="es-CL"/>
          </a:p>
        </c:txPr>
        <c:crossAx val="755121695"/>
        <c:crossesAt val="100"/>
        <c:auto val="1"/>
        <c:lblOffset val="100"/>
        <c:baseTimeUnit val="months"/>
      </c:dateAx>
      <c:valAx>
        <c:axId val="755121695"/>
        <c:scaling>
          <c:orientation val="minMax"/>
          <c:min val="60"/>
        </c:scaling>
        <c:delete val="0"/>
        <c:axPos val="l"/>
        <c:majorGridlines>
          <c:spPr>
            <a:ln w="9525" cap="flat" cmpd="sng" algn="ctr">
              <a:solidFill>
                <a:sysClr val="window" lastClr="FFFFFF">
                  <a:lumMod val="65000"/>
                </a:sysClr>
              </a:solidFill>
              <a:prstDash val="solid"/>
              <a:round/>
              <a:headEnd type="none" w="med" len="med"/>
              <a:tailEnd type="none" w="med" len="med"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000000"/>
                </a:solidFill>
                <a:latin typeface="Helvetica"/>
                <a:ea typeface="Helvetica"/>
                <a:cs typeface="Helvetica"/>
              </a:defRPr>
            </a:pPr>
            <a:endParaRPr lang="es-CL"/>
          </a:p>
        </c:txPr>
        <c:crossAx val="75512793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rgbClr val="000000"/>
              </a:solidFill>
              <a:latin typeface="Helvetica"/>
              <a:ea typeface="Helvetica"/>
              <a:cs typeface="Helvetica"/>
            </a:defRPr>
          </a:pPr>
          <a:endParaRPr lang="es-C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  <a:extLst>
      <a:ext uri="{909E8E84-426E-40DD-AFC4-6F175D3DCCD1}">
        <a14:hiddenFill xmlns:a14="http://schemas.microsoft.com/office/drawing/2010/main">
          <a:solidFill>
            <a:sysClr val="window" lastClr="FFFFFF"/>
          </a:solidFill>
        </a14:hiddenFill>
      </a:ext>
      <a:ext uri="{91240B29-F687-4F45-9708-019B960494DF}">
        <a14:hiddenLine xmlns:a14="http://schemas.microsoft.com/office/drawing/2010/main" w="9525" cap="flat" cmpd="sng" algn="ctr">
          <a:solidFill>
            <a:sysClr val="windowText" lastClr="000000">
              <a:lumMod val="15000"/>
              <a:lumOff val="85000"/>
            </a:sysClr>
          </a:solidFill>
          <a:round/>
        </a14:hiddenLine>
      </a:ext>
    </a:extLst>
  </c:spPr>
  <c:txPr>
    <a:bodyPr/>
    <a:lstStyle/>
    <a:p>
      <a:pPr>
        <a:defRPr sz="1200">
          <a:solidFill>
            <a:srgbClr val="000000"/>
          </a:solidFill>
          <a:latin typeface="Helvetica"/>
          <a:ea typeface="Helvetica"/>
          <a:cs typeface="Helvetica"/>
        </a:defRPr>
      </a:pPr>
      <a:endParaRPr lang="es-CL"/>
    </a:p>
  </c:txPr>
  <c:externalData r:id="rId3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GB" dirty="0" err="1"/>
              <a:t>Diferencias</a:t>
            </a:r>
            <a:r>
              <a:rPr lang="en-GB" dirty="0"/>
              <a:t> </a:t>
            </a:r>
            <a:r>
              <a:rPr lang="en-GB" dirty="0" err="1"/>
              <a:t>en</a:t>
            </a:r>
            <a:r>
              <a:rPr lang="en-GB" dirty="0"/>
              <a:t> la </a:t>
            </a:r>
            <a:r>
              <a:rPr lang="en-GB" dirty="0" err="1"/>
              <a:t>desigualdad</a:t>
            </a:r>
            <a:r>
              <a:rPr lang="en-GB" dirty="0"/>
              <a:t> de </a:t>
            </a:r>
            <a:r>
              <a:rPr lang="en-GB" dirty="0" err="1"/>
              <a:t>ingresos</a:t>
            </a:r>
            <a:r>
              <a:rPr lang="en-GB" dirty="0"/>
              <a:t> </a:t>
            </a:r>
            <a:endParaRPr lang="es-CL" dirty="0"/>
          </a:p>
          <a:p>
            <a:pPr>
              <a:defRPr/>
            </a:pPr>
            <a:r>
              <a:rPr lang="en-GB" dirty="0"/>
              <a:t>antes y </a:t>
            </a:r>
            <a:r>
              <a:rPr lang="en-GB" dirty="0" err="1"/>
              <a:t>después</a:t>
            </a:r>
            <a:r>
              <a:rPr lang="en-GB" dirty="0"/>
              <a:t> de </a:t>
            </a:r>
            <a:r>
              <a:rPr lang="en-GB" dirty="0" err="1"/>
              <a:t>impuestos</a:t>
            </a:r>
            <a:r>
              <a:rPr lang="en-GB" dirty="0"/>
              <a:t> y </a:t>
            </a:r>
            <a:r>
              <a:rPr lang="en-GB" dirty="0" err="1"/>
              <a:t>transferencias</a:t>
            </a:r>
            <a:r>
              <a:rPr lang="en-GB" dirty="0"/>
              <a:t> de </a:t>
            </a:r>
            <a:r>
              <a:rPr lang="en-GB" dirty="0" err="1"/>
              <a:t>gobierno</a:t>
            </a:r>
            <a:endParaRPr lang="en-GB" dirty="0"/>
          </a:p>
        </c:rich>
      </c:tx>
      <c:layout>
        <c:manualLayout>
          <c:xMode val="edge"/>
          <c:yMode val="edge"/>
          <c:x val="0.12937132955676089"/>
          <c:y val="2.0013500191978978E-2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4.7066203410567019E-2"/>
          <c:y val="0.22651309523809524"/>
          <c:w val="0.91025408444927447"/>
          <c:h val="0.5846862720434705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Figure_1_18!$C$82</c:f>
              <c:strCache>
                <c:ptCount val="1"/>
                <c:pt idx="0">
                  <c:v>Gini antes de impuestos y transferencias</c:v>
                </c:pt>
              </c:strCache>
            </c:strRef>
          </c:tx>
          <c:spPr>
            <a:solidFill>
              <a:srgbClr val="037BC1"/>
            </a:solidFill>
            <a:ln w="3175">
              <a:solidFill>
                <a:srgbClr val="000000"/>
              </a:solidFill>
              <a:prstDash val="solid"/>
            </a:ln>
          </c:spPr>
          <c:invertIfNegative val="0"/>
          <c:dPt>
            <c:idx val="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E845-4890-99BC-056B9AB8D496}"/>
              </c:ext>
            </c:extLst>
          </c:dPt>
          <c:dPt>
            <c:idx val="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E845-4890-99BC-056B9AB8D496}"/>
              </c:ext>
            </c:extLst>
          </c:dPt>
          <c:dPt>
            <c:idx val="1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E845-4890-99BC-056B9AB8D496}"/>
              </c:ext>
            </c:extLst>
          </c:dPt>
          <c:dPt>
            <c:idx val="1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E845-4890-99BC-056B9AB8D496}"/>
              </c:ext>
            </c:extLst>
          </c:dPt>
          <c:dPt>
            <c:idx val="17"/>
            <c:invertIfNegative val="0"/>
            <c:bubble3D val="0"/>
            <c:spPr>
              <a:solidFill>
                <a:srgbClr val="8CC841"/>
              </a:solidFill>
              <a:ln w="3175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5-E845-4890-99BC-056B9AB8D496}"/>
              </c:ext>
            </c:extLst>
          </c:dPt>
          <c:dPt>
            <c:idx val="1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E845-4890-99BC-056B9AB8D496}"/>
              </c:ext>
            </c:extLst>
          </c:dPt>
          <c:dPt>
            <c:idx val="1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E845-4890-99BC-056B9AB8D496}"/>
              </c:ext>
            </c:extLst>
          </c:dPt>
          <c:dPt>
            <c:idx val="2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8-E845-4890-99BC-056B9AB8D496}"/>
              </c:ext>
            </c:extLst>
          </c:dPt>
          <c:dPt>
            <c:idx val="2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9-E845-4890-99BC-056B9AB8D496}"/>
              </c:ext>
            </c:extLst>
          </c:dPt>
          <c:dPt>
            <c:idx val="2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A-E845-4890-99BC-056B9AB8D496}"/>
              </c:ext>
            </c:extLst>
          </c:dPt>
          <c:dPt>
            <c:idx val="2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B-E845-4890-99BC-056B9AB8D496}"/>
              </c:ext>
            </c:extLst>
          </c:dPt>
          <c:dPt>
            <c:idx val="2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C-E845-4890-99BC-056B9AB8D496}"/>
              </c:ext>
            </c:extLst>
          </c:dPt>
          <c:dPt>
            <c:idx val="2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D-E845-4890-99BC-056B9AB8D496}"/>
              </c:ext>
            </c:extLst>
          </c:dPt>
          <c:dPt>
            <c:idx val="3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E-E845-4890-99BC-056B9AB8D496}"/>
              </c:ext>
            </c:extLst>
          </c:dPt>
          <c:dPt>
            <c:idx val="3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F-E845-4890-99BC-056B9AB8D496}"/>
              </c:ext>
            </c:extLst>
          </c:dPt>
          <c:dPt>
            <c:idx val="36"/>
            <c:invertIfNegative val="0"/>
            <c:bubble3D val="0"/>
            <c:spPr>
              <a:solidFill>
                <a:srgbClr val="DA2128"/>
              </a:solidFill>
              <a:ln w="3175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1-E845-4890-99BC-056B9AB8D496}"/>
              </c:ext>
            </c:extLst>
          </c:dPt>
          <c:cat>
            <c:strRef>
              <c:f>Figure_1_18!$B$45:$B$81</c:f>
              <c:strCache>
                <c:ptCount val="37"/>
                <c:pt idx="0">
                  <c:v>SVK</c:v>
                </c:pt>
                <c:pt idx="1">
                  <c:v>ISL</c:v>
                </c:pt>
                <c:pt idx="2">
                  <c:v>CHE</c:v>
                </c:pt>
                <c:pt idx="3">
                  <c:v>CZE</c:v>
                </c:pt>
                <c:pt idx="4">
                  <c:v>SWE</c:v>
                </c:pt>
                <c:pt idx="5">
                  <c:v>EST</c:v>
                </c:pt>
                <c:pt idx="6">
                  <c:v>KOR</c:v>
                </c:pt>
                <c:pt idx="7">
                  <c:v>SVN</c:v>
                </c:pt>
                <c:pt idx="8">
                  <c:v>NOR</c:v>
                </c:pt>
                <c:pt idx="9">
                  <c:v>POL</c:v>
                </c:pt>
                <c:pt idx="10">
                  <c:v>DNK</c:v>
                </c:pt>
                <c:pt idx="11">
                  <c:v>HUN</c:v>
                </c:pt>
                <c:pt idx="12">
                  <c:v>CAN</c:v>
                </c:pt>
                <c:pt idx="13">
                  <c:v>JPN</c:v>
                </c:pt>
                <c:pt idx="14">
                  <c:v>NLD</c:v>
                </c:pt>
                <c:pt idx="15">
                  <c:v>DEU</c:v>
                </c:pt>
                <c:pt idx="16">
                  <c:v>BEL</c:v>
                </c:pt>
                <c:pt idx="17">
                  <c:v>OECD</c:v>
                </c:pt>
                <c:pt idx="18">
                  <c:v>ISR</c:v>
                </c:pt>
                <c:pt idx="19">
                  <c:v>LVA</c:v>
                </c:pt>
                <c:pt idx="20">
                  <c:v>AUS</c:v>
                </c:pt>
                <c:pt idx="21">
                  <c:v>NZL</c:v>
                </c:pt>
                <c:pt idx="22">
                  <c:v>TUR</c:v>
                </c:pt>
                <c:pt idx="23">
                  <c:v>AUT</c:v>
                </c:pt>
                <c:pt idx="24">
                  <c:v>FIN</c:v>
                </c:pt>
                <c:pt idx="25">
                  <c:v>LTU</c:v>
                </c:pt>
                <c:pt idx="26">
                  <c:v>ITA</c:v>
                </c:pt>
                <c:pt idx="27">
                  <c:v>PRT</c:v>
                </c:pt>
                <c:pt idx="28">
                  <c:v>ESP</c:v>
                </c:pt>
                <c:pt idx="29">
                  <c:v>FRA</c:v>
                </c:pt>
                <c:pt idx="30">
                  <c:v>LUX</c:v>
                </c:pt>
                <c:pt idx="31">
                  <c:v>GBR</c:v>
                </c:pt>
                <c:pt idx="32">
                  <c:v>GRC</c:v>
                </c:pt>
                <c:pt idx="33">
                  <c:v>USA</c:v>
                </c:pt>
                <c:pt idx="34">
                  <c:v>IRL</c:v>
                </c:pt>
                <c:pt idx="35">
                  <c:v>MEX</c:v>
                </c:pt>
                <c:pt idx="36">
                  <c:v>CHL</c:v>
                </c:pt>
              </c:strCache>
            </c:strRef>
          </c:cat>
          <c:val>
            <c:numRef>
              <c:f>Figure_1_18!$C$45:$C$81</c:f>
              <c:numCache>
                <c:formatCode>_(* #,##0.00_);_(* \(#,##0.00\);_(* "-"??_);_(@_)</c:formatCode>
                <c:ptCount val="37"/>
                <c:pt idx="0">
                  <c:v>0.318</c:v>
                </c:pt>
                <c:pt idx="1">
                  <c:v>0.33100000000000002</c:v>
                </c:pt>
                <c:pt idx="2">
                  <c:v>0.34</c:v>
                </c:pt>
                <c:pt idx="3">
                  <c:v>0.34699999999999998</c:v>
                </c:pt>
                <c:pt idx="4">
                  <c:v>0.35899999999999999</c:v>
                </c:pt>
                <c:pt idx="5">
                  <c:v>0.36899999999999999</c:v>
                </c:pt>
                <c:pt idx="6">
                  <c:v>0.373</c:v>
                </c:pt>
                <c:pt idx="7">
                  <c:v>0.379</c:v>
                </c:pt>
                <c:pt idx="8">
                  <c:v>0.38700000000000001</c:v>
                </c:pt>
                <c:pt idx="9">
                  <c:v>0.39400000000000002</c:v>
                </c:pt>
                <c:pt idx="10">
                  <c:v>0.40500000000000003</c:v>
                </c:pt>
                <c:pt idx="11">
                  <c:v>0.40500000000000003</c:v>
                </c:pt>
                <c:pt idx="12">
                  <c:v>0.40600000000000003</c:v>
                </c:pt>
                <c:pt idx="13">
                  <c:v>0.40699999999999997</c:v>
                </c:pt>
                <c:pt idx="14">
                  <c:v>0.40799999999999997</c:v>
                </c:pt>
                <c:pt idx="15">
                  <c:v>0.41</c:v>
                </c:pt>
                <c:pt idx="16">
                  <c:v>0.41199999999999998</c:v>
                </c:pt>
                <c:pt idx="17">
                  <c:v>0.41369444444444448</c:v>
                </c:pt>
                <c:pt idx="18">
                  <c:v>0.41599999999999998</c:v>
                </c:pt>
                <c:pt idx="19">
                  <c:v>0.41599999999999998</c:v>
                </c:pt>
                <c:pt idx="20">
                  <c:v>0.41699999999999998</c:v>
                </c:pt>
                <c:pt idx="21">
                  <c:v>0.41699999999999998</c:v>
                </c:pt>
                <c:pt idx="22">
                  <c:v>0.41799999999999998</c:v>
                </c:pt>
                <c:pt idx="23">
                  <c:v>0.41899999999999998</c:v>
                </c:pt>
                <c:pt idx="24">
                  <c:v>0.42899999999999999</c:v>
                </c:pt>
                <c:pt idx="25">
                  <c:v>0.436</c:v>
                </c:pt>
                <c:pt idx="26">
                  <c:v>0.441</c:v>
                </c:pt>
                <c:pt idx="27">
                  <c:v>0.443</c:v>
                </c:pt>
                <c:pt idx="28">
                  <c:v>0.45100000000000001</c:v>
                </c:pt>
                <c:pt idx="29">
                  <c:v>0.45100000000000001</c:v>
                </c:pt>
                <c:pt idx="30">
                  <c:v>0.45300000000000001</c:v>
                </c:pt>
                <c:pt idx="31">
                  <c:v>0.45900000000000002</c:v>
                </c:pt>
                <c:pt idx="32">
                  <c:v>0.46700000000000003</c:v>
                </c:pt>
                <c:pt idx="33">
                  <c:v>0.46800000000000003</c:v>
                </c:pt>
                <c:pt idx="34">
                  <c:v>0.47899999999999998</c:v>
                </c:pt>
                <c:pt idx="35">
                  <c:v>0.47899999999999998</c:v>
                </c:pt>
                <c:pt idx="36">
                  <c:v>0.48399999999999999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E845-4890-99BC-056B9AB8D49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31477816"/>
        <c:axId val="1"/>
      </c:barChart>
      <c:lineChart>
        <c:grouping val="standard"/>
        <c:varyColors val="0"/>
        <c:ser>
          <c:idx val="1"/>
          <c:order val="1"/>
          <c:tx>
            <c:strRef>
              <c:f>Figure_1_18!$D$82</c:f>
              <c:strCache>
                <c:ptCount val="1"/>
                <c:pt idx="0">
                  <c:v>Gini después de impuestos y transferencias</c:v>
                </c:pt>
              </c:strCache>
            </c:strRef>
          </c:tx>
          <c:spPr>
            <a:ln w="19050">
              <a:noFill/>
            </a:ln>
          </c:spPr>
          <c:marker>
            <c:symbol val="triangle"/>
            <c:size val="5"/>
            <c:spPr>
              <a:solidFill>
                <a:srgbClr val="FFFFFF"/>
              </a:solidFill>
              <a:ln>
                <a:solidFill>
                  <a:srgbClr val="000000"/>
                </a:solidFill>
                <a:prstDash val="solid"/>
              </a:ln>
            </c:spPr>
          </c:marker>
          <c:cat>
            <c:strRef>
              <c:f>Figure_1_18!$B$45:$B$81</c:f>
              <c:strCache>
                <c:ptCount val="37"/>
                <c:pt idx="0">
                  <c:v>SVK</c:v>
                </c:pt>
                <c:pt idx="1">
                  <c:v>ISL</c:v>
                </c:pt>
                <c:pt idx="2">
                  <c:v>CHE</c:v>
                </c:pt>
                <c:pt idx="3">
                  <c:v>CZE</c:v>
                </c:pt>
                <c:pt idx="4">
                  <c:v>SWE</c:v>
                </c:pt>
                <c:pt idx="5">
                  <c:v>EST</c:v>
                </c:pt>
                <c:pt idx="6">
                  <c:v>KOR</c:v>
                </c:pt>
                <c:pt idx="7">
                  <c:v>SVN</c:v>
                </c:pt>
                <c:pt idx="8">
                  <c:v>NOR</c:v>
                </c:pt>
                <c:pt idx="9">
                  <c:v>POL</c:v>
                </c:pt>
                <c:pt idx="10">
                  <c:v>DNK</c:v>
                </c:pt>
                <c:pt idx="11">
                  <c:v>HUN</c:v>
                </c:pt>
                <c:pt idx="12">
                  <c:v>CAN</c:v>
                </c:pt>
                <c:pt idx="13">
                  <c:v>JPN</c:v>
                </c:pt>
                <c:pt idx="14">
                  <c:v>NLD</c:v>
                </c:pt>
                <c:pt idx="15">
                  <c:v>DEU</c:v>
                </c:pt>
                <c:pt idx="16">
                  <c:v>BEL</c:v>
                </c:pt>
                <c:pt idx="17">
                  <c:v>OECD</c:v>
                </c:pt>
                <c:pt idx="18">
                  <c:v>ISR</c:v>
                </c:pt>
                <c:pt idx="19">
                  <c:v>LVA</c:v>
                </c:pt>
                <c:pt idx="20">
                  <c:v>AUS</c:v>
                </c:pt>
                <c:pt idx="21">
                  <c:v>NZL</c:v>
                </c:pt>
                <c:pt idx="22">
                  <c:v>TUR</c:v>
                </c:pt>
                <c:pt idx="23">
                  <c:v>AUT</c:v>
                </c:pt>
                <c:pt idx="24">
                  <c:v>FIN</c:v>
                </c:pt>
                <c:pt idx="25">
                  <c:v>LTU</c:v>
                </c:pt>
                <c:pt idx="26">
                  <c:v>ITA</c:v>
                </c:pt>
                <c:pt idx="27">
                  <c:v>PRT</c:v>
                </c:pt>
                <c:pt idx="28">
                  <c:v>ESP</c:v>
                </c:pt>
                <c:pt idx="29">
                  <c:v>FRA</c:v>
                </c:pt>
                <c:pt idx="30">
                  <c:v>LUX</c:v>
                </c:pt>
                <c:pt idx="31">
                  <c:v>GBR</c:v>
                </c:pt>
                <c:pt idx="32">
                  <c:v>GRC</c:v>
                </c:pt>
                <c:pt idx="33">
                  <c:v>USA</c:v>
                </c:pt>
                <c:pt idx="34">
                  <c:v>IRL</c:v>
                </c:pt>
                <c:pt idx="35">
                  <c:v>MEX</c:v>
                </c:pt>
                <c:pt idx="36">
                  <c:v>CHL</c:v>
                </c:pt>
              </c:strCache>
            </c:strRef>
          </c:cat>
          <c:val>
            <c:numRef>
              <c:f>Figure_1_18!$D$45:$D$81</c:f>
              <c:numCache>
                <c:formatCode>_(* #,##0.00_);_(* \(#,##0.00\);_(* "-"??_);_(@_)</c:formatCode>
                <c:ptCount val="37"/>
                <c:pt idx="0">
                  <c:v>0.215</c:v>
                </c:pt>
                <c:pt idx="1">
                  <c:v>0.25600000000000001</c:v>
                </c:pt>
                <c:pt idx="2">
                  <c:v>0.28999999999999998</c:v>
                </c:pt>
                <c:pt idx="3">
                  <c:v>0.24299999999999999</c:v>
                </c:pt>
                <c:pt idx="4">
                  <c:v>0.26600000000000001</c:v>
                </c:pt>
                <c:pt idx="5">
                  <c:v>0.29199999999999998</c:v>
                </c:pt>
                <c:pt idx="6">
                  <c:v>0.33800000000000002</c:v>
                </c:pt>
                <c:pt idx="7">
                  <c:v>0.24099999999999999</c:v>
                </c:pt>
                <c:pt idx="8">
                  <c:v>0.27300000000000002</c:v>
                </c:pt>
                <c:pt idx="9">
                  <c:v>0.28100000000000003</c:v>
                </c:pt>
                <c:pt idx="10">
                  <c:v>0.26300000000000001</c:v>
                </c:pt>
                <c:pt idx="11">
                  <c:v>0.29399999999999998</c:v>
                </c:pt>
                <c:pt idx="12">
                  <c:v>0.314</c:v>
                </c:pt>
                <c:pt idx="13">
                  <c:v>0.33200000000000002</c:v>
                </c:pt>
                <c:pt idx="14">
                  <c:v>0.28899999999999998</c:v>
                </c:pt>
                <c:pt idx="15">
                  <c:v>0.29599999999999999</c:v>
                </c:pt>
                <c:pt idx="16">
                  <c:v>0.26300000000000001</c:v>
                </c:pt>
                <c:pt idx="17">
                  <c:v>0.31388888888888888</c:v>
                </c:pt>
                <c:pt idx="18">
                  <c:v>0.33</c:v>
                </c:pt>
                <c:pt idx="19">
                  <c:v>0.34200000000000003</c:v>
                </c:pt>
                <c:pt idx="20">
                  <c:v>0.313</c:v>
                </c:pt>
                <c:pt idx="21">
                  <c:v>0.34699999999999998</c:v>
                </c:pt>
                <c:pt idx="22">
                  <c:v>0.39800000000000002</c:v>
                </c:pt>
                <c:pt idx="23">
                  <c:v>0.27700000000000002</c:v>
                </c:pt>
                <c:pt idx="24">
                  <c:v>0.27500000000000002</c:v>
                </c:pt>
                <c:pt idx="25">
                  <c:v>0.36199999999999999</c:v>
                </c:pt>
                <c:pt idx="26">
                  <c:v>0.34</c:v>
                </c:pt>
                <c:pt idx="27">
                  <c:v>0.314</c:v>
                </c:pt>
                <c:pt idx="28">
                  <c:v>0.33600000000000002</c:v>
                </c:pt>
                <c:pt idx="29">
                  <c:v>0.29599999999999999</c:v>
                </c:pt>
                <c:pt idx="30">
                  <c:v>0.33</c:v>
                </c:pt>
                <c:pt idx="31">
                  <c:v>0.36099999999999999</c:v>
                </c:pt>
                <c:pt idx="32">
                  <c:v>0.33100000000000002</c:v>
                </c:pt>
                <c:pt idx="33">
                  <c:v>0.38300000000000001</c:v>
                </c:pt>
                <c:pt idx="34">
                  <c:v>0.29299999999999998</c:v>
                </c:pt>
                <c:pt idx="35">
                  <c:v>0.46700000000000003</c:v>
                </c:pt>
                <c:pt idx="36">
                  <c:v>0.45900000000000002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3-E845-4890-99BC-056B9AB8D49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"/>
        <c:axId val="4"/>
      </c:lineChart>
      <c:catAx>
        <c:axId val="531477816"/>
        <c:scaling>
          <c:orientation val="minMax"/>
        </c:scaling>
        <c:delete val="0"/>
        <c:axPos val="b"/>
        <c:numFmt formatCode="General" sourceLinked="0"/>
        <c:majorTickMark val="in"/>
        <c:minorTickMark val="none"/>
        <c:tickLblPos val="low"/>
        <c:spPr>
          <a:noFill/>
          <a:ln w="9525">
            <a:solidFill>
              <a:srgbClr val="000000"/>
            </a:solidFill>
            <a:prstDash val="soli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c:spPr>
        <c:txPr>
          <a:bodyPr rot="-60000000" vert="horz"/>
          <a:lstStyle/>
          <a:p>
            <a:pPr>
              <a:defRPr/>
            </a:pPr>
            <a:endParaRPr lang="es-CL"/>
          </a:p>
        </c:txPr>
        <c:crossAx val="1"/>
        <c:crosses val="autoZero"/>
        <c:auto val="1"/>
        <c:lblAlgn val="ctr"/>
        <c:lblOffset val="0"/>
        <c:tickLblSkip val="1"/>
        <c:noMultiLvlLbl val="0"/>
      </c:catAx>
      <c:valAx>
        <c:axId val="1"/>
        <c:scaling>
          <c:orientation val="minMax"/>
          <c:max val="0.5"/>
        </c:scaling>
        <c:delete val="0"/>
        <c:axPos val="l"/>
        <c:majorGridlines>
          <c:spPr>
            <a:ln w="9525" cmpd="sng">
              <a:solidFill>
                <a:srgbClr val="C8C8C8"/>
              </a:solidFill>
              <a:prstDash val="solid"/>
            </a:ln>
          </c:spPr>
        </c:majorGridlines>
        <c:title>
          <c:tx>
            <c:rich>
              <a:bodyPr rot="0" vert="horz"/>
              <a:lstStyle/>
              <a:p>
                <a:pPr>
                  <a:defRPr sz="1000" b="0"/>
                </a:pPr>
                <a:r>
                  <a:rPr lang="en-US" sz="1000" b="0"/>
                  <a:t>Coeficiente de Gini </a:t>
                </a:r>
              </a:p>
            </c:rich>
          </c:tx>
          <c:layout>
            <c:manualLayout>
              <c:xMode val="edge"/>
              <c:yMode val="edge"/>
              <c:x val="0"/>
              <c:y val="0.14417327865965637"/>
            </c:manualLayout>
          </c:layout>
          <c:overlay val="0"/>
        </c:title>
        <c:numFmt formatCode="#,##0.00" sourceLinked="0"/>
        <c:majorTickMark val="out"/>
        <c:minorTickMark val="none"/>
        <c:tickLblPos val="nextTo"/>
        <c:spPr>
          <a:ln w="6350">
            <a:noFill/>
          </a:ln>
        </c:spPr>
        <c:txPr>
          <a:bodyPr rot="-60000000" vert="horz"/>
          <a:lstStyle/>
          <a:p>
            <a:pPr>
              <a:defRPr/>
            </a:pPr>
            <a:endParaRPr lang="es-CL"/>
          </a:p>
        </c:txPr>
        <c:crossAx val="531477816"/>
        <c:crosses val="autoZero"/>
        <c:crossBetween val="between"/>
        <c:majorUnit val="5.000000000000001E-2"/>
      </c:valAx>
      <c:catAx>
        <c:axId val="3"/>
        <c:scaling>
          <c:orientation val="minMax"/>
        </c:scaling>
        <c:delete val="1"/>
        <c:axPos val="b"/>
        <c:title>
          <c:tx>
            <c:rich>
              <a:bodyPr/>
              <a:lstStyle/>
              <a:p>
                <a:pPr>
                  <a:defRPr sz="1050" b="0"/>
                </a:pPr>
                <a:r>
                  <a:rPr lang="en-US" sz="1050" b="0"/>
                  <a:t>Coeficiente de Gini</a:t>
                </a:r>
                <a:endParaRPr lang="en-GB" sz="1050" b="0"/>
              </a:p>
            </c:rich>
          </c:tx>
          <c:layout>
            <c:manualLayout>
              <c:xMode val="edge"/>
              <c:yMode val="edge"/>
              <c:x val="0.94971543673319903"/>
              <c:y val="0.13973339609722696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4"/>
        <c:crossesAt val="0"/>
        <c:auto val="1"/>
        <c:lblAlgn val="ctr"/>
        <c:lblOffset val="100"/>
        <c:noMultiLvlLbl val="0"/>
      </c:catAx>
      <c:valAx>
        <c:axId val="4"/>
        <c:scaling>
          <c:orientation val="minMax"/>
          <c:max val="0.5"/>
        </c:scaling>
        <c:delete val="0"/>
        <c:axPos val="r"/>
        <c:numFmt formatCode="#,##0.00" sourceLinked="0"/>
        <c:majorTickMark val="out"/>
        <c:minorTickMark val="none"/>
        <c:tickLblPos val="nextTo"/>
        <c:spPr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c:spPr>
        <c:txPr>
          <a:bodyPr rot="-60000000" vert="horz"/>
          <a:lstStyle/>
          <a:p>
            <a:pPr algn="ctr">
              <a:defRPr lang="en-US" sz="1200" b="0" i="0" u="none" strike="noStrike" kern="1200" baseline="0">
                <a:solidFill>
                  <a:schemeClr val="tx1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pPr>
            <a:endParaRPr lang="es-CL"/>
          </a:p>
        </c:txPr>
        <c:crossAx val="3"/>
        <c:crosses val="max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3.7761846444279663E-2"/>
          <c:y val="0.90801257829991677"/>
          <c:w val="0.90535433070866145"/>
          <c:h val="9.1025262467191614E-2"/>
        </c:manualLayout>
      </c:layout>
      <c:overlay val="1"/>
      <c:spPr>
        <a:noFill/>
        <a:ln w="6350">
          <a:noFill/>
          <a:prstDash val="solid"/>
        </a:ln>
        <a:extLst>
          <a:ext uri="{909E8E84-426E-40DD-AFC4-6F175D3DCCD1}">
            <a14:hiddenFill xmlns:a14="http://schemas.microsoft.com/office/drawing/2010/main">
              <a:noFill/>
            </a14:hiddenFill>
          </a:ext>
        </a:extLst>
      </c:spPr>
      <c:txPr>
        <a:bodyPr/>
        <a:lstStyle/>
        <a:p>
          <a:pPr>
            <a:defRPr sz="1400"/>
          </a:pPr>
          <a:endParaRPr lang="es-CL"/>
        </a:p>
      </c:txPr>
    </c:legend>
    <c:plotVisOnly val="1"/>
    <c:dispBlanksAs val="gap"/>
    <c:showDLblsOverMax val="1"/>
  </c:chart>
  <c:spPr>
    <a:noFill/>
    <a:ln w="6350">
      <a:noFill/>
    </a:ln>
  </c:spPr>
  <c:txPr>
    <a:bodyPr/>
    <a:lstStyle/>
    <a:p>
      <a:pPr>
        <a:defRPr sz="1200">
          <a:latin typeface="Helvetica" panose="020B0604020202020204" pitchFamily="34" charset="0"/>
          <a:cs typeface="Helvetica" panose="020B0604020202020204" pitchFamily="34" charset="0"/>
        </a:defRPr>
      </a:pPr>
      <a:endParaRPr lang="es-CL"/>
    </a:p>
  </c:txPr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1" i="0" u="none" strike="noStrike" kern="1200" spc="0" baseline="0">
                <a:solidFill>
                  <a:srgbClr val="000000"/>
                </a:solidFill>
                <a:latin typeface="Helvetica"/>
                <a:ea typeface="Helvetica"/>
                <a:cs typeface="Helvetica"/>
              </a:defRPr>
            </a:pPr>
            <a:r>
              <a:rPr lang="es-CL"/>
              <a:t>Carga</a:t>
            </a:r>
            <a:r>
              <a:rPr lang="es-CL" baseline="0"/>
              <a:t> tributaria países OCDE</a:t>
            </a:r>
            <a:r>
              <a:rPr lang="es-CL"/>
              <a:t>
</a:t>
            </a:r>
            <a:r>
              <a:rPr lang="es-CL" sz="1200" b="0"/>
              <a:t>(% del PIB - 2020)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1" i="0" u="none" strike="noStrike" kern="1200" spc="0" baseline="0">
              <a:solidFill>
                <a:srgbClr val="000000"/>
              </a:solidFill>
              <a:latin typeface="Helvetica"/>
              <a:ea typeface="Helvetica"/>
              <a:cs typeface="Helvetica"/>
            </a:defRPr>
          </a:pPr>
          <a:endParaRPr lang="es-CL"/>
        </a:p>
      </c:txPr>
    </c:title>
    <c:autoTitleDeleted val="0"/>
    <c:plotArea>
      <c:layout>
        <c:manualLayout>
          <c:layoutTarget val="inner"/>
          <c:xMode val="edge"/>
          <c:yMode val="edge"/>
          <c:x val="8.5731947506561684E-2"/>
          <c:y val="0.13337187222783184"/>
          <c:w val="0.89080138582677171"/>
          <c:h val="0.76306950595853529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Pt>
            <c:idx val="22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02F3-4629-9143-26D74CD59426}"/>
              </c:ext>
            </c:extLst>
          </c:dPt>
          <c:dPt>
            <c:idx val="34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02F3-4629-9143-26D74CD59426}"/>
              </c:ext>
            </c:extLst>
          </c:dPt>
          <c:dLbls>
            <c:dLbl>
              <c:idx val="2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2F3-4629-9143-26D74CD59426}"/>
                </c:ext>
              </c:extLst>
            </c:dLbl>
            <c:dLbl>
              <c:idx val="34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2F3-4629-9143-26D74CD59426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rgbClr val="000000"/>
                    </a:solidFill>
                    <a:latin typeface="Helvetica"/>
                    <a:ea typeface="Helvetica"/>
                    <a:cs typeface="Helvetica"/>
                  </a:defRPr>
                </a:pPr>
                <a:endParaRPr lang="es-C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'carga tributaria'!$A$2:$A$38</c:f>
              <c:strCache>
                <c:ptCount val="37"/>
                <c:pt idx="0">
                  <c:v>DNK</c:v>
                </c:pt>
                <c:pt idx="1">
                  <c:v>FRA</c:v>
                </c:pt>
                <c:pt idx="2">
                  <c:v>BEL</c:v>
                </c:pt>
                <c:pt idx="3">
                  <c:v>ITA</c:v>
                </c:pt>
                <c:pt idx="4">
                  <c:v>SWE</c:v>
                </c:pt>
                <c:pt idx="5">
                  <c:v>AUT</c:v>
                </c:pt>
                <c:pt idx="6">
                  <c:v>FIN</c:v>
                </c:pt>
                <c:pt idx="7">
                  <c:v>NLD</c:v>
                </c:pt>
                <c:pt idx="8">
                  <c:v>GRC</c:v>
                </c:pt>
                <c:pt idx="9">
                  <c:v>NOR</c:v>
                </c:pt>
                <c:pt idx="10">
                  <c:v>DEU</c:v>
                </c:pt>
                <c:pt idx="11">
                  <c:v>LUX</c:v>
                </c:pt>
                <c:pt idx="12">
                  <c:v>SVN</c:v>
                </c:pt>
                <c:pt idx="13">
                  <c:v>ESP</c:v>
                </c:pt>
                <c:pt idx="14">
                  <c:v>ISL</c:v>
                </c:pt>
                <c:pt idx="15">
                  <c:v>POL</c:v>
                </c:pt>
                <c:pt idx="16">
                  <c:v>HUN</c:v>
                </c:pt>
                <c:pt idx="17">
                  <c:v>PRT</c:v>
                </c:pt>
                <c:pt idx="18">
                  <c:v>SVK</c:v>
                </c:pt>
                <c:pt idx="19">
                  <c:v>EST</c:v>
                </c:pt>
                <c:pt idx="20">
                  <c:v>CAN</c:v>
                </c:pt>
                <c:pt idx="21">
                  <c:v>CZE</c:v>
                </c:pt>
                <c:pt idx="22">
                  <c:v>OECD</c:v>
                </c:pt>
                <c:pt idx="23">
                  <c:v>GBR</c:v>
                </c:pt>
                <c:pt idx="24">
                  <c:v>NZL</c:v>
                </c:pt>
                <c:pt idx="25">
                  <c:v>LVA</c:v>
                </c:pt>
                <c:pt idx="26">
                  <c:v>LTU</c:v>
                </c:pt>
                <c:pt idx="27">
                  <c:v>ISR</c:v>
                </c:pt>
                <c:pt idx="28">
                  <c:v>KOR</c:v>
                </c:pt>
                <c:pt idx="29">
                  <c:v>CHE</c:v>
                </c:pt>
                <c:pt idx="30">
                  <c:v>USA</c:v>
                </c:pt>
                <c:pt idx="31">
                  <c:v>TUR</c:v>
                </c:pt>
                <c:pt idx="32">
                  <c:v>CRI</c:v>
                </c:pt>
                <c:pt idx="33">
                  <c:v>IRL</c:v>
                </c:pt>
                <c:pt idx="34">
                  <c:v>CHL</c:v>
                </c:pt>
                <c:pt idx="35">
                  <c:v>COL</c:v>
                </c:pt>
                <c:pt idx="36">
                  <c:v>MEX</c:v>
                </c:pt>
              </c:strCache>
            </c:strRef>
          </c:cat>
          <c:val>
            <c:numRef>
              <c:f>'carga tributaria'!$I$2:$I$38</c:f>
              <c:numCache>
                <c:formatCode>General</c:formatCode>
                <c:ptCount val="37"/>
                <c:pt idx="0">
                  <c:v>46.536999999999999</c:v>
                </c:pt>
                <c:pt idx="1">
                  <c:v>45.427</c:v>
                </c:pt>
                <c:pt idx="2">
                  <c:v>43.067</c:v>
                </c:pt>
                <c:pt idx="3">
                  <c:v>42.911999999999999</c:v>
                </c:pt>
                <c:pt idx="4">
                  <c:v>42.597000000000001</c:v>
                </c:pt>
                <c:pt idx="5">
                  <c:v>42.131999999999998</c:v>
                </c:pt>
                <c:pt idx="6">
                  <c:v>41.912999999999997</c:v>
                </c:pt>
                <c:pt idx="7">
                  <c:v>39.676000000000002</c:v>
                </c:pt>
                <c:pt idx="8">
                  <c:v>38.780999999999999</c:v>
                </c:pt>
                <c:pt idx="9">
                  <c:v>38.607999999999997</c:v>
                </c:pt>
                <c:pt idx="10">
                  <c:v>38.335000000000001</c:v>
                </c:pt>
                <c:pt idx="11">
                  <c:v>38.271999999999998</c:v>
                </c:pt>
                <c:pt idx="12">
                  <c:v>36.850999999999999</c:v>
                </c:pt>
                <c:pt idx="13">
                  <c:v>36.624000000000002</c:v>
                </c:pt>
                <c:pt idx="14">
                  <c:v>36.087000000000003</c:v>
                </c:pt>
                <c:pt idx="15">
                  <c:v>35.981000000000002</c:v>
                </c:pt>
                <c:pt idx="16">
                  <c:v>35.68</c:v>
                </c:pt>
                <c:pt idx="17">
                  <c:v>34.753999999999998</c:v>
                </c:pt>
                <c:pt idx="18">
                  <c:v>34.753999999999998</c:v>
                </c:pt>
                <c:pt idx="19">
                  <c:v>34.512</c:v>
                </c:pt>
                <c:pt idx="20">
                  <c:v>34.389000000000003</c:v>
                </c:pt>
                <c:pt idx="21">
                  <c:v>34.381999999999998</c:v>
                </c:pt>
                <c:pt idx="22">
                  <c:v>33.51</c:v>
                </c:pt>
                <c:pt idx="23">
                  <c:v>32.774000000000001</c:v>
                </c:pt>
                <c:pt idx="24">
                  <c:v>32.177</c:v>
                </c:pt>
                <c:pt idx="25">
                  <c:v>31.913</c:v>
                </c:pt>
                <c:pt idx="26">
                  <c:v>31.25</c:v>
                </c:pt>
                <c:pt idx="27">
                  <c:v>29.725000000000001</c:v>
                </c:pt>
                <c:pt idx="28">
                  <c:v>27.978999999999999</c:v>
                </c:pt>
                <c:pt idx="29">
                  <c:v>27.588000000000001</c:v>
                </c:pt>
                <c:pt idx="30">
                  <c:v>25.539000000000001</c:v>
                </c:pt>
                <c:pt idx="31">
                  <c:v>23.86</c:v>
                </c:pt>
                <c:pt idx="32">
                  <c:v>22.887</c:v>
                </c:pt>
                <c:pt idx="33">
                  <c:v>20.204000000000001</c:v>
                </c:pt>
                <c:pt idx="34">
                  <c:v>19.324000000000002</c:v>
                </c:pt>
                <c:pt idx="35">
                  <c:v>18.718</c:v>
                </c:pt>
                <c:pt idx="36">
                  <c:v>17.933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2F3-4629-9143-26D74CD5942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35439295"/>
        <c:axId val="935440959"/>
      </c:barChart>
      <c:catAx>
        <c:axId val="935439295"/>
        <c:scaling>
          <c:orientation val="minMax"/>
        </c:scaling>
        <c:delete val="0"/>
        <c:axPos val="b"/>
        <c:numFmt formatCode="mmm\-yy" sourceLinked="0"/>
        <c:majorTickMark val="none"/>
        <c:minorTickMark val="none"/>
        <c:tickLblPos val="low"/>
        <c:spPr>
          <a:noFill/>
          <a:ln w="9525" cap="flat" cmpd="sng" algn="ctr">
            <a:solidFill>
              <a:srgbClr val="000000"/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000" b="0" i="0" u="none" strike="noStrike" kern="1200" baseline="0">
                <a:solidFill>
                  <a:srgbClr val="000000"/>
                </a:solidFill>
                <a:latin typeface="Helvetica"/>
                <a:ea typeface="Helvetica"/>
                <a:cs typeface="Helvetica"/>
              </a:defRPr>
            </a:pPr>
            <a:endParaRPr lang="es-CL"/>
          </a:p>
        </c:txPr>
        <c:crossAx val="935440959"/>
        <c:crosses val="autoZero"/>
        <c:auto val="1"/>
        <c:lblAlgn val="ctr"/>
        <c:lblOffset val="100"/>
        <c:noMultiLvlLbl val="0"/>
      </c:catAx>
      <c:valAx>
        <c:axId val="93544095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ysClr val="window" lastClr="FFFFFF">
                  <a:lumMod val="65000"/>
                </a:sysClr>
              </a:solidFill>
              <a:prstDash val="solid"/>
              <a:round/>
              <a:headEnd type="none" w="med" len="med"/>
              <a:tailEnd type="none" w="med" len="med"/>
            </a:ln>
            <a:effectLst/>
          </c:spPr>
        </c:majorGridlines>
        <c:numFmt formatCode="#,##0.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000000"/>
                </a:solidFill>
                <a:latin typeface="Helvetica"/>
                <a:ea typeface="Helvetica"/>
                <a:cs typeface="Helvetica"/>
              </a:defRPr>
            </a:pPr>
            <a:endParaRPr lang="es-CL"/>
          </a:p>
        </c:txPr>
        <c:crossAx val="93543929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  <a:extLst>
      <a:ext uri="{909E8E84-426E-40DD-AFC4-6F175D3DCCD1}">
        <a14:hiddenFill xmlns:a14="http://schemas.microsoft.com/office/drawing/2010/main">
          <a:solidFill>
            <a:sysClr val="window" lastClr="FFFFFF"/>
          </a:solidFill>
        </a14:hiddenFill>
      </a:ext>
      <a:ext uri="{91240B29-F687-4F45-9708-019B960494DF}">
        <a14:hiddenLine xmlns:a14="http://schemas.microsoft.com/office/drawing/2010/main" w="9525" cap="flat" cmpd="sng" algn="ctr">
          <a:solidFill>
            <a:sysClr val="windowText" lastClr="000000">
              <a:lumMod val="15000"/>
              <a:lumOff val="85000"/>
            </a:sysClr>
          </a:solidFill>
          <a:round/>
        </a14:hiddenLine>
      </a:ext>
    </a:extLst>
  </c:spPr>
  <c:txPr>
    <a:bodyPr/>
    <a:lstStyle/>
    <a:p>
      <a:pPr>
        <a:defRPr sz="1200">
          <a:solidFill>
            <a:srgbClr val="000000"/>
          </a:solidFill>
          <a:latin typeface="Helvetica"/>
          <a:ea typeface="Helvetica"/>
          <a:cs typeface="Helvetica"/>
        </a:defRPr>
      </a:pPr>
      <a:endParaRPr lang="es-CL"/>
    </a:p>
  </c:txPr>
  <c:externalData r:id="rId3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1" i="0" u="none" strike="noStrike" kern="1200" spc="0" baseline="0">
                <a:solidFill>
                  <a:srgbClr val="000000"/>
                </a:solidFill>
                <a:latin typeface="Helvetica"/>
                <a:ea typeface="Helvetica"/>
                <a:cs typeface="Helvetica"/>
              </a:defRPr>
            </a:pPr>
            <a:r>
              <a:rPr lang="en-US" dirty="0" err="1"/>
              <a:t>Recaudación</a:t>
            </a:r>
            <a:r>
              <a:rPr lang="en-US" dirty="0"/>
              <a:t> </a:t>
            </a:r>
            <a:r>
              <a:rPr lang="en-US" dirty="0" err="1"/>
              <a:t>por</a:t>
            </a:r>
            <a:r>
              <a:rPr lang="en-US" dirty="0"/>
              <a:t> </a:t>
            </a:r>
            <a:r>
              <a:rPr lang="en-US" dirty="0" err="1"/>
              <a:t>impuesto</a:t>
            </a:r>
            <a:r>
              <a:rPr lang="en-US" dirty="0"/>
              <a:t> a la </a:t>
            </a:r>
            <a:r>
              <a:rPr lang="en-US" dirty="0" err="1"/>
              <a:t>propiedad</a:t>
            </a:r>
            <a:r>
              <a:rPr lang="en-US" dirty="0"/>
              <a:t>
</a:t>
            </a:r>
            <a:r>
              <a:rPr lang="en-US" sz="1200" b="0" dirty="0"/>
              <a:t>(% del PIB, 2020)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1" i="0" u="none" strike="noStrike" kern="1200" spc="0" baseline="0">
              <a:solidFill>
                <a:srgbClr val="000000"/>
              </a:solidFill>
              <a:latin typeface="Helvetica"/>
              <a:ea typeface="Helvetica"/>
              <a:cs typeface="Helvetica"/>
            </a:defRPr>
          </a:pPr>
          <a:endParaRPr lang="es-CL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0070C0"/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dPt>
            <c:idx val="5"/>
            <c:invertIfNegative val="0"/>
            <c:bubble3D val="0"/>
            <c:spPr>
              <a:solidFill>
                <a:srgbClr val="0070C0"/>
              </a:solidFill>
              <a:ln>
                <a:solidFill>
                  <a:sysClr val="windowText" lastClr="00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2EA-46F7-98B1-0656A80AEBAE}"/>
              </c:ext>
            </c:extLst>
          </c:dPt>
          <c:dPt>
            <c:idx val="10"/>
            <c:invertIfNegative val="0"/>
            <c:bubble3D val="0"/>
            <c:spPr>
              <a:solidFill>
                <a:srgbClr val="FF0000"/>
              </a:solidFill>
              <a:ln>
                <a:solidFill>
                  <a:sysClr val="windowText" lastClr="00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2EA-46F7-98B1-0656A80AEBAE}"/>
              </c:ext>
            </c:extLst>
          </c:dPt>
          <c:dPt>
            <c:idx val="18"/>
            <c:invertIfNegative val="0"/>
            <c:bubble3D val="0"/>
            <c:spPr>
              <a:solidFill>
                <a:srgbClr val="0070C0"/>
              </a:solidFill>
              <a:ln>
                <a:solidFill>
                  <a:sysClr val="windowText" lastClr="00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52EA-46F7-98B1-0656A80AEBAE}"/>
              </c:ext>
            </c:extLst>
          </c:dPt>
          <c:dPt>
            <c:idx val="20"/>
            <c:invertIfNegative val="0"/>
            <c:bubble3D val="0"/>
            <c:spPr>
              <a:solidFill>
                <a:srgbClr val="92D050"/>
              </a:solidFill>
              <a:ln>
                <a:solidFill>
                  <a:sysClr val="windowText" lastClr="00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52EA-46F7-98B1-0656A80AEBAE}"/>
              </c:ext>
            </c:extLst>
          </c:dPt>
          <c:cat>
            <c:strRef>
              <c:f>Prop!$A$2:$A$39</c:f>
              <c:strCache>
                <c:ptCount val="38"/>
                <c:pt idx="0">
                  <c:v>CZE</c:v>
                </c:pt>
                <c:pt idx="1">
                  <c:v>EST</c:v>
                </c:pt>
                <c:pt idx="2">
                  <c:v>MEX</c:v>
                </c:pt>
                <c:pt idx="3">
                  <c:v>LTU</c:v>
                </c:pt>
                <c:pt idx="4">
                  <c:v>CRI</c:v>
                </c:pt>
                <c:pt idx="5">
                  <c:v>SVK</c:v>
                </c:pt>
                <c:pt idx="6">
                  <c:v>AUT</c:v>
                </c:pt>
                <c:pt idx="7">
                  <c:v>SVN</c:v>
                </c:pt>
                <c:pt idx="8">
                  <c:v>LVA</c:v>
                </c:pt>
                <c:pt idx="9">
                  <c:v>SWE</c:v>
                </c:pt>
                <c:pt idx="10">
                  <c:v>CHL</c:v>
                </c:pt>
                <c:pt idx="11">
                  <c:v>TUR</c:v>
                </c:pt>
                <c:pt idx="12">
                  <c:v>HUN</c:v>
                </c:pt>
                <c:pt idx="13">
                  <c:v>IRL</c:v>
                </c:pt>
                <c:pt idx="14">
                  <c:v>DEU</c:v>
                </c:pt>
                <c:pt idx="15">
                  <c:v>POL</c:v>
                </c:pt>
                <c:pt idx="16">
                  <c:v>NOR</c:v>
                </c:pt>
                <c:pt idx="17">
                  <c:v>PRT</c:v>
                </c:pt>
                <c:pt idx="18">
                  <c:v>FIN</c:v>
                </c:pt>
                <c:pt idx="19">
                  <c:v>NLD</c:v>
                </c:pt>
                <c:pt idx="20">
                  <c:v>OCDE (2019)</c:v>
                </c:pt>
                <c:pt idx="21">
                  <c:v>COL</c:v>
                </c:pt>
                <c:pt idx="22">
                  <c:v>NZL</c:v>
                </c:pt>
                <c:pt idx="23">
                  <c:v>DNK</c:v>
                </c:pt>
                <c:pt idx="24">
                  <c:v>CHE</c:v>
                </c:pt>
                <c:pt idx="25">
                  <c:v>ESP</c:v>
                </c:pt>
                <c:pt idx="26">
                  <c:v>ISL</c:v>
                </c:pt>
                <c:pt idx="27">
                  <c:v>ITA</c:v>
                </c:pt>
                <c:pt idx="28">
                  <c:v>JPN</c:v>
                </c:pt>
                <c:pt idx="29">
                  <c:v>ISR</c:v>
                </c:pt>
                <c:pt idx="30">
                  <c:v>USA</c:v>
                </c:pt>
                <c:pt idx="31">
                  <c:v>GRC</c:v>
                </c:pt>
                <c:pt idx="32">
                  <c:v>BEL</c:v>
                </c:pt>
                <c:pt idx="33">
                  <c:v>LUX</c:v>
                </c:pt>
                <c:pt idx="34">
                  <c:v>GBR</c:v>
                </c:pt>
                <c:pt idx="35">
                  <c:v>FRA</c:v>
                </c:pt>
                <c:pt idx="36">
                  <c:v>KOR</c:v>
                </c:pt>
                <c:pt idx="37">
                  <c:v>CAN</c:v>
                </c:pt>
              </c:strCache>
            </c:strRef>
          </c:cat>
          <c:val>
            <c:numRef>
              <c:f>Prop!$G$2:$G$39</c:f>
              <c:numCache>
                <c:formatCode>0.000</c:formatCode>
                <c:ptCount val="38"/>
                <c:pt idx="0">
                  <c:v>0.20399999999999999</c:v>
                </c:pt>
                <c:pt idx="1">
                  <c:v>0.218</c:v>
                </c:pt>
                <c:pt idx="2">
                  <c:v>0.28699999999999998</c:v>
                </c:pt>
                <c:pt idx="3">
                  <c:v>0.30099999999999999</c:v>
                </c:pt>
                <c:pt idx="4">
                  <c:v>0.45300000000000001</c:v>
                </c:pt>
                <c:pt idx="5">
                  <c:v>0.47799999999999998</c:v>
                </c:pt>
                <c:pt idx="6">
                  <c:v>0.57999999999999996</c:v>
                </c:pt>
                <c:pt idx="7">
                  <c:v>0.626</c:v>
                </c:pt>
                <c:pt idx="8">
                  <c:v>0.94599999999999995</c:v>
                </c:pt>
                <c:pt idx="9">
                  <c:v>0.95499999999999996</c:v>
                </c:pt>
                <c:pt idx="10">
                  <c:v>1.0029999999999999</c:v>
                </c:pt>
                <c:pt idx="11">
                  <c:v>1.0609999999999999</c:v>
                </c:pt>
                <c:pt idx="12">
                  <c:v>1.0640000000000001</c:v>
                </c:pt>
                <c:pt idx="13">
                  <c:v>1.1459999999999999</c:v>
                </c:pt>
                <c:pt idx="14">
                  <c:v>1.26</c:v>
                </c:pt>
                <c:pt idx="15">
                  <c:v>1.288</c:v>
                </c:pt>
                <c:pt idx="16">
                  <c:v>1.296</c:v>
                </c:pt>
                <c:pt idx="17">
                  <c:v>1.452</c:v>
                </c:pt>
                <c:pt idx="18">
                  <c:v>1.5049999999999999</c:v>
                </c:pt>
                <c:pt idx="19">
                  <c:v>1.6830000000000001</c:v>
                </c:pt>
                <c:pt idx="20">
                  <c:v>1.8080000000000001</c:v>
                </c:pt>
                <c:pt idx="21">
                  <c:v>1.8120000000000001</c:v>
                </c:pt>
                <c:pt idx="22">
                  <c:v>1.899</c:v>
                </c:pt>
                <c:pt idx="23">
                  <c:v>1.958</c:v>
                </c:pt>
                <c:pt idx="24">
                  <c:v>2.1520000000000001</c:v>
                </c:pt>
                <c:pt idx="25">
                  <c:v>2.4359999999999999</c:v>
                </c:pt>
                <c:pt idx="26">
                  <c:v>2.4430000000000001</c:v>
                </c:pt>
                <c:pt idx="27">
                  <c:v>2.4580000000000002</c:v>
                </c:pt>
                <c:pt idx="28">
                  <c:v>2.6309999999999998</c:v>
                </c:pt>
                <c:pt idx="29">
                  <c:v>2.9449999999999998</c:v>
                </c:pt>
                <c:pt idx="30">
                  <c:v>3.048</c:v>
                </c:pt>
                <c:pt idx="31">
                  <c:v>3.0739999999999998</c:v>
                </c:pt>
                <c:pt idx="32">
                  <c:v>3.45</c:v>
                </c:pt>
                <c:pt idx="33">
                  <c:v>3.8340000000000001</c:v>
                </c:pt>
                <c:pt idx="34">
                  <c:v>3.855</c:v>
                </c:pt>
                <c:pt idx="35">
                  <c:v>3.976</c:v>
                </c:pt>
                <c:pt idx="36">
                  <c:v>3.976</c:v>
                </c:pt>
                <c:pt idx="37">
                  <c:v>4.1539999999999999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52EA-46F7-98B1-0656A80AEBA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27"/>
        <c:axId val="840195728"/>
        <c:axId val="840186160"/>
      </c:barChart>
      <c:catAx>
        <c:axId val="840195728"/>
        <c:scaling>
          <c:orientation val="minMax"/>
        </c:scaling>
        <c:delete val="0"/>
        <c:axPos val="b"/>
        <c:numFmt formatCode="mmm\-yy" sourceLinked="0"/>
        <c:majorTickMark val="none"/>
        <c:minorTickMark val="none"/>
        <c:tickLblPos val="low"/>
        <c:spPr>
          <a:noFill/>
          <a:ln w="9525" cap="flat" cmpd="sng" algn="ctr">
            <a:solidFill>
              <a:srgbClr val="000000"/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800" b="0" i="0" u="none" strike="noStrike" kern="1200" baseline="0">
                <a:solidFill>
                  <a:srgbClr val="000000"/>
                </a:solidFill>
                <a:latin typeface="Helvetica"/>
                <a:ea typeface="Helvetica"/>
                <a:cs typeface="Helvetica"/>
              </a:defRPr>
            </a:pPr>
            <a:endParaRPr lang="es-CL"/>
          </a:p>
        </c:txPr>
        <c:crossAx val="840186160"/>
        <c:crosses val="autoZero"/>
        <c:auto val="1"/>
        <c:lblAlgn val="ctr"/>
        <c:lblOffset val="100"/>
        <c:tickLblSkip val="1"/>
        <c:noMultiLvlLbl val="0"/>
      </c:catAx>
      <c:valAx>
        <c:axId val="8401861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ysClr val="window" lastClr="FFFFFF">
                  <a:lumMod val="65000"/>
                </a:sysClr>
              </a:solidFill>
              <a:prstDash val="solid"/>
              <a:round/>
              <a:headEnd type="none" w="med" len="med"/>
              <a:tailEnd type="none" w="med" len="med"/>
            </a:ln>
            <a:effectLst/>
          </c:spPr>
        </c:majorGridlines>
        <c:numFmt formatCode="#,##0.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000000"/>
                </a:solidFill>
                <a:latin typeface="Helvetica"/>
                <a:ea typeface="Helvetica"/>
                <a:cs typeface="Helvetica"/>
              </a:defRPr>
            </a:pPr>
            <a:endParaRPr lang="es-CL"/>
          </a:p>
        </c:txPr>
        <c:crossAx val="8401957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  <a:extLst>
      <a:ext uri="{909E8E84-426E-40DD-AFC4-6F175D3DCCD1}">
        <a14:hiddenFill xmlns:a14="http://schemas.microsoft.com/office/drawing/2010/main">
          <a:solidFill>
            <a:sysClr val="window" lastClr="FFFFFF"/>
          </a:solidFill>
        </a14:hiddenFill>
      </a:ext>
      <a:ext uri="{91240B29-F687-4F45-9708-019B960494DF}">
        <a14:hiddenLine xmlns:a14="http://schemas.microsoft.com/office/drawing/2010/main" w="9525" cap="flat" cmpd="sng" algn="ctr">
          <a:solidFill>
            <a:sysClr val="windowText" lastClr="000000">
              <a:lumMod val="15000"/>
              <a:lumOff val="85000"/>
            </a:sysClr>
          </a:solidFill>
          <a:round/>
        </a14:hiddenLine>
      </a:ext>
    </a:extLst>
  </c:spPr>
  <c:txPr>
    <a:bodyPr/>
    <a:lstStyle/>
    <a:p>
      <a:pPr>
        <a:defRPr sz="1200">
          <a:solidFill>
            <a:srgbClr val="000000"/>
          </a:solidFill>
          <a:latin typeface="Helvetica"/>
          <a:ea typeface="Helvetica"/>
          <a:cs typeface="Helvetica"/>
        </a:defRPr>
      </a:pPr>
      <a:endParaRPr lang="es-CL"/>
    </a:p>
  </c:txPr>
  <c:externalData r:id="rId4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1" i="0" u="none" strike="noStrike" kern="1200" spc="0" baseline="0">
                <a:solidFill>
                  <a:srgbClr val="000000"/>
                </a:solidFill>
                <a:latin typeface="Helvetica"/>
                <a:ea typeface="Helvetica"/>
                <a:cs typeface="Helvetica"/>
              </a:defRPr>
            </a:pPr>
            <a:r>
              <a:rPr lang="en-US"/>
              <a:t>Recaudación por impuesto a personas y empresas (*)
</a:t>
            </a:r>
            <a:r>
              <a:rPr lang="en-US" sz="1200" b="0"/>
              <a:t>(% del PIB, 2020)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1" i="0" u="none" strike="noStrike" kern="1200" spc="0" baseline="0">
              <a:solidFill>
                <a:srgbClr val="000000"/>
              </a:solidFill>
              <a:latin typeface="Helvetica"/>
              <a:ea typeface="Helvetica"/>
              <a:cs typeface="Helvetica"/>
            </a:defRPr>
          </a:pPr>
          <a:endParaRPr lang="es-CL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'CT+PT'!$J$2</c:f>
              <c:strCache>
                <c:ptCount val="1"/>
                <c:pt idx="0">
                  <c:v>suma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dPt>
            <c:idx val="5"/>
            <c:invertIfNegative val="0"/>
            <c:bubble3D val="0"/>
            <c:spPr>
              <a:solidFill>
                <a:srgbClr val="FF0000"/>
              </a:solidFill>
              <a:ln>
                <a:solidFill>
                  <a:sysClr val="windowText" lastClr="00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D82-40CF-B8D1-FE4AADD425DD}"/>
              </c:ext>
            </c:extLst>
          </c:dPt>
          <c:dPt>
            <c:idx val="18"/>
            <c:invertIfNegative val="0"/>
            <c:bubble3D val="0"/>
            <c:spPr>
              <a:solidFill>
                <a:srgbClr val="0070C0"/>
              </a:solidFill>
              <a:ln>
                <a:solidFill>
                  <a:sysClr val="windowText" lastClr="00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D82-40CF-B8D1-FE4AADD425DD}"/>
              </c:ext>
            </c:extLst>
          </c:dPt>
          <c:dPt>
            <c:idx val="20"/>
            <c:invertIfNegative val="0"/>
            <c:bubble3D val="0"/>
            <c:spPr>
              <a:solidFill>
                <a:srgbClr val="92D050"/>
              </a:solidFill>
              <a:ln>
                <a:solidFill>
                  <a:sysClr val="windowText" lastClr="00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BD82-40CF-B8D1-FE4AADD425DD}"/>
              </c:ext>
            </c:extLst>
          </c:dPt>
          <c:cat>
            <c:strRef>
              <c:f>'CT+PT'!$I$3:$I$38</c:f>
              <c:strCache>
                <c:ptCount val="36"/>
                <c:pt idx="0">
                  <c:v>CRI</c:v>
                </c:pt>
                <c:pt idx="1">
                  <c:v>TUR</c:v>
                </c:pt>
                <c:pt idx="2">
                  <c:v>COL</c:v>
                </c:pt>
                <c:pt idx="3">
                  <c:v>HUN</c:v>
                </c:pt>
                <c:pt idx="4">
                  <c:v>SVK</c:v>
                </c:pt>
                <c:pt idx="5">
                  <c:v>CHL</c:v>
                </c:pt>
                <c:pt idx="6">
                  <c:v>SVN</c:v>
                </c:pt>
                <c:pt idx="7">
                  <c:v>LVA</c:v>
                </c:pt>
                <c:pt idx="8">
                  <c:v>MEX</c:v>
                </c:pt>
                <c:pt idx="9">
                  <c:v>POL</c:v>
                </c:pt>
                <c:pt idx="10">
                  <c:v>CZE</c:v>
                </c:pt>
                <c:pt idx="11">
                  <c:v>EST</c:v>
                </c:pt>
                <c:pt idx="12">
                  <c:v>KOR</c:v>
                </c:pt>
                <c:pt idx="13">
                  <c:v>LTU</c:v>
                </c:pt>
                <c:pt idx="14">
                  <c:v>JPN</c:v>
                </c:pt>
                <c:pt idx="15">
                  <c:v>ISR</c:v>
                </c:pt>
                <c:pt idx="16">
                  <c:v>PRT</c:v>
                </c:pt>
                <c:pt idx="17">
                  <c:v>IRL</c:v>
                </c:pt>
                <c:pt idx="18">
                  <c:v>ESP</c:v>
                </c:pt>
                <c:pt idx="19">
                  <c:v>AUT</c:v>
                </c:pt>
                <c:pt idx="20">
                  <c:v>OCDE (2019)</c:v>
                </c:pt>
                <c:pt idx="21">
                  <c:v>CHE</c:v>
                </c:pt>
                <c:pt idx="22">
                  <c:v>GBR</c:v>
                </c:pt>
                <c:pt idx="23">
                  <c:v>USA</c:v>
                </c:pt>
                <c:pt idx="24">
                  <c:v>FRA</c:v>
                </c:pt>
                <c:pt idx="25">
                  <c:v>DEU</c:v>
                </c:pt>
                <c:pt idx="26">
                  <c:v>NLD</c:v>
                </c:pt>
                <c:pt idx="27">
                  <c:v>ITA</c:v>
                </c:pt>
                <c:pt idx="28">
                  <c:v>NOR</c:v>
                </c:pt>
                <c:pt idx="29">
                  <c:v>LUX</c:v>
                </c:pt>
                <c:pt idx="30">
                  <c:v>FIN</c:v>
                </c:pt>
                <c:pt idx="31">
                  <c:v>SWE</c:v>
                </c:pt>
                <c:pt idx="32">
                  <c:v>BEL</c:v>
                </c:pt>
                <c:pt idx="33">
                  <c:v>CAN</c:v>
                </c:pt>
                <c:pt idx="34">
                  <c:v>ISL</c:v>
                </c:pt>
                <c:pt idx="35">
                  <c:v>DNK</c:v>
                </c:pt>
              </c:strCache>
            </c:strRef>
          </c:cat>
          <c:val>
            <c:numRef>
              <c:f>'CT+PT'!$J$3:$J$38</c:f>
              <c:numCache>
                <c:formatCode>#,##0.0</c:formatCode>
                <c:ptCount val="36"/>
                <c:pt idx="0">
                  <c:v>3.4699999999999998</c:v>
                </c:pt>
                <c:pt idx="1">
                  <c:v>5.2279999999999998</c:v>
                </c:pt>
                <c:pt idx="2">
                  <c:v>5.8800000000000008</c:v>
                </c:pt>
                <c:pt idx="3">
                  <c:v>6.2989999999999995</c:v>
                </c:pt>
                <c:pt idx="4">
                  <c:v>6.3029999999999999</c:v>
                </c:pt>
                <c:pt idx="5">
                  <c:v>6.6859999999999999</c:v>
                </c:pt>
                <c:pt idx="6">
                  <c:v>6.7210000000000001</c:v>
                </c:pt>
                <c:pt idx="7">
                  <c:v>6.8209999999999997</c:v>
                </c:pt>
                <c:pt idx="8">
                  <c:v>7.3730000000000002</c:v>
                </c:pt>
                <c:pt idx="9">
                  <c:v>7.452</c:v>
                </c:pt>
                <c:pt idx="10">
                  <c:v>7.5220000000000002</c:v>
                </c:pt>
                <c:pt idx="11">
                  <c:v>7.8330000000000002</c:v>
                </c:pt>
                <c:pt idx="12">
                  <c:v>8.6549999999999994</c:v>
                </c:pt>
                <c:pt idx="13">
                  <c:v>8.7810000000000006</c:v>
                </c:pt>
                <c:pt idx="14">
                  <c:v>9.1589999999999989</c:v>
                </c:pt>
                <c:pt idx="15">
                  <c:v>9.3490000000000002</c:v>
                </c:pt>
                <c:pt idx="16">
                  <c:v>9.6449999999999996</c:v>
                </c:pt>
                <c:pt idx="17">
                  <c:v>9.8160000000000007</c:v>
                </c:pt>
                <c:pt idx="18">
                  <c:v>10.664999999999999</c:v>
                </c:pt>
                <c:pt idx="19">
                  <c:v>11.334999999999999</c:v>
                </c:pt>
                <c:pt idx="20">
                  <c:v>11.02</c:v>
                </c:pt>
                <c:pt idx="21">
                  <c:v>11.530999999999999</c:v>
                </c:pt>
                <c:pt idx="22">
                  <c:v>11.777000000000001</c:v>
                </c:pt>
                <c:pt idx="23">
                  <c:v>11.802</c:v>
                </c:pt>
                <c:pt idx="24">
                  <c:v>11.879999999999999</c:v>
                </c:pt>
                <c:pt idx="25">
                  <c:v>12.014000000000001</c:v>
                </c:pt>
                <c:pt idx="26">
                  <c:v>12.139000000000001</c:v>
                </c:pt>
                <c:pt idx="27">
                  <c:v>13.642999999999999</c:v>
                </c:pt>
                <c:pt idx="28">
                  <c:v>13.646000000000001</c:v>
                </c:pt>
                <c:pt idx="29">
                  <c:v>14.352</c:v>
                </c:pt>
                <c:pt idx="30">
                  <c:v>14.681000000000001</c:v>
                </c:pt>
                <c:pt idx="31">
                  <c:v>15.191000000000001</c:v>
                </c:pt>
                <c:pt idx="32">
                  <c:v>15.228</c:v>
                </c:pt>
                <c:pt idx="33">
                  <c:v>16.737000000000002</c:v>
                </c:pt>
                <c:pt idx="34">
                  <c:v>17.427</c:v>
                </c:pt>
                <c:pt idx="35">
                  <c:v>27.86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BD82-40CF-B8D1-FE4AADD425D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27"/>
        <c:axId val="840195728"/>
        <c:axId val="840186160"/>
      </c:barChart>
      <c:catAx>
        <c:axId val="840195728"/>
        <c:scaling>
          <c:orientation val="minMax"/>
        </c:scaling>
        <c:delete val="0"/>
        <c:axPos val="b"/>
        <c:numFmt formatCode="mmm\-yy" sourceLinked="0"/>
        <c:majorTickMark val="none"/>
        <c:minorTickMark val="none"/>
        <c:tickLblPos val="low"/>
        <c:spPr>
          <a:noFill/>
          <a:ln w="9525" cap="flat" cmpd="sng" algn="ctr">
            <a:solidFill>
              <a:srgbClr val="000000"/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800" b="0" i="0" u="none" strike="noStrike" kern="1200" baseline="0">
                <a:solidFill>
                  <a:srgbClr val="000000"/>
                </a:solidFill>
                <a:latin typeface="Helvetica"/>
                <a:ea typeface="Helvetica"/>
                <a:cs typeface="Helvetica"/>
              </a:defRPr>
            </a:pPr>
            <a:endParaRPr lang="es-CL"/>
          </a:p>
        </c:txPr>
        <c:crossAx val="840186160"/>
        <c:crosses val="autoZero"/>
        <c:auto val="1"/>
        <c:lblAlgn val="ctr"/>
        <c:lblOffset val="100"/>
        <c:tickLblSkip val="1"/>
        <c:noMultiLvlLbl val="0"/>
      </c:catAx>
      <c:valAx>
        <c:axId val="8401861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ysClr val="window" lastClr="FFFFFF">
                  <a:lumMod val="65000"/>
                </a:sysClr>
              </a:solidFill>
              <a:prstDash val="solid"/>
              <a:round/>
              <a:headEnd type="none" w="med" len="med"/>
              <a:tailEnd type="none" w="med" len="med"/>
            </a:ln>
            <a:effectLst/>
          </c:spPr>
        </c:majorGridlines>
        <c:numFmt formatCode="#,##0.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000000"/>
                </a:solidFill>
                <a:latin typeface="Helvetica"/>
                <a:ea typeface="Helvetica"/>
                <a:cs typeface="Helvetica"/>
              </a:defRPr>
            </a:pPr>
            <a:endParaRPr lang="es-CL"/>
          </a:p>
        </c:txPr>
        <c:crossAx val="8401957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  <a:extLst>
      <a:ext uri="{909E8E84-426E-40DD-AFC4-6F175D3DCCD1}">
        <a14:hiddenFill xmlns:a14="http://schemas.microsoft.com/office/drawing/2010/main">
          <a:solidFill>
            <a:sysClr val="window" lastClr="FFFFFF"/>
          </a:solidFill>
        </a14:hiddenFill>
      </a:ext>
      <a:ext uri="{91240B29-F687-4F45-9708-019B960494DF}">
        <a14:hiddenLine xmlns:a14="http://schemas.microsoft.com/office/drawing/2010/main" w="9525" cap="flat" cmpd="sng" algn="ctr">
          <a:solidFill>
            <a:sysClr val="windowText" lastClr="000000">
              <a:lumMod val="15000"/>
              <a:lumOff val="85000"/>
            </a:sysClr>
          </a:solidFill>
          <a:round/>
        </a14:hiddenLine>
      </a:ext>
    </a:extLst>
  </c:spPr>
  <c:txPr>
    <a:bodyPr/>
    <a:lstStyle/>
    <a:p>
      <a:pPr>
        <a:defRPr sz="1200">
          <a:solidFill>
            <a:srgbClr val="000000"/>
          </a:solidFill>
          <a:latin typeface="Helvetica"/>
          <a:ea typeface="Helvetica"/>
          <a:cs typeface="Helvetica"/>
        </a:defRPr>
      </a:pPr>
      <a:endParaRPr lang="es-CL"/>
    </a:p>
  </c:txPr>
  <c:externalData r:id="rId3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1" i="0" u="none" strike="noStrike" kern="1200" spc="0" baseline="0">
                <a:solidFill>
                  <a:srgbClr val="000000"/>
                </a:solidFill>
                <a:latin typeface="Helvetica"/>
                <a:ea typeface="Helvetica"/>
                <a:cs typeface="Helvetica"/>
              </a:defRPr>
            </a:pPr>
            <a:r>
              <a:rPr lang="en-US" dirty="0" err="1"/>
              <a:t>Recaudación</a:t>
            </a:r>
            <a:r>
              <a:rPr lang="en-US" dirty="0"/>
              <a:t> </a:t>
            </a:r>
            <a:r>
              <a:rPr lang="en-US" dirty="0" err="1"/>
              <a:t>impuesto bienes y servicios</a:t>
            </a:r>
            <a:r>
              <a:rPr lang="en-US" dirty="0"/>
              <a:t>
</a:t>
            </a:r>
            <a:r>
              <a:rPr lang="en-US" sz="1200" b="0" dirty="0"/>
              <a:t>(% del PIB, 2020)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1" i="0" u="none" strike="noStrike" kern="1200" spc="0" baseline="0">
              <a:solidFill>
                <a:srgbClr val="000000"/>
              </a:solidFill>
              <a:latin typeface="Helvetica"/>
              <a:ea typeface="Helvetica"/>
              <a:cs typeface="Helvetica"/>
            </a:defRPr>
          </a:pPr>
          <a:endParaRPr lang="es-CL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00B050"/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  <a:ln>
                <a:solidFill>
                  <a:sysClr val="windowText" lastClr="00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A-B000-4D82-95A9-84D59E141E91}"/>
              </c:ext>
            </c:extLst>
          </c:dPt>
          <c:dPt>
            <c:idx val="5"/>
            <c:invertIfNegative val="0"/>
            <c:bubble3D val="0"/>
            <c:spPr>
              <a:solidFill>
                <a:srgbClr val="00B050"/>
              </a:solidFill>
              <a:ln>
                <a:solidFill>
                  <a:sysClr val="windowText" lastClr="00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000-4D82-95A9-84D59E141E91}"/>
              </c:ext>
            </c:extLst>
          </c:dPt>
          <c:dPt>
            <c:idx val="10"/>
            <c:invertIfNegative val="0"/>
            <c:bubble3D val="0"/>
            <c:spPr>
              <a:solidFill>
                <a:srgbClr val="00B050"/>
              </a:solidFill>
              <a:ln>
                <a:solidFill>
                  <a:sysClr val="windowText" lastClr="00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000-4D82-95A9-84D59E141E91}"/>
              </c:ext>
            </c:extLst>
          </c:dPt>
          <c:dPt>
            <c:idx val="18"/>
            <c:invertIfNegative val="0"/>
            <c:bubble3D val="0"/>
            <c:spPr>
              <a:solidFill>
                <a:srgbClr val="00B050"/>
              </a:solidFill>
              <a:ln>
                <a:solidFill>
                  <a:sysClr val="windowText" lastClr="00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B000-4D82-95A9-84D59E141E91}"/>
              </c:ext>
            </c:extLst>
          </c:dPt>
          <c:dPt>
            <c:idx val="20"/>
            <c:invertIfNegative val="0"/>
            <c:bubble3D val="0"/>
            <c:spPr>
              <a:solidFill>
                <a:srgbClr val="00B050"/>
              </a:solidFill>
              <a:ln>
                <a:solidFill>
                  <a:sysClr val="windowText" lastClr="00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B000-4D82-95A9-84D59E141E91}"/>
              </c:ext>
            </c:extLst>
          </c:dPt>
          <c:cat>
            <c:strRef>
              <c:f>DP_LIVE_22032022181049790!$E$8:$E$9</c:f>
              <c:strCache>
                <c:ptCount val="2"/>
                <c:pt idx="0">
                  <c:v>Chile</c:v>
                </c:pt>
                <c:pt idx="1">
                  <c:v>OCDE</c:v>
                </c:pt>
              </c:strCache>
            </c:strRef>
          </c:cat>
          <c:val>
            <c:numRef>
              <c:f>DP_LIVE_22032022181049790!$F$8:$F$9</c:f>
              <c:numCache>
                <c:formatCode>General</c:formatCode>
                <c:ptCount val="2"/>
                <c:pt idx="0">
                  <c:v>10.6</c:v>
                </c:pt>
                <c:pt idx="1">
                  <c:v>10.65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B000-4D82-95A9-84D59E141E9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27"/>
        <c:axId val="840195728"/>
        <c:axId val="840186160"/>
      </c:barChart>
      <c:catAx>
        <c:axId val="840195728"/>
        <c:scaling>
          <c:orientation val="minMax"/>
        </c:scaling>
        <c:delete val="0"/>
        <c:axPos val="b"/>
        <c:numFmt formatCode="mmm\-yy" sourceLinked="0"/>
        <c:majorTickMark val="none"/>
        <c:minorTickMark val="none"/>
        <c:tickLblPos val="low"/>
        <c:spPr>
          <a:noFill/>
          <a:ln w="9525" cap="flat" cmpd="sng" algn="ctr">
            <a:solidFill>
              <a:srgbClr val="000000"/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800" b="0" i="0" u="none" strike="noStrike" kern="1200" baseline="0">
                <a:solidFill>
                  <a:srgbClr val="000000"/>
                </a:solidFill>
                <a:latin typeface="Helvetica"/>
                <a:ea typeface="Helvetica"/>
                <a:cs typeface="Helvetica"/>
              </a:defRPr>
            </a:pPr>
            <a:endParaRPr lang="es-CL"/>
          </a:p>
        </c:txPr>
        <c:crossAx val="840186160"/>
        <c:crosses val="autoZero"/>
        <c:auto val="1"/>
        <c:lblAlgn val="ctr"/>
        <c:lblOffset val="100"/>
        <c:tickLblSkip val="1"/>
        <c:noMultiLvlLbl val="0"/>
      </c:catAx>
      <c:valAx>
        <c:axId val="840186160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ysClr val="window" lastClr="FFFFFF">
                  <a:lumMod val="65000"/>
                </a:sysClr>
              </a:solidFill>
              <a:prstDash val="solid"/>
              <a:round/>
              <a:headEnd type="none" w="med" len="med"/>
              <a:tailEnd type="none" w="med" len="med"/>
            </a:ln>
            <a:effectLst/>
          </c:spPr>
        </c:majorGridlines>
        <c:numFmt formatCode="#,##0.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000000"/>
                </a:solidFill>
                <a:latin typeface="Helvetica"/>
                <a:ea typeface="Helvetica"/>
                <a:cs typeface="Helvetica"/>
              </a:defRPr>
            </a:pPr>
            <a:endParaRPr lang="es-CL"/>
          </a:p>
        </c:txPr>
        <c:crossAx val="8401957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  <a:extLst>
      <a:ext uri="{909E8E84-426E-40DD-AFC4-6F175D3DCCD1}">
        <a14:hiddenFill xmlns:a14="http://schemas.microsoft.com/office/drawing/2010/main">
          <a:solidFill>
            <a:sysClr val="window" lastClr="FFFFFF"/>
          </a:solidFill>
        </a14:hiddenFill>
      </a:ext>
      <a:ext uri="{91240B29-F687-4F45-9708-019B960494DF}">
        <a14:hiddenLine xmlns:a14="http://schemas.microsoft.com/office/drawing/2010/main" w="9525" cap="flat" cmpd="sng" algn="ctr">
          <a:solidFill>
            <a:sysClr val="windowText" lastClr="000000">
              <a:lumMod val="15000"/>
              <a:lumOff val="85000"/>
            </a:sysClr>
          </a:solidFill>
          <a:round/>
        </a14:hiddenLine>
      </a:ext>
    </a:extLst>
  </c:spPr>
  <c:txPr>
    <a:bodyPr/>
    <a:lstStyle/>
    <a:p>
      <a:pPr>
        <a:defRPr sz="1200">
          <a:solidFill>
            <a:srgbClr val="000000"/>
          </a:solidFill>
          <a:latin typeface="Helvetica"/>
          <a:ea typeface="Helvetica"/>
          <a:cs typeface="Helvetica"/>
        </a:defRPr>
      </a:pPr>
      <a:endParaRPr lang="es-CL"/>
    </a:p>
  </c:txPr>
  <c:externalData r:id="rId4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1" i="0" u="none" strike="noStrike" kern="1200" spc="0" baseline="0">
                <a:solidFill>
                  <a:srgbClr val="000000"/>
                </a:solidFill>
                <a:latin typeface="Helvetica"/>
                <a:ea typeface="Helvetica"/>
                <a:cs typeface="Helvetica"/>
              </a:defRPr>
            </a:pPr>
            <a:r>
              <a:rPr lang="es-CL"/>
              <a:t>Aporte previsional efectivo
</a:t>
            </a:r>
            <a:r>
              <a:rPr lang="es-CL" sz="1200" b="0"/>
              <a:t>(% del ingreso</a:t>
            </a:r>
            <a:r>
              <a:rPr lang="es-CL" sz="1200" b="0" baseline="0"/>
              <a:t> bruto, 2020</a:t>
            </a:r>
            <a:r>
              <a:rPr lang="es-CL" sz="1200" b="0"/>
              <a:t>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1" i="0" u="none" strike="noStrike" kern="1200" spc="0" baseline="0">
              <a:solidFill>
                <a:srgbClr val="000000"/>
              </a:solidFill>
              <a:latin typeface="Helvetica"/>
              <a:ea typeface="Helvetica"/>
              <a:cs typeface="Helvetica"/>
            </a:defRPr>
          </a:pPr>
          <a:endParaRPr lang="es-CL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'Gr6'!$K$4</c:f>
              <c:strCache>
                <c:ptCount val="1"/>
                <c:pt idx="0">
                  <c:v>Contribución efectiva (%)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chemeClr val="tx1"/>
              </a:solidFill>
            </a:ln>
            <a:effectLst/>
          </c:spPr>
          <c:invertIfNegative val="0"/>
          <c:dPt>
            <c:idx val="8"/>
            <c:invertIfNegative val="0"/>
            <c:bubble3D val="0"/>
            <c:spPr>
              <a:solidFill>
                <a:srgbClr val="C00000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565-4464-AA88-7BB2FF30F2AA}"/>
              </c:ext>
            </c:extLst>
          </c:dPt>
          <c:dPt>
            <c:idx val="14"/>
            <c:invertIfNegative val="0"/>
            <c:bubble3D val="0"/>
            <c:spPr>
              <a:solidFill>
                <a:srgbClr val="00B050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565-4464-AA88-7BB2FF30F2AA}"/>
              </c:ext>
            </c:extLst>
          </c:dPt>
          <c:cat>
            <c:strRef>
              <c:f>'Gr6'!$J$5:$J$40</c:f>
              <c:strCache>
                <c:ptCount val="36"/>
                <c:pt idx="0">
                  <c:v>NZL</c:v>
                </c:pt>
                <c:pt idx="1">
                  <c:v>MEX</c:v>
                </c:pt>
                <c:pt idx="2">
                  <c:v>LTU</c:v>
                </c:pt>
                <c:pt idx="3">
                  <c:v>KOR</c:v>
                </c:pt>
                <c:pt idx="4">
                  <c:v>AUS</c:v>
                </c:pt>
                <c:pt idx="5">
                  <c:v>CAN</c:v>
                </c:pt>
                <c:pt idx="6">
                  <c:v>USA</c:v>
                </c:pt>
                <c:pt idx="7">
                  <c:v>DIN</c:v>
                </c:pt>
                <c:pt idx="8">
                  <c:v>CHL</c:v>
                </c:pt>
                <c:pt idx="9">
                  <c:v>CR</c:v>
                </c:pt>
                <c:pt idx="10">
                  <c:v>COL</c:v>
                </c:pt>
                <c:pt idx="11">
                  <c:v>LUX</c:v>
                </c:pt>
                <c:pt idx="12">
                  <c:v>BEL</c:v>
                </c:pt>
                <c:pt idx="13">
                  <c:v>SUI</c:v>
                </c:pt>
                <c:pt idx="14">
                  <c:v>OECD</c:v>
                </c:pt>
                <c:pt idx="15">
                  <c:v>JPN</c:v>
                </c:pt>
                <c:pt idx="16">
                  <c:v>ALE</c:v>
                </c:pt>
                <c:pt idx="17">
                  <c:v>ISR</c:v>
                </c:pt>
                <c:pt idx="18">
                  <c:v>POL</c:v>
                </c:pt>
                <c:pt idx="19">
                  <c:v>EST</c:v>
                </c:pt>
                <c:pt idx="20">
                  <c:v>LAT</c:v>
                </c:pt>
                <c:pt idx="21">
                  <c:v>TUR</c:v>
                </c:pt>
                <c:pt idx="22">
                  <c:v>HUN</c:v>
                </c:pt>
                <c:pt idx="23">
                  <c:v>ISL</c:v>
                </c:pt>
                <c:pt idx="24">
                  <c:v>SUE</c:v>
                </c:pt>
                <c:pt idx="25">
                  <c:v>FIN</c:v>
                </c:pt>
                <c:pt idx="26">
                  <c:v>POR</c:v>
                </c:pt>
                <c:pt idx="27">
                  <c:v>SLK</c:v>
                </c:pt>
                <c:pt idx="28">
                  <c:v>AUT</c:v>
                </c:pt>
                <c:pt idx="29">
                  <c:v>NOR</c:v>
                </c:pt>
                <c:pt idx="30">
                  <c:v>SVN</c:v>
                </c:pt>
                <c:pt idx="31">
                  <c:v>HOL</c:v>
                </c:pt>
                <c:pt idx="32">
                  <c:v>GRE</c:v>
                </c:pt>
                <c:pt idx="33">
                  <c:v>FRA</c:v>
                </c:pt>
                <c:pt idx="34">
                  <c:v>CZR</c:v>
                </c:pt>
                <c:pt idx="35">
                  <c:v>ITA</c:v>
                </c:pt>
              </c:strCache>
            </c:strRef>
          </c:cat>
          <c:val>
            <c:numRef>
              <c:f>'Gr6'!$K$5:$K$40</c:f>
              <c:numCache>
                <c:formatCode>0.0</c:formatCode>
                <c:ptCount val="36"/>
                <c:pt idx="0">
                  <c:v>0</c:v>
                </c:pt>
                <c:pt idx="1">
                  <c:v>6.2750000000000004</c:v>
                </c:pt>
                <c:pt idx="2">
                  <c:v>8.7200000000000006</c:v>
                </c:pt>
                <c:pt idx="3">
                  <c:v>9</c:v>
                </c:pt>
                <c:pt idx="4">
                  <c:v>9.5</c:v>
                </c:pt>
                <c:pt idx="5">
                  <c:v>10.5</c:v>
                </c:pt>
                <c:pt idx="6">
                  <c:v>10.6</c:v>
                </c:pt>
                <c:pt idx="7">
                  <c:v>12.7796952017768</c:v>
                </c:pt>
                <c:pt idx="8">
                  <c:v>12.82</c:v>
                </c:pt>
                <c:pt idx="9">
                  <c:v>13.5</c:v>
                </c:pt>
                <c:pt idx="10">
                  <c:v>14.11</c:v>
                </c:pt>
                <c:pt idx="11">
                  <c:v>16</c:v>
                </c:pt>
                <c:pt idx="12">
                  <c:v>16.399999999999999</c:v>
                </c:pt>
                <c:pt idx="13">
                  <c:v>17</c:v>
                </c:pt>
                <c:pt idx="14">
                  <c:v>18.212995964754199</c:v>
                </c:pt>
                <c:pt idx="15">
                  <c:v>18.3</c:v>
                </c:pt>
                <c:pt idx="16">
                  <c:v>18.600000000000001</c:v>
                </c:pt>
                <c:pt idx="17">
                  <c:v>19.223436908528601</c:v>
                </c:pt>
                <c:pt idx="18">
                  <c:v>19.52</c:v>
                </c:pt>
                <c:pt idx="19">
                  <c:v>20</c:v>
                </c:pt>
                <c:pt idx="20">
                  <c:v>20</c:v>
                </c:pt>
                <c:pt idx="21">
                  <c:v>20</c:v>
                </c:pt>
                <c:pt idx="22">
                  <c:v>21.82</c:v>
                </c:pt>
                <c:pt idx="23">
                  <c:v>21.85</c:v>
                </c:pt>
                <c:pt idx="24">
                  <c:v>22.3</c:v>
                </c:pt>
                <c:pt idx="25">
                  <c:v>22.4</c:v>
                </c:pt>
                <c:pt idx="26">
                  <c:v>22.7</c:v>
                </c:pt>
                <c:pt idx="27">
                  <c:v>22.75</c:v>
                </c:pt>
                <c:pt idx="28">
                  <c:v>22.8</c:v>
                </c:pt>
                <c:pt idx="29">
                  <c:v>23.2</c:v>
                </c:pt>
                <c:pt idx="30">
                  <c:v>24.35</c:v>
                </c:pt>
                <c:pt idx="31">
                  <c:v>25.136726656091</c:v>
                </c:pt>
                <c:pt idx="32">
                  <c:v>26.5</c:v>
                </c:pt>
                <c:pt idx="33">
                  <c:v>27.8</c:v>
                </c:pt>
                <c:pt idx="34">
                  <c:v>28</c:v>
                </c:pt>
                <c:pt idx="35">
                  <c:v>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565-4464-AA88-7BB2FF30F2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252202303"/>
        <c:axId val="1252206463"/>
      </c:barChart>
      <c:catAx>
        <c:axId val="1252202303"/>
        <c:scaling>
          <c:orientation val="minMax"/>
        </c:scaling>
        <c:delete val="0"/>
        <c:axPos val="b"/>
        <c:numFmt formatCode="mmm\-yy" sourceLinked="0"/>
        <c:majorTickMark val="none"/>
        <c:minorTickMark val="none"/>
        <c:tickLblPos val="low"/>
        <c:spPr>
          <a:noFill/>
          <a:ln w="9525" cap="flat" cmpd="sng" algn="ctr">
            <a:solidFill>
              <a:srgbClr val="000000"/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800" b="0" i="0" u="none" strike="noStrike" kern="1200" baseline="0">
                <a:solidFill>
                  <a:srgbClr val="000000"/>
                </a:solidFill>
                <a:latin typeface="Helvetica"/>
                <a:ea typeface="Helvetica"/>
                <a:cs typeface="Helvetica"/>
              </a:defRPr>
            </a:pPr>
            <a:endParaRPr lang="es-CL"/>
          </a:p>
        </c:txPr>
        <c:crossAx val="1252206463"/>
        <c:crosses val="autoZero"/>
        <c:auto val="1"/>
        <c:lblAlgn val="ctr"/>
        <c:lblOffset val="100"/>
        <c:noMultiLvlLbl val="0"/>
      </c:catAx>
      <c:valAx>
        <c:axId val="125220646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ysClr val="window" lastClr="FFFFFF">
                  <a:lumMod val="65000"/>
                </a:sysClr>
              </a:solidFill>
              <a:prstDash val="solid"/>
              <a:round/>
              <a:headEnd type="none" w="med" len="med"/>
              <a:tailEnd type="none" w="med" len="med"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000000"/>
                </a:solidFill>
                <a:latin typeface="Helvetica"/>
                <a:ea typeface="Helvetica"/>
                <a:cs typeface="Helvetica"/>
              </a:defRPr>
            </a:pPr>
            <a:endParaRPr lang="es-CL"/>
          </a:p>
        </c:txPr>
        <c:crossAx val="125220230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  <a:extLst>
      <a:ext uri="{909E8E84-426E-40DD-AFC4-6F175D3DCCD1}">
        <a14:hiddenFill xmlns:a14="http://schemas.microsoft.com/office/drawing/2010/main">
          <a:solidFill>
            <a:sysClr val="window" lastClr="FFFFFF"/>
          </a:solidFill>
        </a14:hiddenFill>
      </a:ext>
      <a:ext uri="{91240B29-F687-4F45-9708-019B960494DF}">
        <a14:hiddenLine xmlns:a14="http://schemas.microsoft.com/office/drawing/2010/main" w="9525" cap="flat" cmpd="sng" algn="ctr">
          <a:solidFill>
            <a:sysClr val="windowText" lastClr="000000">
              <a:lumMod val="15000"/>
              <a:lumOff val="85000"/>
            </a:sysClr>
          </a:solidFill>
          <a:round/>
        </a14:hiddenLine>
      </a:ext>
    </a:extLst>
  </c:spPr>
  <c:txPr>
    <a:bodyPr/>
    <a:lstStyle/>
    <a:p>
      <a:pPr>
        <a:defRPr sz="1200">
          <a:solidFill>
            <a:srgbClr val="000000"/>
          </a:solidFill>
          <a:latin typeface="Helvetica"/>
          <a:ea typeface="Helvetica"/>
          <a:cs typeface="Helvetica"/>
        </a:defRPr>
      </a:pPr>
      <a:endParaRPr lang="es-CL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40" b="1" i="0" u="none" strike="noStrike" kern="1200" spc="0" baseline="0">
                <a:solidFill>
                  <a:srgbClr val="000000"/>
                </a:solidFill>
                <a:latin typeface="Helvetica"/>
                <a:ea typeface="Helvetica"/>
                <a:cs typeface="Helvetica"/>
              </a:defRPr>
            </a:pPr>
            <a:r>
              <a:rPr lang="es-CL" sz="1400" b="1" i="0" baseline="0" dirty="0" err="1">
                <a:effectLst/>
              </a:rPr>
              <a:t>Latam</a:t>
            </a:r>
            <a:r>
              <a:rPr lang="es-CL" sz="1400" b="1" i="0" baseline="0" dirty="0">
                <a:effectLst/>
              </a:rPr>
              <a:t>: Tasas y proyecciones</a:t>
            </a:r>
            <a:r>
              <a:rPr lang="es-CL" sz="1400" dirty="0"/>
              <a:t>
</a:t>
            </a:r>
            <a:r>
              <a:rPr lang="es-CL" sz="1200" b="0" dirty="0"/>
              <a:t>(porcentaje, trimestral)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440" b="1" i="0" u="none" strike="noStrike" kern="1200" spc="0" baseline="0">
              <a:solidFill>
                <a:srgbClr val="000000"/>
              </a:solidFill>
              <a:latin typeface="Helvetica"/>
              <a:ea typeface="Helvetica"/>
              <a:cs typeface="Helvetica"/>
            </a:defRPr>
          </a:pPr>
          <a:endParaRPr lang="es-CL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'Quarterly data'!$CE$7</c:f>
              <c:strCache>
                <c:ptCount val="1"/>
                <c:pt idx="0">
                  <c:v>Brazil</c:v>
                </c:pt>
              </c:strCache>
            </c:strRef>
          </c:tx>
          <c:spPr>
            <a:ln w="28575" cap="rnd">
              <a:solidFill>
                <a:srgbClr val="0070C0"/>
              </a:solidFill>
              <a:round/>
            </a:ln>
            <a:effectLst/>
          </c:spPr>
          <c:marker>
            <c:symbol val="none"/>
          </c:marker>
          <c:dPt>
            <c:idx val="16"/>
            <c:marker>
              <c:symbol val="none"/>
            </c:marker>
            <c:bubble3D val="0"/>
            <c:spPr>
              <a:ln w="28575" cap="rnd">
                <a:solidFill>
                  <a:srgbClr val="0070C0"/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16AB-46B3-A29F-724F67A0C591}"/>
              </c:ext>
            </c:extLst>
          </c:dPt>
          <c:dPt>
            <c:idx val="17"/>
            <c:marker>
              <c:symbol val="none"/>
            </c:marker>
            <c:bubble3D val="0"/>
            <c:spPr>
              <a:ln w="28575" cap="rnd">
                <a:solidFill>
                  <a:srgbClr val="0070C0"/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16AB-46B3-A29F-724F67A0C591}"/>
              </c:ext>
            </c:extLst>
          </c:dPt>
          <c:dPt>
            <c:idx val="18"/>
            <c:marker>
              <c:symbol val="none"/>
            </c:marker>
            <c:bubble3D val="0"/>
            <c:spPr>
              <a:ln w="28575" cap="rnd">
                <a:solidFill>
                  <a:srgbClr val="0070C0"/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5-16AB-46B3-A29F-724F67A0C591}"/>
              </c:ext>
            </c:extLst>
          </c:dPt>
          <c:dPt>
            <c:idx val="19"/>
            <c:marker>
              <c:symbol val="none"/>
            </c:marker>
            <c:bubble3D val="0"/>
            <c:spPr>
              <a:ln w="28575" cap="rnd">
                <a:solidFill>
                  <a:srgbClr val="0070C0"/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7-16AB-46B3-A29F-724F67A0C591}"/>
              </c:ext>
            </c:extLst>
          </c:dPt>
          <c:dPt>
            <c:idx val="20"/>
            <c:marker>
              <c:symbol val="none"/>
            </c:marker>
            <c:bubble3D val="0"/>
            <c:spPr>
              <a:ln w="28575" cap="rnd">
                <a:solidFill>
                  <a:srgbClr val="0070C0"/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9-16AB-46B3-A29F-724F67A0C591}"/>
              </c:ext>
            </c:extLst>
          </c:dPt>
          <c:dPt>
            <c:idx val="21"/>
            <c:marker>
              <c:symbol val="none"/>
            </c:marker>
            <c:bubble3D val="0"/>
            <c:spPr>
              <a:ln w="28575" cap="rnd">
                <a:solidFill>
                  <a:srgbClr val="0070C0"/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B-16AB-46B3-A29F-724F67A0C591}"/>
              </c:ext>
            </c:extLst>
          </c:dPt>
          <c:dPt>
            <c:idx val="22"/>
            <c:marker>
              <c:symbol val="none"/>
            </c:marker>
            <c:bubble3D val="0"/>
            <c:spPr>
              <a:ln w="28575" cap="rnd">
                <a:solidFill>
                  <a:srgbClr val="0070C0"/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D-16AB-46B3-A29F-724F67A0C591}"/>
              </c:ext>
            </c:extLst>
          </c:dPt>
          <c:cat>
            <c:numRef>
              <c:f>'Quarterly data'!$CD$8:$CD$30</c:f>
              <c:numCache>
                <c:formatCode>dd\-mm\-yyyy</c:formatCode>
                <c:ptCount val="23"/>
                <c:pt idx="0">
                  <c:v>43189</c:v>
                </c:pt>
                <c:pt idx="1">
                  <c:v>43280</c:v>
                </c:pt>
                <c:pt idx="2">
                  <c:v>43371</c:v>
                </c:pt>
                <c:pt idx="3">
                  <c:v>43465</c:v>
                </c:pt>
                <c:pt idx="4">
                  <c:v>43553</c:v>
                </c:pt>
                <c:pt idx="5">
                  <c:v>43644</c:v>
                </c:pt>
                <c:pt idx="6">
                  <c:v>43738</c:v>
                </c:pt>
                <c:pt idx="7">
                  <c:v>43830</c:v>
                </c:pt>
                <c:pt idx="8">
                  <c:v>43921</c:v>
                </c:pt>
                <c:pt idx="9">
                  <c:v>44012</c:v>
                </c:pt>
                <c:pt idx="10">
                  <c:v>44104</c:v>
                </c:pt>
                <c:pt idx="11">
                  <c:v>44196</c:v>
                </c:pt>
                <c:pt idx="12">
                  <c:v>44286</c:v>
                </c:pt>
                <c:pt idx="13">
                  <c:v>44377</c:v>
                </c:pt>
                <c:pt idx="14">
                  <c:v>44469</c:v>
                </c:pt>
                <c:pt idx="15">
                  <c:v>44561</c:v>
                </c:pt>
                <c:pt idx="16">
                  <c:v>44651</c:v>
                </c:pt>
                <c:pt idx="17">
                  <c:v>44742</c:v>
                </c:pt>
                <c:pt idx="18">
                  <c:v>44834</c:v>
                </c:pt>
                <c:pt idx="19">
                  <c:v>44926</c:v>
                </c:pt>
                <c:pt idx="20">
                  <c:v>45016</c:v>
                </c:pt>
                <c:pt idx="21">
                  <c:v>45107</c:v>
                </c:pt>
                <c:pt idx="22">
                  <c:v>45199</c:v>
                </c:pt>
              </c:numCache>
            </c:numRef>
          </c:cat>
          <c:val>
            <c:numRef>
              <c:f>'Quarterly data'!$CE$8:$CE$30</c:f>
              <c:numCache>
                <c:formatCode>General</c:formatCode>
                <c:ptCount val="23"/>
                <c:pt idx="0">
                  <c:v>6.5</c:v>
                </c:pt>
                <c:pt idx="1">
                  <c:v>6.5</c:v>
                </c:pt>
                <c:pt idx="2">
                  <c:v>6.5</c:v>
                </c:pt>
                <c:pt idx="3">
                  <c:v>6.5</c:v>
                </c:pt>
                <c:pt idx="4">
                  <c:v>6.5</c:v>
                </c:pt>
                <c:pt idx="5">
                  <c:v>6.5</c:v>
                </c:pt>
                <c:pt idx="6">
                  <c:v>5.5</c:v>
                </c:pt>
                <c:pt idx="7">
                  <c:v>4.5</c:v>
                </c:pt>
                <c:pt idx="8">
                  <c:v>3.75</c:v>
                </c:pt>
                <c:pt idx="9">
                  <c:v>2.25</c:v>
                </c:pt>
                <c:pt idx="10">
                  <c:v>2</c:v>
                </c:pt>
                <c:pt idx="11">
                  <c:v>2</c:v>
                </c:pt>
                <c:pt idx="12">
                  <c:v>2.75</c:v>
                </c:pt>
                <c:pt idx="13">
                  <c:v>4.25</c:v>
                </c:pt>
                <c:pt idx="14">
                  <c:v>6.25</c:v>
                </c:pt>
                <c:pt idx="15">
                  <c:v>9.25</c:v>
                </c:pt>
                <c:pt idx="16">
                  <c:v>11.75</c:v>
                </c:pt>
                <c:pt idx="17">
                  <c:v>12.3</c:v>
                </c:pt>
                <c:pt idx="18">
                  <c:v>12.3</c:v>
                </c:pt>
                <c:pt idx="19">
                  <c:v>11.9</c:v>
                </c:pt>
                <c:pt idx="20">
                  <c:v>11.3</c:v>
                </c:pt>
                <c:pt idx="21">
                  <c:v>10.15</c:v>
                </c:pt>
                <c:pt idx="22">
                  <c:v>9.1999999999999993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E-16AB-46B3-A29F-724F67A0C591}"/>
            </c:ext>
          </c:extLst>
        </c:ser>
        <c:ser>
          <c:idx val="1"/>
          <c:order val="1"/>
          <c:tx>
            <c:strRef>
              <c:f>'Quarterly data'!$CF$7</c:f>
              <c:strCache>
                <c:ptCount val="1"/>
                <c:pt idx="0">
                  <c:v>Chile (EEE)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dPt>
            <c:idx val="16"/>
            <c:marker>
              <c:symbol val="none"/>
            </c:marker>
            <c:bubble3D val="0"/>
            <c:spPr>
              <a:ln w="28575" cap="rnd">
                <a:solidFill>
                  <a:srgbClr val="FF0000"/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0-16AB-46B3-A29F-724F67A0C591}"/>
              </c:ext>
            </c:extLst>
          </c:dPt>
          <c:dPt>
            <c:idx val="17"/>
            <c:marker>
              <c:symbol val="none"/>
            </c:marker>
            <c:bubble3D val="0"/>
            <c:spPr>
              <a:ln w="28575" cap="rnd">
                <a:solidFill>
                  <a:srgbClr val="FF0000"/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2-16AB-46B3-A29F-724F67A0C591}"/>
              </c:ext>
            </c:extLst>
          </c:dPt>
          <c:dPt>
            <c:idx val="18"/>
            <c:marker>
              <c:symbol val="none"/>
            </c:marker>
            <c:bubble3D val="0"/>
            <c:spPr>
              <a:ln w="28575" cap="rnd">
                <a:solidFill>
                  <a:srgbClr val="FF0000"/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4-16AB-46B3-A29F-724F67A0C591}"/>
              </c:ext>
            </c:extLst>
          </c:dPt>
          <c:dPt>
            <c:idx val="19"/>
            <c:marker>
              <c:symbol val="none"/>
            </c:marker>
            <c:bubble3D val="0"/>
            <c:spPr>
              <a:ln w="28575" cap="rnd">
                <a:solidFill>
                  <a:srgbClr val="FF0000"/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6-16AB-46B3-A29F-724F67A0C591}"/>
              </c:ext>
            </c:extLst>
          </c:dPt>
          <c:dPt>
            <c:idx val="20"/>
            <c:marker>
              <c:symbol val="none"/>
            </c:marker>
            <c:bubble3D val="0"/>
            <c:spPr>
              <a:ln w="28575" cap="rnd">
                <a:solidFill>
                  <a:srgbClr val="FF0000"/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8-16AB-46B3-A29F-724F67A0C591}"/>
              </c:ext>
            </c:extLst>
          </c:dPt>
          <c:dPt>
            <c:idx val="21"/>
            <c:marker>
              <c:symbol val="none"/>
            </c:marker>
            <c:bubble3D val="0"/>
            <c:spPr>
              <a:ln w="28575" cap="rnd">
                <a:solidFill>
                  <a:srgbClr val="FF0000"/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A-16AB-46B3-A29F-724F67A0C591}"/>
              </c:ext>
            </c:extLst>
          </c:dPt>
          <c:dPt>
            <c:idx val="22"/>
            <c:marker>
              <c:symbol val="none"/>
            </c:marker>
            <c:bubble3D val="0"/>
            <c:spPr>
              <a:ln w="28575" cap="rnd">
                <a:solidFill>
                  <a:srgbClr val="FF0000"/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C-16AB-46B3-A29F-724F67A0C591}"/>
              </c:ext>
            </c:extLst>
          </c:dPt>
          <c:cat>
            <c:numRef>
              <c:f>'Quarterly data'!$CD$8:$CD$30</c:f>
              <c:numCache>
                <c:formatCode>dd\-mm\-yyyy</c:formatCode>
                <c:ptCount val="23"/>
                <c:pt idx="0">
                  <c:v>43189</c:v>
                </c:pt>
                <c:pt idx="1">
                  <c:v>43280</c:v>
                </c:pt>
                <c:pt idx="2">
                  <c:v>43371</c:v>
                </c:pt>
                <c:pt idx="3">
                  <c:v>43465</c:v>
                </c:pt>
                <c:pt idx="4">
                  <c:v>43553</c:v>
                </c:pt>
                <c:pt idx="5">
                  <c:v>43644</c:v>
                </c:pt>
                <c:pt idx="6">
                  <c:v>43738</c:v>
                </c:pt>
                <c:pt idx="7">
                  <c:v>43830</c:v>
                </c:pt>
                <c:pt idx="8">
                  <c:v>43921</c:v>
                </c:pt>
                <c:pt idx="9">
                  <c:v>44012</c:v>
                </c:pt>
                <c:pt idx="10">
                  <c:v>44104</c:v>
                </c:pt>
                <c:pt idx="11">
                  <c:v>44196</c:v>
                </c:pt>
                <c:pt idx="12">
                  <c:v>44286</c:v>
                </c:pt>
                <c:pt idx="13">
                  <c:v>44377</c:v>
                </c:pt>
                <c:pt idx="14">
                  <c:v>44469</c:v>
                </c:pt>
                <c:pt idx="15">
                  <c:v>44561</c:v>
                </c:pt>
                <c:pt idx="16">
                  <c:v>44651</c:v>
                </c:pt>
                <c:pt idx="17">
                  <c:v>44742</c:v>
                </c:pt>
                <c:pt idx="18">
                  <c:v>44834</c:v>
                </c:pt>
                <c:pt idx="19">
                  <c:v>44926</c:v>
                </c:pt>
                <c:pt idx="20">
                  <c:v>45016</c:v>
                </c:pt>
                <c:pt idx="21">
                  <c:v>45107</c:v>
                </c:pt>
                <c:pt idx="22">
                  <c:v>45199</c:v>
                </c:pt>
              </c:numCache>
            </c:numRef>
          </c:cat>
          <c:val>
            <c:numRef>
              <c:f>'Quarterly data'!$CF$8:$CF$30</c:f>
              <c:numCache>
                <c:formatCode>General</c:formatCode>
                <c:ptCount val="23"/>
                <c:pt idx="0">
                  <c:v>2.5</c:v>
                </c:pt>
                <c:pt idx="1">
                  <c:v>2.5</c:v>
                </c:pt>
                <c:pt idx="2">
                  <c:v>2.5</c:v>
                </c:pt>
                <c:pt idx="3">
                  <c:v>2.75</c:v>
                </c:pt>
                <c:pt idx="4">
                  <c:v>3</c:v>
                </c:pt>
                <c:pt idx="5">
                  <c:v>2.5</c:v>
                </c:pt>
                <c:pt idx="6">
                  <c:v>2</c:v>
                </c:pt>
                <c:pt idx="7">
                  <c:v>1.75</c:v>
                </c:pt>
                <c:pt idx="8">
                  <c:v>0.5</c:v>
                </c:pt>
                <c:pt idx="9">
                  <c:v>0.5</c:v>
                </c:pt>
                <c:pt idx="10">
                  <c:v>0.5</c:v>
                </c:pt>
                <c:pt idx="11">
                  <c:v>0.5</c:v>
                </c:pt>
                <c:pt idx="12">
                  <c:v>0.5</c:v>
                </c:pt>
                <c:pt idx="13">
                  <c:v>0.5</c:v>
                </c:pt>
                <c:pt idx="14">
                  <c:v>1.5</c:v>
                </c:pt>
                <c:pt idx="15">
                  <c:v>4</c:v>
                </c:pt>
                <c:pt idx="16" formatCode="#,##0">
                  <c:v>7</c:v>
                </c:pt>
                <c:pt idx="17">
                  <c:v>7.5</c:v>
                </c:pt>
                <c:pt idx="18">
                  <c:v>7.75</c:v>
                </c:pt>
                <c:pt idx="19">
                  <c:v>7.5</c:v>
                </c:pt>
                <c:pt idx="20">
                  <c:v>7</c:v>
                </c:pt>
                <c:pt idx="21">
                  <c:v>7</c:v>
                </c:pt>
                <c:pt idx="22">
                  <c:v>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D-16AB-46B3-A29F-724F67A0C591}"/>
            </c:ext>
          </c:extLst>
        </c:ser>
        <c:ser>
          <c:idx val="2"/>
          <c:order val="2"/>
          <c:tx>
            <c:strRef>
              <c:f>'Quarterly data'!$CG$7</c:f>
              <c:strCache>
                <c:ptCount val="1"/>
                <c:pt idx="0">
                  <c:v>Colombia</c:v>
                </c:pt>
              </c:strCache>
            </c:strRef>
          </c:tx>
          <c:spPr>
            <a:ln w="28575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dPt>
            <c:idx val="16"/>
            <c:marker>
              <c:symbol val="none"/>
            </c:marker>
            <c:bubble3D val="0"/>
            <c:spPr>
              <a:ln w="28575" cap="rnd">
                <a:solidFill>
                  <a:srgbClr val="00B050"/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F-16AB-46B3-A29F-724F67A0C591}"/>
              </c:ext>
            </c:extLst>
          </c:dPt>
          <c:dPt>
            <c:idx val="17"/>
            <c:marker>
              <c:symbol val="none"/>
            </c:marker>
            <c:bubble3D val="0"/>
            <c:spPr>
              <a:ln w="28575" cap="rnd">
                <a:solidFill>
                  <a:srgbClr val="00B050"/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21-16AB-46B3-A29F-724F67A0C591}"/>
              </c:ext>
            </c:extLst>
          </c:dPt>
          <c:dPt>
            <c:idx val="18"/>
            <c:marker>
              <c:symbol val="none"/>
            </c:marker>
            <c:bubble3D val="0"/>
            <c:spPr>
              <a:ln w="28575" cap="rnd">
                <a:solidFill>
                  <a:srgbClr val="00B050"/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23-16AB-46B3-A29F-724F67A0C591}"/>
              </c:ext>
            </c:extLst>
          </c:dPt>
          <c:dPt>
            <c:idx val="19"/>
            <c:marker>
              <c:symbol val="none"/>
            </c:marker>
            <c:bubble3D val="0"/>
            <c:spPr>
              <a:ln w="28575" cap="rnd">
                <a:solidFill>
                  <a:srgbClr val="00B050"/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25-16AB-46B3-A29F-724F67A0C591}"/>
              </c:ext>
            </c:extLst>
          </c:dPt>
          <c:dPt>
            <c:idx val="20"/>
            <c:marker>
              <c:symbol val="none"/>
            </c:marker>
            <c:bubble3D val="0"/>
            <c:spPr>
              <a:ln w="28575" cap="rnd">
                <a:solidFill>
                  <a:srgbClr val="00B050"/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27-16AB-46B3-A29F-724F67A0C591}"/>
              </c:ext>
            </c:extLst>
          </c:dPt>
          <c:dPt>
            <c:idx val="21"/>
            <c:marker>
              <c:symbol val="none"/>
            </c:marker>
            <c:bubble3D val="0"/>
            <c:spPr>
              <a:ln w="28575" cap="rnd">
                <a:solidFill>
                  <a:srgbClr val="00B050"/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29-16AB-46B3-A29F-724F67A0C591}"/>
              </c:ext>
            </c:extLst>
          </c:dPt>
          <c:dPt>
            <c:idx val="22"/>
            <c:marker>
              <c:symbol val="none"/>
            </c:marker>
            <c:bubble3D val="0"/>
            <c:spPr>
              <a:ln w="28575" cap="rnd">
                <a:solidFill>
                  <a:srgbClr val="00B050"/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2B-16AB-46B3-A29F-724F67A0C591}"/>
              </c:ext>
            </c:extLst>
          </c:dPt>
          <c:cat>
            <c:numRef>
              <c:f>'Quarterly data'!$CD$8:$CD$30</c:f>
              <c:numCache>
                <c:formatCode>dd\-mm\-yyyy</c:formatCode>
                <c:ptCount val="23"/>
                <c:pt idx="0">
                  <c:v>43189</c:v>
                </c:pt>
                <c:pt idx="1">
                  <c:v>43280</c:v>
                </c:pt>
                <c:pt idx="2">
                  <c:v>43371</c:v>
                </c:pt>
                <c:pt idx="3">
                  <c:v>43465</c:v>
                </c:pt>
                <c:pt idx="4">
                  <c:v>43553</c:v>
                </c:pt>
                <c:pt idx="5">
                  <c:v>43644</c:v>
                </c:pt>
                <c:pt idx="6">
                  <c:v>43738</c:v>
                </c:pt>
                <c:pt idx="7">
                  <c:v>43830</c:v>
                </c:pt>
                <c:pt idx="8">
                  <c:v>43921</c:v>
                </c:pt>
                <c:pt idx="9">
                  <c:v>44012</c:v>
                </c:pt>
                <c:pt idx="10">
                  <c:v>44104</c:v>
                </c:pt>
                <c:pt idx="11">
                  <c:v>44196</c:v>
                </c:pt>
                <c:pt idx="12">
                  <c:v>44286</c:v>
                </c:pt>
                <c:pt idx="13">
                  <c:v>44377</c:v>
                </c:pt>
                <c:pt idx="14">
                  <c:v>44469</c:v>
                </c:pt>
                <c:pt idx="15">
                  <c:v>44561</c:v>
                </c:pt>
                <c:pt idx="16">
                  <c:v>44651</c:v>
                </c:pt>
                <c:pt idx="17">
                  <c:v>44742</c:v>
                </c:pt>
                <c:pt idx="18">
                  <c:v>44834</c:v>
                </c:pt>
                <c:pt idx="19">
                  <c:v>44926</c:v>
                </c:pt>
                <c:pt idx="20">
                  <c:v>45016</c:v>
                </c:pt>
                <c:pt idx="21">
                  <c:v>45107</c:v>
                </c:pt>
                <c:pt idx="22">
                  <c:v>45199</c:v>
                </c:pt>
              </c:numCache>
            </c:numRef>
          </c:cat>
          <c:val>
            <c:numRef>
              <c:f>'Quarterly data'!$CG$8:$CG$30</c:f>
              <c:numCache>
                <c:formatCode>General</c:formatCode>
                <c:ptCount val="23"/>
                <c:pt idx="0">
                  <c:v>4.5</c:v>
                </c:pt>
                <c:pt idx="1">
                  <c:v>4.25</c:v>
                </c:pt>
                <c:pt idx="2">
                  <c:v>4.25</c:v>
                </c:pt>
                <c:pt idx="3">
                  <c:v>4.25</c:v>
                </c:pt>
                <c:pt idx="4">
                  <c:v>4.25</c:v>
                </c:pt>
                <c:pt idx="5">
                  <c:v>4.25</c:v>
                </c:pt>
                <c:pt idx="6">
                  <c:v>4.25</c:v>
                </c:pt>
                <c:pt idx="7">
                  <c:v>4.25</c:v>
                </c:pt>
                <c:pt idx="8">
                  <c:v>3.75</c:v>
                </c:pt>
                <c:pt idx="9">
                  <c:v>2.75</c:v>
                </c:pt>
                <c:pt idx="10">
                  <c:v>1.75</c:v>
                </c:pt>
                <c:pt idx="11">
                  <c:v>1.75</c:v>
                </c:pt>
                <c:pt idx="12">
                  <c:v>1.75</c:v>
                </c:pt>
                <c:pt idx="13">
                  <c:v>1.75</c:v>
                </c:pt>
                <c:pt idx="14">
                  <c:v>1.75</c:v>
                </c:pt>
                <c:pt idx="15">
                  <c:v>3</c:v>
                </c:pt>
                <c:pt idx="16">
                  <c:v>5.05</c:v>
                </c:pt>
                <c:pt idx="17">
                  <c:v>6.4</c:v>
                </c:pt>
                <c:pt idx="18">
                  <c:v>6.7</c:v>
                </c:pt>
                <c:pt idx="19">
                  <c:v>6.75</c:v>
                </c:pt>
                <c:pt idx="20">
                  <c:v>6.65</c:v>
                </c:pt>
                <c:pt idx="21">
                  <c:v>6.45</c:v>
                </c:pt>
                <c:pt idx="22">
                  <c:v>6.3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2C-16AB-46B3-A29F-724F67A0C591}"/>
            </c:ext>
          </c:extLst>
        </c:ser>
        <c:ser>
          <c:idx val="3"/>
          <c:order val="3"/>
          <c:tx>
            <c:strRef>
              <c:f>'Quarterly data'!$CH$7</c:f>
              <c:strCache>
                <c:ptCount val="1"/>
                <c:pt idx="0">
                  <c:v>Perú</c:v>
                </c:pt>
              </c:strCache>
            </c:strRef>
          </c:tx>
          <c:spPr>
            <a:ln w="28575" cap="rnd">
              <a:solidFill>
                <a:srgbClr val="EF5FA7"/>
              </a:solidFill>
              <a:round/>
            </a:ln>
            <a:effectLst/>
          </c:spPr>
          <c:marker>
            <c:symbol val="none"/>
          </c:marker>
          <c:dPt>
            <c:idx val="16"/>
            <c:marker>
              <c:symbol val="none"/>
            </c:marker>
            <c:bubble3D val="0"/>
            <c:spPr>
              <a:ln w="28575" cap="rnd">
                <a:solidFill>
                  <a:srgbClr val="EF5FA7"/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2E-16AB-46B3-A29F-724F67A0C591}"/>
              </c:ext>
            </c:extLst>
          </c:dPt>
          <c:dPt>
            <c:idx val="17"/>
            <c:marker>
              <c:symbol val="none"/>
            </c:marker>
            <c:bubble3D val="0"/>
            <c:spPr>
              <a:ln w="28575" cap="rnd">
                <a:solidFill>
                  <a:srgbClr val="EF5FA7"/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30-16AB-46B3-A29F-724F67A0C591}"/>
              </c:ext>
            </c:extLst>
          </c:dPt>
          <c:dPt>
            <c:idx val="18"/>
            <c:marker>
              <c:symbol val="none"/>
            </c:marker>
            <c:bubble3D val="0"/>
            <c:spPr>
              <a:ln w="28575" cap="rnd">
                <a:solidFill>
                  <a:srgbClr val="EF5FA7"/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32-16AB-46B3-A29F-724F67A0C591}"/>
              </c:ext>
            </c:extLst>
          </c:dPt>
          <c:dPt>
            <c:idx val="19"/>
            <c:marker>
              <c:symbol val="none"/>
            </c:marker>
            <c:bubble3D val="0"/>
            <c:spPr>
              <a:ln w="28575" cap="rnd">
                <a:solidFill>
                  <a:srgbClr val="EF5FA7"/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34-16AB-46B3-A29F-724F67A0C591}"/>
              </c:ext>
            </c:extLst>
          </c:dPt>
          <c:dPt>
            <c:idx val="20"/>
            <c:marker>
              <c:symbol val="none"/>
            </c:marker>
            <c:bubble3D val="0"/>
            <c:spPr>
              <a:ln w="28575" cap="rnd">
                <a:solidFill>
                  <a:srgbClr val="EF5FA7"/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36-16AB-46B3-A29F-724F67A0C591}"/>
              </c:ext>
            </c:extLst>
          </c:dPt>
          <c:dPt>
            <c:idx val="21"/>
            <c:marker>
              <c:symbol val="none"/>
            </c:marker>
            <c:bubble3D val="0"/>
            <c:spPr>
              <a:ln w="28575" cap="rnd">
                <a:solidFill>
                  <a:srgbClr val="EF5FA7"/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38-16AB-46B3-A29F-724F67A0C591}"/>
              </c:ext>
            </c:extLst>
          </c:dPt>
          <c:dPt>
            <c:idx val="22"/>
            <c:marker>
              <c:symbol val="none"/>
            </c:marker>
            <c:bubble3D val="0"/>
            <c:spPr>
              <a:ln w="28575" cap="rnd">
                <a:solidFill>
                  <a:srgbClr val="EF5FA7"/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3A-16AB-46B3-A29F-724F67A0C591}"/>
              </c:ext>
            </c:extLst>
          </c:dPt>
          <c:cat>
            <c:numRef>
              <c:f>'Quarterly data'!$CD$8:$CD$30</c:f>
              <c:numCache>
                <c:formatCode>dd\-mm\-yyyy</c:formatCode>
                <c:ptCount val="23"/>
                <c:pt idx="0">
                  <c:v>43189</c:v>
                </c:pt>
                <c:pt idx="1">
                  <c:v>43280</c:v>
                </c:pt>
                <c:pt idx="2">
                  <c:v>43371</c:v>
                </c:pt>
                <c:pt idx="3">
                  <c:v>43465</c:v>
                </c:pt>
                <c:pt idx="4">
                  <c:v>43553</c:v>
                </c:pt>
                <c:pt idx="5">
                  <c:v>43644</c:v>
                </c:pt>
                <c:pt idx="6">
                  <c:v>43738</c:v>
                </c:pt>
                <c:pt idx="7">
                  <c:v>43830</c:v>
                </c:pt>
                <c:pt idx="8">
                  <c:v>43921</c:v>
                </c:pt>
                <c:pt idx="9">
                  <c:v>44012</c:v>
                </c:pt>
                <c:pt idx="10">
                  <c:v>44104</c:v>
                </c:pt>
                <c:pt idx="11">
                  <c:v>44196</c:v>
                </c:pt>
                <c:pt idx="12">
                  <c:v>44286</c:v>
                </c:pt>
                <c:pt idx="13">
                  <c:v>44377</c:v>
                </c:pt>
                <c:pt idx="14">
                  <c:v>44469</c:v>
                </c:pt>
                <c:pt idx="15">
                  <c:v>44561</c:v>
                </c:pt>
                <c:pt idx="16">
                  <c:v>44651</c:v>
                </c:pt>
                <c:pt idx="17">
                  <c:v>44742</c:v>
                </c:pt>
                <c:pt idx="18">
                  <c:v>44834</c:v>
                </c:pt>
                <c:pt idx="19">
                  <c:v>44926</c:v>
                </c:pt>
                <c:pt idx="20">
                  <c:v>45016</c:v>
                </c:pt>
                <c:pt idx="21">
                  <c:v>45107</c:v>
                </c:pt>
                <c:pt idx="22">
                  <c:v>45199</c:v>
                </c:pt>
              </c:numCache>
            </c:numRef>
          </c:cat>
          <c:val>
            <c:numRef>
              <c:f>'Quarterly data'!$CH$8:$CH$30</c:f>
              <c:numCache>
                <c:formatCode>General</c:formatCode>
                <c:ptCount val="23"/>
                <c:pt idx="0">
                  <c:v>2.75</c:v>
                </c:pt>
                <c:pt idx="1">
                  <c:v>2.75</c:v>
                </c:pt>
                <c:pt idx="2">
                  <c:v>2.75</c:v>
                </c:pt>
                <c:pt idx="3">
                  <c:v>2.75</c:v>
                </c:pt>
                <c:pt idx="4">
                  <c:v>2.75</c:v>
                </c:pt>
                <c:pt idx="5">
                  <c:v>2.75</c:v>
                </c:pt>
                <c:pt idx="6">
                  <c:v>2.5</c:v>
                </c:pt>
                <c:pt idx="7">
                  <c:v>2.25</c:v>
                </c:pt>
                <c:pt idx="8">
                  <c:v>1.25</c:v>
                </c:pt>
                <c:pt idx="9">
                  <c:v>0.25</c:v>
                </c:pt>
                <c:pt idx="10">
                  <c:v>0.25</c:v>
                </c:pt>
                <c:pt idx="11">
                  <c:v>0.25</c:v>
                </c:pt>
                <c:pt idx="12">
                  <c:v>0.25</c:v>
                </c:pt>
                <c:pt idx="13">
                  <c:v>0.25</c:v>
                </c:pt>
                <c:pt idx="14">
                  <c:v>1</c:v>
                </c:pt>
                <c:pt idx="15">
                  <c:v>2.5</c:v>
                </c:pt>
                <c:pt idx="16">
                  <c:v>3.5</c:v>
                </c:pt>
                <c:pt idx="17">
                  <c:v>3.95</c:v>
                </c:pt>
                <c:pt idx="18">
                  <c:v>4.05</c:v>
                </c:pt>
                <c:pt idx="19">
                  <c:v>4.1500000000000004</c:v>
                </c:pt>
                <c:pt idx="20">
                  <c:v>4.1500000000000004</c:v>
                </c:pt>
                <c:pt idx="21">
                  <c:v>4.0999999999999996</c:v>
                </c:pt>
                <c:pt idx="22">
                  <c:v>3.75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3B-16AB-46B3-A29F-724F67A0C591}"/>
            </c:ext>
          </c:extLst>
        </c:ser>
        <c:ser>
          <c:idx val="4"/>
          <c:order val="4"/>
          <c:tx>
            <c:strRef>
              <c:f>'Quarterly data'!$CI$7</c:f>
              <c:strCache>
                <c:ptCount val="1"/>
                <c:pt idx="0">
                  <c:v>México</c:v>
                </c:pt>
              </c:strCache>
            </c:strRef>
          </c:tx>
          <c:spPr>
            <a:ln w="28575" cap="rnd">
              <a:solidFill>
                <a:srgbClr val="00B0F0"/>
              </a:solidFill>
              <a:round/>
            </a:ln>
            <a:effectLst/>
          </c:spPr>
          <c:marker>
            <c:symbol val="none"/>
          </c:marker>
          <c:dPt>
            <c:idx val="16"/>
            <c:marker>
              <c:symbol val="none"/>
            </c:marker>
            <c:bubble3D val="0"/>
            <c:spPr>
              <a:ln w="28575" cap="rnd">
                <a:solidFill>
                  <a:srgbClr val="00B0F0"/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3D-16AB-46B3-A29F-724F67A0C591}"/>
              </c:ext>
            </c:extLst>
          </c:dPt>
          <c:dPt>
            <c:idx val="17"/>
            <c:marker>
              <c:symbol val="none"/>
            </c:marker>
            <c:bubble3D val="0"/>
            <c:spPr>
              <a:ln w="28575" cap="rnd">
                <a:solidFill>
                  <a:srgbClr val="00B0F0"/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3F-16AB-46B3-A29F-724F67A0C591}"/>
              </c:ext>
            </c:extLst>
          </c:dPt>
          <c:dPt>
            <c:idx val="18"/>
            <c:marker>
              <c:symbol val="none"/>
            </c:marker>
            <c:bubble3D val="0"/>
            <c:spPr>
              <a:ln w="28575" cap="rnd">
                <a:solidFill>
                  <a:srgbClr val="00B0F0"/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41-16AB-46B3-A29F-724F67A0C591}"/>
              </c:ext>
            </c:extLst>
          </c:dPt>
          <c:dPt>
            <c:idx val="19"/>
            <c:marker>
              <c:symbol val="none"/>
            </c:marker>
            <c:bubble3D val="0"/>
            <c:spPr>
              <a:ln w="28575" cap="rnd">
                <a:solidFill>
                  <a:srgbClr val="00B0F0"/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43-16AB-46B3-A29F-724F67A0C591}"/>
              </c:ext>
            </c:extLst>
          </c:dPt>
          <c:dPt>
            <c:idx val="20"/>
            <c:marker>
              <c:symbol val="none"/>
            </c:marker>
            <c:bubble3D val="0"/>
            <c:spPr>
              <a:ln w="28575" cap="rnd">
                <a:solidFill>
                  <a:srgbClr val="00B0F0"/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45-16AB-46B3-A29F-724F67A0C591}"/>
              </c:ext>
            </c:extLst>
          </c:dPt>
          <c:dPt>
            <c:idx val="21"/>
            <c:marker>
              <c:symbol val="none"/>
            </c:marker>
            <c:bubble3D val="0"/>
            <c:spPr>
              <a:ln w="28575" cap="rnd">
                <a:solidFill>
                  <a:srgbClr val="00B0F0"/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47-16AB-46B3-A29F-724F67A0C591}"/>
              </c:ext>
            </c:extLst>
          </c:dPt>
          <c:dPt>
            <c:idx val="22"/>
            <c:marker>
              <c:symbol val="none"/>
            </c:marker>
            <c:bubble3D val="0"/>
            <c:spPr>
              <a:ln w="28575" cap="rnd">
                <a:solidFill>
                  <a:srgbClr val="00B0F0"/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49-16AB-46B3-A29F-724F67A0C591}"/>
              </c:ext>
            </c:extLst>
          </c:dPt>
          <c:cat>
            <c:numRef>
              <c:f>'Quarterly data'!$CD$8:$CD$30</c:f>
              <c:numCache>
                <c:formatCode>dd\-mm\-yyyy</c:formatCode>
                <c:ptCount val="23"/>
                <c:pt idx="0">
                  <c:v>43189</c:v>
                </c:pt>
                <c:pt idx="1">
                  <c:v>43280</c:v>
                </c:pt>
                <c:pt idx="2">
                  <c:v>43371</c:v>
                </c:pt>
                <c:pt idx="3">
                  <c:v>43465</c:v>
                </c:pt>
                <c:pt idx="4">
                  <c:v>43553</c:v>
                </c:pt>
                <c:pt idx="5">
                  <c:v>43644</c:v>
                </c:pt>
                <c:pt idx="6">
                  <c:v>43738</c:v>
                </c:pt>
                <c:pt idx="7">
                  <c:v>43830</c:v>
                </c:pt>
                <c:pt idx="8">
                  <c:v>43921</c:v>
                </c:pt>
                <c:pt idx="9">
                  <c:v>44012</c:v>
                </c:pt>
                <c:pt idx="10">
                  <c:v>44104</c:v>
                </c:pt>
                <c:pt idx="11">
                  <c:v>44196</c:v>
                </c:pt>
                <c:pt idx="12">
                  <c:v>44286</c:v>
                </c:pt>
                <c:pt idx="13">
                  <c:v>44377</c:v>
                </c:pt>
                <c:pt idx="14">
                  <c:v>44469</c:v>
                </c:pt>
                <c:pt idx="15">
                  <c:v>44561</c:v>
                </c:pt>
                <c:pt idx="16">
                  <c:v>44651</c:v>
                </c:pt>
                <c:pt idx="17">
                  <c:v>44742</c:v>
                </c:pt>
                <c:pt idx="18">
                  <c:v>44834</c:v>
                </c:pt>
                <c:pt idx="19">
                  <c:v>44926</c:v>
                </c:pt>
                <c:pt idx="20">
                  <c:v>45016</c:v>
                </c:pt>
                <c:pt idx="21">
                  <c:v>45107</c:v>
                </c:pt>
                <c:pt idx="22">
                  <c:v>45199</c:v>
                </c:pt>
              </c:numCache>
            </c:numRef>
          </c:cat>
          <c:val>
            <c:numRef>
              <c:f>'Quarterly data'!$CI$8:$CI$30</c:f>
              <c:numCache>
                <c:formatCode>General</c:formatCode>
                <c:ptCount val="23"/>
                <c:pt idx="0">
                  <c:v>7.65</c:v>
                </c:pt>
                <c:pt idx="1">
                  <c:v>7.9</c:v>
                </c:pt>
                <c:pt idx="2">
                  <c:v>8.02</c:v>
                </c:pt>
                <c:pt idx="3">
                  <c:v>8.3000000000000007</c:v>
                </c:pt>
                <c:pt idx="4">
                  <c:v>8.3000000000000007</c:v>
                </c:pt>
                <c:pt idx="5">
                  <c:v>8.2899999999999991</c:v>
                </c:pt>
                <c:pt idx="6">
                  <c:v>8</c:v>
                </c:pt>
                <c:pt idx="7">
                  <c:v>7.28</c:v>
                </c:pt>
                <c:pt idx="8">
                  <c:v>6.7</c:v>
                </c:pt>
                <c:pt idx="9">
                  <c:v>5.1100000000000003</c:v>
                </c:pt>
                <c:pt idx="10">
                  <c:v>4.29</c:v>
                </c:pt>
                <c:pt idx="11">
                  <c:v>4.4000000000000004</c:v>
                </c:pt>
                <c:pt idx="12">
                  <c:v>4.22</c:v>
                </c:pt>
                <c:pt idx="13">
                  <c:v>4.2300000000000004</c:v>
                </c:pt>
                <c:pt idx="14">
                  <c:v>4.66</c:v>
                </c:pt>
                <c:pt idx="15">
                  <c:v>5.43</c:v>
                </c:pt>
                <c:pt idx="16">
                  <c:v>6.25</c:v>
                </c:pt>
                <c:pt idx="17">
                  <c:v>6.75</c:v>
                </c:pt>
                <c:pt idx="18">
                  <c:v>7.05</c:v>
                </c:pt>
                <c:pt idx="19">
                  <c:v>7.35</c:v>
                </c:pt>
                <c:pt idx="20">
                  <c:v>7.5</c:v>
                </c:pt>
                <c:pt idx="21">
                  <c:v>7.5</c:v>
                </c:pt>
                <c:pt idx="22">
                  <c:v>7.55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4A-16AB-46B3-A29F-724F67A0C59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965271960"/>
        <c:axId val="965272616"/>
      </c:lineChart>
      <c:dateAx>
        <c:axId val="965271960"/>
        <c:scaling>
          <c:orientation val="minMax"/>
        </c:scaling>
        <c:delete val="0"/>
        <c:axPos val="b"/>
        <c:numFmt formatCode="mmm\-yy" sourceLinked="0"/>
        <c:majorTickMark val="none"/>
        <c:minorTickMark val="none"/>
        <c:tickLblPos val="low"/>
        <c:spPr>
          <a:noFill/>
          <a:ln w="9525" cap="flat" cmpd="sng" algn="ctr">
            <a:solidFill>
              <a:srgbClr val="000000"/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rgbClr val="000000"/>
                </a:solidFill>
                <a:latin typeface="Helvetica"/>
                <a:ea typeface="Helvetica"/>
                <a:cs typeface="Helvetica"/>
              </a:defRPr>
            </a:pPr>
            <a:endParaRPr lang="es-CL"/>
          </a:p>
        </c:txPr>
        <c:crossAx val="965272616"/>
        <c:crosses val="autoZero"/>
        <c:auto val="1"/>
        <c:lblOffset val="100"/>
        <c:baseTimeUnit val="months"/>
      </c:dateAx>
      <c:valAx>
        <c:axId val="9652726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ysClr val="window" lastClr="FFFFFF">
                  <a:lumMod val="65000"/>
                </a:sysClr>
              </a:solidFill>
              <a:prstDash val="solid"/>
              <a:round/>
              <a:headEnd type="none" w="med" len="med"/>
              <a:tailEnd type="none" w="med" len="med"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000000"/>
                </a:solidFill>
                <a:latin typeface="Helvetica"/>
                <a:ea typeface="Helvetica"/>
                <a:cs typeface="Helvetica"/>
              </a:defRPr>
            </a:pPr>
            <a:endParaRPr lang="es-CL"/>
          </a:p>
        </c:txPr>
        <c:crossAx val="9652719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rgbClr val="000000"/>
              </a:solidFill>
              <a:latin typeface="Helvetica"/>
              <a:ea typeface="Helvetica"/>
              <a:cs typeface="Helvetica"/>
            </a:defRPr>
          </a:pPr>
          <a:endParaRPr lang="es-CL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  <a:extLst>
      <a:ext uri="{909E8E84-426E-40DD-AFC4-6F175D3DCCD1}">
        <a14:hiddenFill xmlns:a14="http://schemas.microsoft.com/office/drawing/2010/main">
          <a:solidFill>
            <a:sysClr val="window" lastClr="FFFFFF"/>
          </a:solidFill>
        </a14:hiddenFill>
      </a:ext>
      <a:ext uri="{91240B29-F687-4F45-9708-019B960494DF}">
        <a14:hiddenLine xmlns:a14="http://schemas.microsoft.com/office/drawing/2010/main" w="9525" cap="flat" cmpd="sng" algn="ctr">
          <a:solidFill>
            <a:sysClr val="windowText" lastClr="000000">
              <a:lumMod val="15000"/>
              <a:lumOff val="85000"/>
            </a:sysClr>
          </a:solidFill>
          <a:round/>
        </a14:hiddenLine>
      </a:ext>
    </a:extLst>
  </c:spPr>
  <c:txPr>
    <a:bodyPr/>
    <a:lstStyle/>
    <a:p>
      <a:pPr>
        <a:defRPr sz="1200">
          <a:solidFill>
            <a:srgbClr val="000000"/>
          </a:solidFill>
          <a:latin typeface="Helvetica"/>
          <a:ea typeface="Helvetica"/>
          <a:cs typeface="Helvetica"/>
        </a:defRPr>
      </a:pPr>
      <a:endParaRPr lang="es-CL"/>
    </a:p>
  </c:txPr>
  <c:externalData r:id="rId3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1" i="0" u="none" strike="noStrike" kern="1200" spc="0" baseline="0">
                <a:solidFill>
                  <a:srgbClr val="000000"/>
                </a:solidFill>
                <a:latin typeface="Helvetica"/>
                <a:ea typeface="Helvetica"/>
                <a:cs typeface="Helvetica"/>
              </a:defRPr>
            </a:pPr>
            <a:r>
              <a:rPr lang="es-CL"/>
              <a:t>Tasa de reemplazo bruta
</a:t>
            </a:r>
            <a:r>
              <a:rPr lang="es-CL" sz="1200" b="0"/>
              <a:t>(a la edad de jubilación, 2020)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1" i="0" u="none" strike="noStrike" kern="1200" spc="0" baseline="0">
              <a:solidFill>
                <a:srgbClr val="000000"/>
              </a:solidFill>
              <a:latin typeface="Helvetica"/>
              <a:ea typeface="Helvetica"/>
              <a:cs typeface="Helvetica"/>
            </a:defRPr>
          </a:pPr>
          <a:endParaRPr lang="es-CL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'Gr7'!$C$2</c:f>
              <c:strCache>
                <c:ptCount val="1"/>
                <c:pt idx="0">
                  <c:v>Tasa de reemplazo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chemeClr val="tx1"/>
              </a:solidFill>
            </a:ln>
            <a:effectLst/>
          </c:spPr>
          <c:invertIfNegative val="0"/>
          <c:dPt>
            <c:idx val="6"/>
            <c:invertIfNegative val="0"/>
            <c:bubble3D val="0"/>
            <c:spPr>
              <a:solidFill>
                <a:srgbClr val="C00000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995-4DF6-808F-572FCE8A17AA}"/>
              </c:ext>
            </c:extLst>
          </c:dPt>
          <c:dPt>
            <c:idx val="25"/>
            <c:invertIfNegative val="0"/>
            <c:bubble3D val="0"/>
            <c:spPr>
              <a:solidFill>
                <a:srgbClr val="00B050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995-4DF6-808F-572FCE8A17AA}"/>
              </c:ext>
            </c:extLst>
          </c:dPt>
          <c:cat>
            <c:strRef>
              <c:f>'Gr7'!$B$3:$B$55</c:f>
              <c:strCache>
                <c:ptCount val="53"/>
                <c:pt idx="0">
                  <c:v>ZAF</c:v>
                </c:pt>
                <c:pt idx="1">
                  <c:v>LTU</c:v>
                </c:pt>
                <c:pt idx="2">
                  <c:v>EST</c:v>
                </c:pt>
                <c:pt idx="3">
                  <c:v>IRL</c:v>
                </c:pt>
                <c:pt idx="4">
                  <c:v>POL</c:v>
                </c:pt>
                <c:pt idx="5">
                  <c:v>KOR</c:v>
                </c:pt>
                <c:pt idx="6">
                  <c:v>CHL</c:v>
                </c:pt>
                <c:pt idx="7">
                  <c:v>AUS</c:v>
                </c:pt>
                <c:pt idx="8">
                  <c:v>JPN</c:v>
                </c:pt>
                <c:pt idx="9">
                  <c:v>HRV</c:v>
                </c:pt>
                <c:pt idx="10">
                  <c:v>CYP</c:v>
                </c:pt>
                <c:pt idx="11">
                  <c:v>CAN</c:v>
                </c:pt>
                <c:pt idx="12">
                  <c:v>USA</c:v>
                </c:pt>
                <c:pt idx="13">
                  <c:v>NZL</c:v>
                </c:pt>
                <c:pt idx="14">
                  <c:v>ROU</c:v>
                </c:pt>
                <c:pt idx="15">
                  <c:v>ISR</c:v>
                </c:pt>
                <c:pt idx="16">
                  <c:v>DEU</c:v>
                </c:pt>
                <c:pt idx="17">
                  <c:v>SVN</c:v>
                </c:pt>
                <c:pt idx="18">
                  <c:v>LVA</c:v>
                </c:pt>
                <c:pt idx="19">
                  <c:v>BEL</c:v>
                </c:pt>
                <c:pt idx="20">
                  <c:v>CHE</c:v>
                </c:pt>
                <c:pt idx="21">
                  <c:v>NOR</c:v>
                </c:pt>
                <c:pt idx="22">
                  <c:v>RUS</c:v>
                </c:pt>
                <c:pt idx="23">
                  <c:v>GBR</c:v>
                </c:pt>
                <c:pt idx="24">
                  <c:v>CZE</c:v>
                </c:pt>
                <c:pt idx="25">
                  <c:v>OECD</c:v>
                </c:pt>
                <c:pt idx="26">
                  <c:v>ISL</c:v>
                </c:pt>
                <c:pt idx="27">
                  <c:v>SVK</c:v>
                </c:pt>
                <c:pt idx="28">
                  <c:v>SWE</c:v>
                </c:pt>
                <c:pt idx="29">
                  <c:v>EU27</c:v>
                </c:pt>
                <c:pt idx="30">
                  <c:v>IDN</c:v>
                </c:pt>
                <c:pt idx="31">
                  <c:v>IND</c:v>
                </c:pt>
                <c:pt idx="32">
                  <c:v>FIN</c:v>
                </c:pt>
                <c:pt idx="33">
                  <c:v>BUL</c:v>
                </c:pt>
                <c:pt idx="34">
                  <c:v>MLT</c:v>
                </c:pt>
                <c:pt idx="35">
                  <c:v>SAU</c:v>
                </c:pt>
                <c:pt idx="36">
                  <c:v>FRA</c:v>
                </c:pt>
                <c:pt idx="37">
                  <c:v>MEX</c:v>
                </c:pt>
                <c:pt idx="38">
                  <c:v>HUN</c:v>
                </c:pt>
                <c:pt idx="39">
                  <c:v>NLD</c:v>
                </c:pt>
                <c:pt idx="40">
                  <c:v>CHN</c:v>
                </c:pt>
                <c:pt idx="41">
                  <c:v>CRI</c:v>
                </c:pt>
                <c:pt idx="42">
                  <c:v>GRC</c:v>
                </c:pt>
                <c:pt idx="43">
                  <c:v>TUR</c:v>
                </c:pt>
                <c:pt idx="44">
                  <c:v>ESP</c:v>
                </c:pt>
                <c:pt idx="45">
                  <c:v>AUT</c:v>
                </c:pt>
                <c:pt idx="46">
                  <c:v>ITA</c:v>
                </c:pt>
                <c:pt idx="47">
                  <c:v>COL</c:v>
                </c:pt>
                <c:pt idx="48">
                  <c:v>PRT</c:v>
                </c:pt>
                <c:pt idx="49">
                  <c:v>ARG</c:v>
                </c:pt>
                <c:pt idx="50">
                  <c:v>LUX</c:v>
                </c:pt>
                <c:pt idx="51">
                  <c:v>DNK</c:v>
                </c:pt>
                <c:pt idx="52">
                  <c:v>BRA</c:v>
                </c:pt>
              </c:strCache>
            </c:strRef>
          </c:cat>
          <c:val>
            <c:numRef>
              <c:f>'Gr7'!$C$3:$C$55</c:f>
              <c:numCache>
                <c:formatCode>#,##0</c:formatCode>
                <c:ptCount val="53"/>
                <c:pt idx="0">
                  <c:v>14.88</c:v>
                </c:pt>
                <c:pt idx="1">
                  <c:v>19.706426195327801</c:v>
                </c:pt>
                <c:pt idx="2">
                  <c:v>27.941181922704999</c:v>
                </c:pt>
                <c:pt idx="3">
                  <c:v>29.7060123850917</c:v>
                </c:pt>
                <c:pt idx="4">
                  <c:v>30.605646123894701</c:v>
                </c:pt>
                <c:pt idx="5">
                  <c:v>31.1507283185361</c:v>
                </c:pt>
                <c:pt idx="6">
                  <c:v>31.2039599077488</c:v>
                </c:pt>
                <c:pt idx="7">
                  <c:v>31.276955313336298</c:v>
                </c:pt>
                <c:pt idx="8">
                  <c:v>32.377978095628599</c:v>
                </c:pt>
                <c:pt idx="9">
                  <c:v>37.953500406717701</c:v>
                </c:pt>
                <c:pt idx="10">
                  <c:v>37.953500406717701</c:v>
                </c:pt>
                <c:pt idx="11">
                  <c:v>38.819601885119503</c:v>
                </c:pt>
                <c:pt idx="12">
                  <c:v>39.2081561818175</c:v>
                </c:pt>
                <c:pt idx="13">
                  <c:v>39.765912658184099</c:v>
                </c:pt>
                <c:pt idx="14">
                  <c:v>40.562175515644</c:v>
                </c:pt>
                <c:pt idx="15">
                  <c:v>41.482702364184902</c:v>
                </c:pt>
                <c:pt idx="16">
                  <c:v>41.5432653061224</c:v>
                </c:pt>
                <c:pt idx="17">
                  <c:v>41.955624779805603</c:v>
                </c:pt>
                <c:pt idx="18">
                  <c:v>43.412472140764201</c:v>
                </c:pt>
                <c:pt idx="19">
                  <c:v>43.446689394787199</c:v>
                </c:pt>
                <c:pt idx="20">
                  <c:v>44.124272118275698</c:v>
                </c:pt>
                <c:pt idx="21">
                  <c:v>46.0334386373437</c:v>
                </c:pt>
                <c:pt idx="22">
                  <c:v>47.1538080470986</c:v>
                </c:pt>
                <c:pt idx="23">
                  <c:v>48.998867923614696</c:v>
                </c:pt>
                <c:pt idx="24">
                  <c:v>49.005932881404298</c:v>
                </c:pt>
                <c:pt idx="25">
                  <c:v>51.757863825269801</c:v>
                </c:pt>
                <c:pt idx="26">
                  <c:v>51.808330291825598</c:v>
                </c:pt>
                <c:pt idx="27">
                  <c:v>53.105177102084703</c:v>
                </c:pt>
                <c:pt idx="28">
                  <c:v>53.296305183702003</c:v>
                </c:pt>
                <c:pt idx="29">
                  <c:v>53.361984870330502</c:v>
                </c:pt>
                <c:pt idx="30">
                  <c:v>55.268076498284501</c:v>
                </c:pt>
                <c:pt idx="31">
                  <c:v>56.3503980789135</c:v>
                </c:pt>
                <c:pt idx="32">
                  <c:v>56.607214579552803</c:v>
                </c:pt>
                <c:pt idx="33">
                  <c:v>57.270407040862104</c:v>
                </c:pt>
                <c:pt idx="34">
                  <c:v>57.583329565582098</c:v>
                </c:pt>
                <c:pt idx="35">
                  <c:v>59.558477063298803</c:v>
                </c:pt>
                <c:pt idx="36">
                  <c:v>60.211400377775703</c:v>
                </c:pt>
                <c:pt idx="37">
                  <c:v>61.192801386275903</c:v>
                </c:pt>
                <c:pt idx="38">
                  <c:v>62.494513031550099</c:v>
                </c:pt>
                <c:pt idx="39">
                  <c:v>69.709308102190107</c:v>
                </c:pt>
                <c:pt idx="40">
                  <c:v>71.577333045862702</c:v>
                </c:pt>
                <c:pt idx="41">
                  <c:v>71.880310244950707</c:v>
                </c:pt>
                <c:pt idx="42">
                  <c:v>72.600895259210105</c:v>
                </c:pt>
                <c:pt idx="43">
                  <c:v>73.259924208547304</c:v>
                </c:pt>
                <c:pt idx="44">
                  <c:v>73.900583575767698</c:v>
                </c:pt>
                <c:pt idx="45">
                  <c:v>74.112805616073601</c:v>
                </c:pt>
                <c:pt idx="46">
                  <c:v>74.617573465898701</c:v>
                </c:pt>
                <c:pt idx="47">
                  <c:v>74.764207261460797</c:v>
                </c:pt>
                <c:pt idx="48">
                  <c:v>74.853334864777594</c:v>
                </c:pt>
                <c:pt idx="49">
                  <c:v>76.097604811163905</c:v>
                </c:pt>
                <c:pt idx="50">
                  <c:v>76.619528124699897</c:v>
                </c:pt>
                <c:pt idx="51">
                  <c:v>79.998788150214594</c:v>
                </c:pt>
                <c:pt idx="52">
                  <c:v>88.414924341786502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995-4DF6-808F-572FCE8A17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77192127"/>
        <c:axId val="977176735"/>
      </c:barChart>
      <c:catAx>
        <c:axId val="977192127"/>
        <c:scaling>
          <c:orientation val="minMax"/>
        </c:scaling>
        <c:delete val="0"/>
        <c:axPos val="b"/>
        <c:numFmt formatCode="mmm\-yy" sourceLinked="0"/>
        <c:majorTickMark val="none"/>
        <c:minorTickMark val="none"/>
        <c:tickLblPos val="low"/>
        <c:spPr>
          <a:noFill/>
          <a:ln w="9525" cap="flat" cmpd="sng" algn="ctr">
            <a:solidFill>
              <a:srgbClr val="000000"/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600" b="0" i="0" u="none" strike="noStrike" kern="1200" baseline="0">
                <a:solidFill>
                  <a:srgbClr val="000000"/>
                </a:solidFill>
                <a:latin typeface="Helvetica"/>
                <a:ea typeface="Helvetica"/>
                <a:cs typeface="Helvetica"/>
              </a:defRPr>
            </a:pPr>
            <a:endParaRPr lang="es-CL"/>
          </a:p>
        </c:txPr>
        <c:crossAx val="977176735"/>
        <c:crosses val="autoZero"/>
        <c:auto val="1"/>
        <c:lblAlgn val="ctr"/>
        <c:lblOffset val="100"/>
        <c:noMultiLvlLbl val="0"/>
      </c:catAx>
      <c:valAx>
        <c:axId val="97717673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ysClr val="window" lastClr="FFFFFF">
                  <a:lumMod val="65000"/>
                </a:sysClr>
              </a:solidFill>
              <a:prstDash val="solid"/>
              <a:round/>
              <a:headEnd type="none" w="med" len="med"/>
              <a:tailEnd type="none" w="med" len="med"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000000"/>
                </a:solidFill>
                <a:latin typeface="Helvetica"/>
                <a:ea typeface="Helvetica"/>
                <a:cs typeface="Helvetica"/>
              </a:defRPr>
            </a:pPr>
            <a:endParaRPr lang="es-CL"/>
          </a:p>
        </c:txPr>
        <c:crossAx val="97719212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  <a:extLst>
      <a:ext uri="{909E8E84-426E-40DD-AFC4-6F175D3DCCD1}">
        <a14:hiddenFill xmlns:a14="http://schemas.microsoft.com/office/drawing/2010/main">
          <a:solidFill>
            <a:sysClr val="window" lastClr="FFFFFF"/>
          </a:solidFill>
        </a14:hiddenFill>
      </a:ext>
      <a:ext uri="{91240B29-F687-4F45-9708-019B960494DF}">
        <a14:hiddenLine xmlns:a14="http://schemas.microsoft.com/office/drawing/2010/main" w="9525" cap="flat" cmpd="sng" algn="ctr">
          <a:solidFill>
            <a:sysClr val="windowText" lastClr="000000">
              <a:lumMod val="15000"/>
              <a:lumOff val="85000"/>
            </a:sysClr>
          </a:solidFill>
          <a:round/>
        </a14:hiddenLine>
      </a:ext>
    </a:extLst>
  </c:spPr>
  <c:txPr>
    <a:bodyPr/>
    <a:lstStyle/>
    <a:p>
      <a:pPr>
        <a:defRPr sz="1200">
          <a:solidFill>
            <a:srgbClr val="000000"/>
          </a:solidFill>
          <a:latin typeface="Helvetica"/>
          <a:ea typeface="Helvetica"/>
          <a:cs typeface="Helvetica"/>
        </a:defRPr>
      </a:pPr>
      <a:endParaRPr lang="es-CL"/>
    </a:p>
  </c:txPr>
  <c:externalData r:id="rId3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1" i="0" u="none" strike="noStrike" kern="1200" spc="0" baseline="0">
                <a:solidFill>
                  <a:srgbClr val="000000"/>
                </a:solidFill>
                <a:latin typeface="Helvetica"/>
                <a:ea typeface="Helvetica"/>
                <a:cs typeface="Helvetica"/>
              </a:defRPr>
            </a:pPr>
            <a:r>
              <a:rPr lang="en-US"/>
              <a:t>Activos totales Sistema de Pensiones
</a:t>
            </a:r>
            <a:r>
              <a:rPr lang="en-US" sz="1200" b="0"/>
              <a:t>(% PIB)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1" i="0" u="none" strike="noStrike" kern="1200" spc="0" baseline="0">
              <a:solidFill>
                <a:srgbClr val="000000"/>
              </a:solidFill>
              <a:latin typeface="Helvetica"/>
              <a:ea typeface="Helvetica"/>
              <a:cs typeface="Helvetica"/>
            </a:defRPr>
          </a:pPr>
          <a:endParaRPr lang="es-CL"/>
        </a:p>
      </c:txPr>
    </c:title>
    <c:autoTitleDeleted val="0"/>
    <c:plotArea>
      <c:layout/>
      <c:barChart>
        <c:barDir val="col"/>
        <c:grouping val="stacked"/>
        <c:varyColors val="0"/>
        <c:ser>
          <c:idx val="2"/>
          <c:order val="2"/>
          <c:tx>
            <c:strRef>
              <c:f>'Gr8'!$Q$2</c:f>
              <c:strCache>
                <c:ptCount val="1"/>
                <c:pt idx="0">
                  <c:v>Retiros</c:v>
                </c:pt>
              </c:strCache>
            </c:strRef>
          </c:tx>
          <c:spPr>
            <a:solidFill>
              <a:srgbClr val="00B050"/>
            </a:solidFill>
            <a:ln>
              <a:solidFill>
                <a:srgbClr val="00B050"/>
              </a:solidFill>
            </a:ln>
            <a:effectLst/>
          </c:spPr>
          <c:invertIfNegative val="0"/>
          <c:cat>
            <c:numRef>
              <c:f>'Gr8'!$N$3:$N$49</c:f>
              <c:numCache>
                <c:formatCode>mmm\-yy</c:formatCode>
                <c:ptCount val="47"/>
                <c:pt idx="0">
                  <c:v>40238</c:v>
                </c:pt>
                <c:pt idx="1">
                  <c:v>40330</c:v>
                </c:pt>
                <c:pt idx="2">
                  <c:v>40422</c:v>
                </c:pt>
                <c:pt idx="3">
                  <c:v>40513</c:v>
                </c:pt>
                <c:pt idx="4">
                  <c:v>40603</c:v>
                </c:pt>
                <c:pt idx="5">
                  <c:v>40695</c:v>
                </c:pt>
                <c:pt idx="6">
                  <c:v>40787</c:v>
                </c:pt>
                <c:pt idx="7">
                  <c:v>40878</c:v>
                </c:pt>
                <c:pt idx="8">
                  <c:v>40969</c:v>
                </c:pt>
                <c:pt idx="9">
                  <c:v>41061</c:v>
                </c:pt>
                <c:pt idx="10">
                  <c:v>41153</c:v>
                </c:pt>
                <c:pt idx="11">
                  <c:v>41244</c:v>
                </c:pt>
                <c:pt idx="12">
                  <c:v>41334</c:v>
                </c:pt>
                <c:pt idx="13">
                  <c:v>41426</c:v>
                </c:pt>
                <c:pt idx="14">
                  <c:v>41518</c:v>
                </c:pt>
                <c:pt idx="15">
                  <c:v>41609</c:v>
                </c:pt>
                <c:pt idx="16">
                  <c:v>41699</c:v>
                </c:pt>
                <c:pt idx="17">
                  <c:v>41791</c:v>
                </c:pt>
                <c:pt idx="18">
                  <c:v>41883</c:v>
                </c:pt>
                <c:pt idx="19">
                  <c:v>41974</c:v>
                </c:pt>
                <c:pt idx="20">
                  <c:v>42064</c:v>
                </c:pt>
                <c:pt idx="21">
                  <c:v>42156</c:v>
                </c:pt>
                <c:pt idx="22">
                  <c:v>42248</c:v>
                </c:pt>
                <c:pt idx="23">
                  <c:v>42339</c:v>
                </c:pt>
                <c:pt idx="24">
                  <c:v>42430</c:v>
                </c:pt>
                <c:pt idx="25">
                  <c:v>42522</c:v>
                </c:pt>
                <c:pt idx="26">
                  <c:v>42614</c:v>
                </c:pt>
                <c:pt idx="27">
                  <c:v>42705</c:v>
                </c:pt>
                <c:pt idx="28">
                  <c:v>42795</c:v>
                </c:pt>
                <c:pt idx="29">
                  <c:v>42887</c:v>
                </c:pt>
                <c:pt idx="30">
                  <c:v>42979</c:v>
                </c:pt>
                <c:pt idx="31">
                  <c:v>43070</c:v>
                </c:pt>
                <c:pt idx="32">
                  <c:v>43160</c:v>
                </c:pt>
                <c:pt idx="33">
                  <c:v>43252</c:v>
                </c:pt>
                <c:pt idx="34">
                  <c:v>43344</c:v>
                </c:pt>
                <c:pt idx="35">
                  <c:v>43435</c:v>
                </c:pt>
                <c:pt idx="36">
                  <c:v>43525</c:v>
                </c:pt>
                <c:pt idx="37">
                  <c:v>43617</c:v>
                </c:pt>
                <c:pt idx="38">
                  <c:v>43709</c:v>
                </c:pt>
                <c:pt idx="39">
                  <c:v>43800</c:v>
                </c:pt>
                <c:pt idx="40">
                  <c:v>43891</c:v>
                </c:pt>
                <c:pt idx="41">
                  <c:v>43983</c:v>
                </c:pt>
                <c:pt idx="42">
                  <c:v>44075</c:v>
                </c:pt>
                <c:pt idx="43">
                  <c:v>44166</c:v>
                </c:pt>
                <c:pt idx="44">
                  <c:v>44256</c:v>
                </c:pt>
                <c:pt idx="45">
                  <c:v>44348</c:v>
                </c:pt>
                <c:pt idx="46">
                  <c:v>44440</c:v>
                </c:pt>
              </c:numCache>
            </c:numRef>
          </c:cat>
          <c:val>
            <c:numRef>
              <c:f>'Gr8'!$Q$3:$Q$49</c:f>
              <c:numCache>
                <c:formatCode>General</c:formatCode>
                <c:ptCount val="47"/>
                <c:pt idx="41" formatCode="0%">
                  <c:v>0.9</c:v>
                </c:pt>
                <c:pt idx="43" formatCode="0%">
                  <c:v>0.9</c:v>
                </c:pt>
                <c:pt idx="44" formatCode="0%">
                  <c:v>0.9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2CB-4E3B-8753-7CCC60E1D8F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736160079"/>
        <c:axId val="1736172559"/>
      </c:barChart>
      <c:lineChart>
        <c:grouping val="standard"/>
        <c:varyColors val="0"/>
        <c:ser>
          <c:idx val="0"/>
          <c:order val="0"/>
          <c:tx>
            <c:strRef>
              <c:f>'Gr8'!$O$2</c:f>
              <c:strCache>
                <c:ptCount val="1"/>
                <c:pt idx="0">
                  <c:v>Activos totales (% PIB)</c:v>
                </c:pt>
              </c:strCache>
            </c:strRef>
          </c:tx>
          <c:spPr>
            <a:ln w="28575" cap="rnd">
              <a:solidFill>
                <a:srgbClr val="0070C0"/>
              </a:solidFill>
              <a:round/>
            </a:ln>
            <a:effectLst/>
          </c:spPr>
          <c:marker>
            <c:symbol val="none"/>
          </c:marker>
          <c:cat>
            <c:numRef>
              <c:f>'Gr8'!$N$3:$N$49</c:f>
              <c:numCache>
                <c:formatCode>mmm\-yy</c:formatCode>
                <c:ptCount val="47"/>
                <c:pt idx="0">
                  <c:v>40238</c:v>
                </c:pt>
                <c:pt idx="1">
                  <c:v>40330</c:v>
                </c:pt>
                <c:pt idx="2">
                  <c:v>40422</c:v>
                </c:pt>
                <c:pt idx="3">
                  <c:v>40513</c:v>
                </c:pt>
                <c:pt idx="4">
                  <c:v>40603</c:v>
                </c:pt>
                <c:pt idx="5">
                  <c:v>40695</c:v>
                </c:pt>
                <c:pt idx="6">
                  <c:v>40787</c:v>
                </c:pt>
                <c:pt idx="7">
                  <c:v>40878</c:v>
                </c:pt>
                <c:pt idx="8">
                  <c:v>40969</c:v>
                </c:pt>
                <c:pt idx="9">
                  <c:v>41061</c:v>
                </c:pt>
                <c:pt idx="10">
                  <c:v>41153</c:v>
                </c:pt>
                <c:pt idx="11">
                  <c:v>41244</c:v>
                </c:pt>
                <c:pt idx="12">
                  <c:v>41334</c:v>
                </c:pt>
                <c:pt idx="13">
                  <c:v>41426</c:v>
                </c:pt>
                <c:pt idx="14">
                  <c:v>41518</c:v>
                </c:pt>
                <c:pt idx="15">
                  <c:v>41609</c:v>
                </c:pt>
                <c:pt idx="16">
                  <c:v>41699</c:v>
                </c:pt>
                <c:pt idx="17">
                  <c:v>41791</c:v>
                </c:pt>
                <c:pt idx="18">
                  <c:v>41883</c:v>
                </c:pt>
                <c:pt idx="19">
                  <c:v>41974</c:v>
                </c:pt>
                <c:pt idx="20">
                  <c:v>42064</c:v>
                </c:pt>
                <c:pt idx="21">
                  <c:v>42156</c:v>
                </c:pt>
                <c:pt idx="22">
                  <c:v>42248</c:v>
                </c:pt>
                <c:pt idx="23">
                  <c:v>42339</c:v>
                </c:pt>
                <c:pt idx="24">
                  <c:v>42430</c:v>
                </c:pt>
                <c:pt idx="25">
                  <c:v>42522</c:v>
                </c:pt>
                <c:pt idx="26">
                  <c:v>42614</c:v>
                </c:pt>
                <c:pt idx="27">
                  <c:v>42705</c:v>
                </c:pt>
                <c:pt idx="28">
                  <c:v>42795</c:v>
                </c:pt>
                <c:pt idx="29">
                  <c:v>42887</c:v>
                </c:pt>
                <c:pt idx="30">
                  <c:v>42979</c:v>
                </c:pt>
                <c:pt idx="31">
                  <c:v>43070</c:v>
                </c:pt>
                <c:pt idx="32">
                  <c:v>43160</c:v>
                </c:pt>
                <c:pt idx="33">
                  <c:v>43252</c:v>
                </c:pt>
                <c:pt idx="34">
                  <c:v>43344</c:v>
                </c:pt>
                <c:pt idx="35">
                  <c:v>43435</c:v>
                </c:pt>
                <c:pt idx="36">
                  <c:v>43525</c:v>
                </c:pt>
                <c:pt idx="37">
                  <c:v>43617</c:v>
                </c:pt>
                <c:pt idx="38">
                  <c:v>43709</c:v>
                </c:pt>
                <c:pt idx="39">
                  <c:v>43800</c:v>
                </c:pt>
                <c:pt idx="40">
                  <c:v>43891</c:v>
                </c:pt>
                <c:pt idx="41">
                  <c:v>43983</c:v>
                </c:pt>
                <c:pt idx="42">
                  <c:v>44075</c:v>
                </c:pt>
                <c:pt idx="43">
                  <c:v>44166</c:v>
                </c:pt>
                <c:pt idx="44">
                  <c:v>44256</c:v>
                </c:pt>
                <c:pt idx="45">
                  <c:v>44348</c:v>
                </c:pt>
                <c:pt idx="46">
                  <c:v>44440</c:v>
                </c:pt>
              </c:numCache>
            </c:numRef>
          </c:cat>
          <c:val>
            <c:numRef>
              <c:f>'Gr8'!$O$3:$O$49</c:f>
              <c:numCache>
                <c:formatCode>0%</c:formatCode>
                <c:ptCount val="47"/>
                <c:pt idx="0">
                  <c:v>0.62738663964981645</c:v>
                </c:pt>
                <c:pt idx="1">
                  <c:v>0.60485991573984699</c:v>
                </c:pt>
                <c:pt idx="2">
                  <c:v>0.63753580711562885</c:v>
                </c:pt>
                <c:pt idx="3">
                  <c:v>0.63201083697855898</c:v>
                </c:pt>
                <c:pt idx="4">
                  <c:v>0.61344551593806063</c:v>
                </c:pt>
                <c:pt idx="5">
                  <c:v>0.60420462202255354</c:v>
                </c:pt>
                <c:pt idx="6">
                  <c:v>0.53331576531503344</c:v>
                </c:pt>
                <c:pt idx="7">
                  <c:v>0.57209184289173709</c:v>
                </c:pt>
                <c:pt idx="8">
                  <c:v>0.59474854569255831</c:v>
                </c:pt>
                <c:pt idx="9">
                  <c:v>0.57975643883334638</c:v>
                </c:pt>
                <c:pt idx="10">
                  <c:v>0.59184837578004401</c:v>
                </c:pt>
                <c:pt idx="11">
                  <c:v>0.5948933852613657</c:v>
                </c:pt>
                <c:pt idx="12">
                  <c:v>0.6073871014784451</c:v>
                </c:pt>
                <c:pt idx="13">
                  <c:v>0.59847136636585163</c:v>
                </c:pt>
                <c:pt idx="14">
                  <c:v>0.60824320993708636</c:v>
                </c:pt>
                <c:pt idx="15">
                  <c:v>0.62588073674831568</c:v>
                </c:pt>
                <c:pt idx="16">
                  <c:v>0.64880951893063743</c:v>
                </c:pt>
                <c:pt idx="17">
                  <c:v>0.65618666243394363</c:v>
                </c:pt>
                <c:pt idx="18">
                  <c:v>0.66470004992155962</c:v>
                </c:pt>
                <c:pt idx="19">
                  <c:v>0.68234530848105668</c:v>
                </c:pt>
                <c:pt idx="20">
                  <c:v>0.69226309791569596</c:v>
                </c:pt>
                <c:pt idx="21">
                  <c:v>0.6779847106528798</c:v>
                </c:pt>
                <c:pt idx="22">
                  <c:v>0.66344286943841202</c:v>
                </c:pt>
                <c:pt idx="23">
                  <c:v>0.68286568235488487</c:v>
                </c:pt>
                <c:pt idx="24">
                  <c:v>0.68618926111667278</c:v>
                </c:pt>
                <c:pt idx="25">
                  <c:v>0.69590837800267957</c:v>
                </c:pt>
                <c:pt idx="26">
                  <c:v>0.70787714553299486</c:v>
                </c:pt>
                <c:pt idx="27">
                  <c:v>0.67058695066066132</c:v>
                </c:pt>
                <c:pt idx="28">
                  <c:v>0.71970558307374066</c:v>
                </c:pt>
                <c:pt idx="29">
                  <c:v>0.7281441820468123</c:v>
                </c:pt>
                <c:pt idx="30">
                  <c:v>0.71208036660369889</c:v>
                </c:pt>
                <c:pt idx="31">
                  <c:v>0.74592856089402049</c:v>
                </c:pt>
                <c:pt idx="32">
                  <c:v>0.7094414195992772</c:v>
                </c:pt>
                <c:pt idx="33">
                  <c:v>0.69194521221131655</c:v>
                </c:pt>
                <c:pt idx="34">
                  <c:v>0.73699514048007042</c:v>
                </c:pt>
                <c:pt idx="35">
                  <c:v>0.69015030251107068</c:v>
                </c:pt>
                <c:pt idx="36">
                  <c:v>0.72203108809292205</c:v>
                </c:pt>
                <c:pt idx="37">
                  <c:v>0.78116789377377782</c:v>
                </c:pt>
                <c:pt idx="38">
                  <c:v>0.79523666615810518</c:v>
                </c:pt>
                <c:pt idx="39">
                  <c:v>0.84490387858738092</c:v>
                </c:pt>
                <c:pt idx="40">
                  <c:v>0.72079444985117258</c:v>
                </c:pt>
                <c:pt idx="41">
                  <c:v>0.8141133253238283</c:v>
                </c:pt>
                <c:pt idx="42">
                  <c:v>0.77007014332440593</c:v>
                </c:pt>
                <c:pt idx="43">
                  <c:v>0.78296958574744946</c:v>
                </c:pt>
                <c:pt idx="44">
                  <c:v>0.72983468399050333</c:v>
                </c:pt>
                <c:pt idx="45">
                  <c:v>0.63845635937274192</c:v>
                </c:pt>
                <c:pt idx="46">
                  <c:v>0.60801200247125942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2CB-4E3B-8753-7CCC60E1D8FC}"/>
            </c:ext>
          </c:extLst>
        </c:ser>
        <c:ser>
          <c:idx val="1"/>
          <c:order val="1"/>
          <c:tx>
            <c:strRef>
              <c:f>'Gr8'!$P$2</c:f>
              <c:strCache>
                <c:ptCount val="1"/>
                <c:pt idx="0">
                  <c:v>sept-21</c:v>
                </c:pt>
              </c:strCache>
            </c:strRef>
          </c:tx>
          <c:spPr>
            <a:ln w="22225" cap="rnd">
              <a:solidFill>
                <a:srgbClr val="C00000"/>
              </a:solidFill>
              <a:prstDash val="sysDash"/>
              <a:round/>
            </a:ln>
            <a:effectLst/>
          </c:spPr>
          <c:marker>
            <c:symbol val="none"/>
          </c:marker>
          <c:cat>
            <c:numRef>
              <c:f>'Gr8'!$N$3:$N$49</c:f>
              <c:numCache>
                <c:formatCode>mmm\-yy</c:formatCode>
                <c:ptCount val="47"/>
                <c:pt idx="0">
                  <c:v>40238</c:v>
                </c:pt>
                <c:pt idx="1">
                  <c:v>40330</c:v>
                </c:pt>
                <c:pt idx="2">
                  <c:v>40422</c:v>
                </c:pt>
                <c:pt idx="3">
                  <c:v>40513</c:v>
                </c:pt>
                <c:pt idx="4">
                  <c:v>40603</c:v>
                </c:pt>
                <c:pt idx="5">
                  <c:v>40695</c:v>
                </c:pt>
                <c:pt idx="6">
                  <c:v>40787</c:v>
                </c:pt>
                <c:pt idx="7">
                  <c:v>40878</c:v>
                </c:pt>
                <c:pt idx="8">
                  <c:v>40969</c:v>
                </c:pt>
                <c:pt idx="9">
                  <c:v>41061</c:v>
                </c:pt>
                <c:pt idx="10">
                  <c:v>41153</c:v>
                </c:pt>
                <c:pt idx="11">
                  <c:v>41244</c:v>
                </c:pt>
                <c:pt idx="12">
                  <c:v>41334</c:v>
                </c:pt>
                <c:pt idx="13">
                  <c:v>41426</c:v>
                </c:pt>
                <c:pt idx="14">
                  <c:v>41518</c:v>
                </c:pt>
                <c:pt idx="15">
                  <c:v>41609</c:v>
                </c:pt>
                <c:pt idx="16">
                  <c:v>41699</c:v>
                </c:pt>
                <c:pt idx="17">
                  <c:v>41791</c:v>
                </c:pt>
                <c:pt idx="18">
                  <c:v>41883</c:v>
                </c:pt>
                <c:pt idx="19">
                  <c:v>41974</c:v>
                </c:pt>
                <c:pt idx="20">
                  <c:v>42064</c:v>
                </c:pt>
                <c:pt idx="21">
                  <c:v>42156</c:v>
                </c:pt>
                <c:pt idx="22">
                  <c:v>42248</c:v>
                </c:pt>
                <c:pt idx="23">
                  <c:v>42339</c:v>
                </c:pt>
                <c:pt idx="24">
                  <c:v>42430</c:v>
                </c:pt>
                <c:pt idx="25">
                  <c:v>42522</c:v>
                </c:pt>
                <c:pt idx="26">
                  <c:v>42614</c:v>
                </c:pt>
                <c:pt idx="27">
                  <c:v>42705</c:v>
                </c:pt>
                <c:pt idx="28">
                  <c:v>42795</c:v>
                </c:pt>
                <c:pt idx="29">
                  <c:v>42887</c:v>
                </c:pt>
                <c:pt idx="30">
                  <c:v>42979</c:v>
                </c:pt>
                <c:pt idx="31">
                  <c:v>43070</c:v>
                </c:pt>
                <c:pt idx="32">
                  <c:v>43160</c:v>
                </c:pt>
                <c:pt idx="33">
                  <c:v>43252</c:v>
                </c:pt>
                <c:pt idx="34">
                  <c:v>43344</c:v>
                </c:pt>
                <c:pt idx="35">
                  <c:v>43435</c:v>
                </c:pt>
                <c:pt idx="36">
                  <c:v>43525</c:v>
                </c:pt>
                <c:pt idx="37">
                  <c:v>43617</c:v>
                </c:pt>
                <c:pt idx="38">
                  <c:v>43709</c:v>
                </c:pt>
                <c:pt idx="39">
                  <c:v>43800</c:v>
                </c:pt>
                <c:pt idx="40">
                  <c:v>43891</c:v>
                </c:pt>
                <c:pt idx="41">
                  <c:v>43983</c:v>
                </c:pt>
                <c:pt idx="42">
                  <c:v>44075</c:v>
                </c:pt>
                <c:pt idx="43">
                  <c:v>44166</c:v>
                </c:pt>
                <c:pt idx="44">
                  <c:v>44256</c:v>
                </c:pt>
                <c:pt idx="45">
                  <c:v>44348</c:v>
                </c:pt>
                <c:pt idx="46">
                  <c:v>44440</c:v>
                </c:pt>
              </c:numCache>
            </c:numRef>
          </c:cat>
          <c:val>
            <c:numRef>
              <c:f>'Gr8'!$P$3:$P$49</c:f>
              <c:numCache>
                <c:formatCode>0%</c:formatCode>
                <c:ptCount val="47"/>
                <c:pt idx="0">
                  <c:v>0.60801200247125942</c:v>
                </c:pt>
                <c:pt idx="1">
                  <c:v>0.60801200247125942</c:v>
                </c:pt>
                <c:pt idx="2">
                  <c:v>0.60801200247125942</c:v>
                </c:pt>
                <c:pt idx="3">
                  <c:v>0.60801200247125942</c:v>
                </c:pt>
                <c:pt idx="4">
                  <c:v>0.60801200247125942</c:v>
                </c:pt>
                <c:pt idx="5">
                  <c:v>0.60801200247125942</c:v>
                </c:pt>
                <c:pt idx="6">
                  <c:v>0.60801200247125942</c:v>
                </c:pt>
                <c:pt idx="7">
                  <c:v>0.60801200247125942</c:v>
                </c:pt>
                <c:pt idx="8">
                  <c:v>0.60801200247125942</c:v>
                </c:pt>
                <c:pt idx="9">
                  <c:v>0.60801200247125942</c:v>
                </c:pt>
                <c:pt idx="10">
                  <c:v>0.60801200247125942</c:v>
                </c:pt>
                <c:pt idx="11">
                  <c:v>0.60801200247125942</c:v>
                </c:pt>
                <c:pt idx="12">
                  <c:v>0.60801200247125942</c:v>
                </c:pt>
                <c:pt idx="13">
                  <c:v>0.60801200247125942</c:v>
                </c:pt>
                <c:pt idx="14">
                  <c:v>0.60801200247125942</c:v>
                </c:pt>
                <c:pt idx="15">
                  <c:v>0.60801200247125942</c:v>
                </c:pt>
                <c:pt idx="16">
                  <c:v>0.60801200247125942</c:v>
                </c:pt>
                <c:pt idx="17">
                  <c:v>0.60801200247125942</c:v>
                </c:pt>
                <c:pt idx="18">
                  <c:v>0.60801200247125942</c:v>
                </c:pt>
                <c:pt idx="19">
                  <c:v>0.60801200247125942</c:v>
                </c:pt>
                <c:pt idx="20">
                  <c:v>0.60801200247125942</c:v>
                </c:pt>
                <c:pt idx="21">
                  <c:v>0.60801200247125942</c:v>
                </c:pt>
                <c:pt idx="22">
                  <c:v>0.60801200247125942</c:v>
                </c:pt>
                <c:pt idx="23">
                  <c:v>0.60801200247125942</c:v>
                </c:pt>
                <c:pt idx="24">
                  <c:v>0.60801200247125942</c:v>
                </c:pt>
                <c:pt idx="25">
                  <c:v>0.60801200247125942</c:v>
                </c:pt>
                <c:pt idx="26">
                  <c:v>0.60801200247125942</c:v>
                </c:pt>
                <c:pt idx="27">
                  <c:v>0.60801200247125942</c:v>
                </c:pt>
                <c:pt idx="28">
                  <c:v>0.60801200247125942</c:v>
                </c:pt>
                <c:pt idx="29">
                  <c:v>0.60801200247125942</c:v>
                </c:pt>
                <c:pt idx="30">
                  <c:v>0.60801200247125942</c:v>
                </c:pt>
                <c:pt idx="31">
                  <c:v>0.60801200247125942</c:v>
                </c:pt>
                <c:pt idx="32">
                  <c:v>0.60801200247125942</c:v>
                </c:pt>
                <c:pt idx="33">
                  <c:v>0.60801200247125942</c:v>
                </c:pt>
                <c:pt idx="34">
                  <c:v>0.60801200247125942</c:v>
                </c:pt>
                <c:pt idx="35">
                  <c:v>0.60801200247125942</c:v>
                </c:pt>
                <c:pt idx="36">
                  <c:v>0.60801200247125942</c:v>
                </c:pt>
                <c:pt idx="37">
                  <c:v>0.60801200247125942</c:v>
                </c:pt>
                <c:pt idx="38">
                  <c:v>0.60801200247125942</c:v>
                </c:pt>
                <c:pt idx="39">
                  <c:v>0.60801200247125942</c:v>
                </c:pt>
                <c:pt idx="40">
                  <c:v>0.60801200247125942</c:v>
                </c:pt>
                <c:pt idx="41">
                  <c:v>0.60801200247125942</c:v>
                </c:pt>
                <c:pt idx="42">
                  <c:v>0.60801200247125942</c:v>
                </c:pt>
                <c:pt idx="43">
                  <c:v>0.60801200247125942</c:v>
                </c:pt>
                <c:pt idx="44">
                  <c:v>0.60801200247125942</c:v>
                </c:pt>
                <c:pt idx="45">
                  <c:v>0.60801200247125942</c:v>
                </c:pt>
                <c:pt idx="46">
                  <c:v>0.60801200247125942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2CB-4E3B-8753-7CCC60E1D8F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36160079"/>
        <c:axId val="1736172559"/>
      </c:lineChart>
      <c:dateAx>
        <c:axId val="1736160079"/>
        <c:scaling>
          <c:orientation val="minMax"/>
        </c:scaling>
        <c:delete val="0"/>
        <c:axPos val="b"/>
        <c:numFmt formatCode="mmm\-yy" sourceLinked="0"/>
        <c:majorTickMark val="none"/>
        <c:minorTickMark val="none"/>
        <c:tickLblPos val="low"/>
        <c:spPr>
          <a:noFill/>
          <a:ln w="9525" cap="flat" cmpd="sng" algn="ctr">
            <a:solidFill>
              <a:srgbClr val="000000"/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rgbClr val="000000"/>
                </a:solidFill>
                <a:latin typeface="Helvetica"/>
                <a:ea typeface="Helvetica"/>
                <a:cs typeface="Helvetica"/>
              </a:defRPr>
            </a:pPr>
            <a:endParaRPr lang="es-CL"/>
          </a:p>
        </c:txPr>
        <c:crossAx val="1736172559"/>
        <c:crossesAt val="0"/>
        <c:auto val="1"/>
        <c:lblOffset val="100"/>
        <c:baseTimeUnit val="months"/>
      </c:dateAx>
      <c:valAx>
        <c:axId val="1736172559"/>
        <c:scaling>
          <c:orientation val="minMax"/>
          <c:max val="0.9"/>
          <c:min val="0.5"/>
        </c:scaling>
        <c:delete val="0"/>
        <c:axPos val="l"/>
        <c:majorGridlines>
          <c:spPr>
            <a:ln w="9525" cap="flat" cmpd="sng" algn="ctr">
              <a:solidFill>
                <a:sysClr val="window" lastClr="FFFFFF">
                  <a:lumMod val="65000"/>
                </a:sysClr>
              </a:solidFill>
              <a:prstDash val="solid"/>
              <a:round/>
              <a:headEnd type="none" w="med" len="med"/>
              <a:tailEnd type="none" w="med" len="med"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000000"/>
                </a:solidFill>
                <a:latin typeface="Helvetica"/>
                <a:ea typeface="Helvetica"/>
                <a:cs typeface="Helvetica"/>
              </a:defRPr>
            </a:pPr>
            <a:endParaRPr lang="es-CL"/>
          </a:p>
        </c:txPr>
        <c:crossAx val="173616007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  <a:extLst>
      <a:ext uri="{909E8E84-426E-40DD-AFC4-6F175D3DCCD1}">
        <a14:hiddenFill xmlns:a14="http://schemas.microsoft.com/office/drawing/2010/main">
          <a:solidFill>
            <a:sysClr val="window" lastClr="FFFFFF"/>
          </a:solidFill>
        </a14:hiddenFill>
      </a:ext>
      <a:ext uri="{91240B29-F687-4F45-9708-019B960494DF}">
        <a14:hiddenLine xmlns:a14="http://schemas.microsoft.com/office/drawing/2010/main" w="9525" cap="flat" cmpd="sng" algn="ctr">
          <a:solidFill>
            <a:sysClr val="windowText" lastClr="000000">
              <a:lumMod val="15000"/>
              <a:lumOff val="85000"/>
            </a:sysClr>
          </a:solidFill>
          <a:round/>
        </a14:hiddenLine>
      </a:ext>
    </a:extLst>
  </c:spPr>
  <c:txPr>
    <a:bodyPr/>
    <a:lstStyle/>
    <a:p>
      <a:pPr>
        <a:defRPr sz="1200">
          <a:solidFill>
            <a:srgbClr val="000000"/>
          </a:solidFill>
          <a:latin typeface="Helvetica"/>
          <a:ea typeface="Helvetica"/>
          <a:cs typeface="Helvetica"/>
        </a:defRPr>
      </a:pPr>
      <a:endParaRPr lang="es-CL"/>
    </a:p>
  </c:txPr>
  <c:externalData r:id="rId3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1" i="0" u="none" strike="noStrike" kern="1200" spc="0" baseline="0">
                <a:solidFill>
                  <a:srgbClr val="000000"/>
                </a:solidFill>
                <a:latin typeface="Helvetica"/>
                <a:ea typeface="Helvetica"/>
                <a:cs typeface="Helvetica"/>
              </a:defRPr>
            </a:pPr>
            <a:r>
              <a:rPr lang="en-US"/>
              <a:t>Inversiones en instrumentos nacionales y derivados - CMF
</a:t>
            </a:r>
            <a:r>
              <a:rPr lang="en-US" sz="1200" b="0"/>
              <a:t>(UF</a:t>
            </a:r>
            <a:r>
              <a:rPr lang="en-US" sz="1200" b="0" baseline="0"/>
              <a:t> millones</a:t>
            </a:r>
            <a:r>
              <a:rPr lang="en-US" sz="1200" b="0"/>
              <a:t>)</a:t>
            </a:r>
          </a:p>
        </c:rich>
      </c:tx>
      <c:layout>
        <c:manualLayout>
          <c:xMode val="edge"/>
          <c:yMode val="edge"/>
          <c:x val="0.15133796296296298"/>
          <c:y val="1.62820512820512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1" i="0" u="none" strike="noStrike" kern="1200" spc="0" baseline="0">
              <a:solidFill>
                <a:srgbClr val="000000"/>
              </a:solidFill>
              <a:latin typeface="Helvetica"/>
              <a:ea typeface="Helvetica"/>
              <a:cs typeface="Helvetica"/>
            </a:defRPr>
          </a:pPr>
          <a:endParaRPr lang="es-CL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'Gr9'!$W$11</c:f>
              <c:strCache>
                <c:ptCount val="1"/>
                <c:pt idx="0">
                  <c:v>Monto</c:v>
                </c:pt>
              </c:strCache>
            </c:strRef>
          </c:tx>
          <c:spPr>
            <a:ln w="28575" cap="rnd">
              <a:solidFill>
                <a:srgbClr val="0070C0"/>
              </a:solidFill>
              <a:round/>
            </a:ln>
            <a:effectLst/>
          </c:spPr>
          <c:marker>
            <c:symbol val="none"/>
          </c:marker>
          <c:cat>
            <c:numRef>
              <c:f>'Gr9'!$V$12:$V$155</c:f>
              <c:numCache>
                <c:formatCode>mmm\-yy</c:formatCode>
                <c:ptCount val="144"/>
                <c:pt idx="0">
                  <c:v>40179</c:v>
                </c:pt>
                <c:pt idx="1">
                  <c:v>40210</c:v>
                </c:pt>
                <c:pt idx="2">
                  <c:v>40238</c:v>
                </c:pt>
                <c:pt idx="3">
                  <c:v>40269</c:v>
                </c:pt>
                <c:pt idx="4">
                  <c:v>40299</c:v>
                </c:pt>
                <c:pt idx="5">
                  <c:v>40330</c:v>
                </c:pt>
                <c:pt idx="6">
                  <c:v>40360</c:v>
                </c:pt>
                <c:pt idx="7">
                  <c:v>40391</c:v>
                </c:pt>
                <c:pt idx="8">
                  <c:v>40422</c:v>
                </c:pt>
                <c:pt idx="9">
                  <c:v>40452</c:v>
                </c:pt>
                <c:pt idx="10">
                  <c:v>40483</c:v>
                </c:pt>
                <c:pt idx="11">
                  <c:v>40513</c:v>
                </c:pt>
                <c:pt idx="12">
                  <c:v>40544</c:v>
                </c:pt>
                <c:pt idx="13">
                  <c:v>40575</c:v>
                </c:pt>
                <c:pt idx="14">
                  <c:v>40603</c:v>
                </c:pt>
                <c:pt idx="15">
                  <c:v>40634</c:v>
                </c:pt>
                <c:pt idx="16">
                  <c:v>40664</c:v>
                </c:pt>
                <c:pt idx="17">
                  <c:v>40695</c:v>
                </c:pt>
                <c:pt idx="18">
                  <c:v>40725</c:v>
                </c:pt>
                <c:pt idx="19">
                  <c:v>40756</c:v>
                </c:pt>
                <c:pt idx="20">
                  <c:v>40787</c:v>
                </c:pt>
                <c:pt idx="21">
                  <c:v>40817</c:v>
                </c:pt>
                <c:pt idx="22">
                  <c:v>40848</c:v>
                </c:pt>
                <c:pt idx="23">
                  <c:v>40878</c:v>
                </c:pt>
                <c:pt idx="24">
                  <c:v>40909</c:v>
                </c:pt>
                <c:pt idx="25">
                  <c:v>40940</c:v>
                </c:pt>
                <c:pt idx="26">
                  <c:v>40969</c:v>
                </c:pt>
                <c:pt idx="27">
                  <c:v>41000</c:v>
                </c:pt>
                <c:pt idx="28">
                  <c:v>41030</c:v>
                </c:pt>
                <c:pt idx="29">
                  <c:v>41061</c:v>
                </c:pt>
                <c:pt idx="30">
                  <c:v>41091</c:v>
                </c:pt>
                <c:pt idx="31">
                  <c:v>41122</c:v>
                </c:pt>
                <c:pt idx="32">
                  <c:v>41153</c:v>
                </c:pt>
                <c:pt idx="33">
                  <c:v>41183</c:v>
                </c:pt>
                <c:pt idx="34">
                  <c:v>41214</c:v>
                </c:pt>
                <c:pt idx="35">
                  <c:v>41244</c:v>
                </c:pt>
                <c:pt idx="36">
                  <c:v>41275</c:v>
                </c:pt>
                <c:pt idx="37">
                  <c:v>41306</c:v>
                </c:pt>
                <c:pt idx="38">
                  <c:v>41334</c:v>
                </c:pt>
                <c:pt idx="39">
                  <c:v>41365</c:v>
                </c:pt>
                <c:pt idx="40">
                  <c:v>41395</c:v>
                </c:pt>
                <c:pt idx="41">
                  <c:v>41426</c:v>
                </c:pt>
                <c:pt idx="42">
                  <c:v>41456</c:v>
                </c:pt>
                <c:pt idx="43">
                  <c:v>41487</c:v>
                </c:pt>
                <c:pt idx="44">
                  <c:v>41518</c:v>
                </c:pt>
                <c:pt idx="45">
                  <c:v>41548</c:v>
                </c:pt>
                <c:pt idx="46">
                  <c:v>41579</c:v>
                </c:pt>
                <c:pt idx="47">
                  <c:v>41609</c:v>
                </c:pt>
                <c:pt idx="48">
                  <c:v>41640</c:v>
                </c:pt>
                <c:pt idx="49">
                  <c:v>41671</c:v>
                </c:pt>
                <c:pt idx="50">
                  <c:v>41699</c:v>
                </c:pt>
                <c:pt idx="51">
                  <c:v>41730</c:v>
                </c:pt>
                <c:pt idx="52">
                  <c:v>41760</c:v>
                </c:pt>
                <c:pt idx="53">
                  <c:v>41791</c:v>
                </c:pt>
                <c:pt idx="54">
                  <c:v>41821</c:v>
                </c:pt>
                <c:pt idx="55">
                  <c:v>41852</c:v>
                </c:pt>
                <c:pt idx="56">
                  <c:v>41883</c:v>
                </c:pt>
                <c:pt idx="57">
                  <c:v>41913</c:v>
                </c:pt>
                <c:pt idx="58">
                  <c:v>41944</c:v>
                </c:pt>
                <c:pt idx="59">
                  <c:v>41974</c:v>
                </c:pt>
                <c:pt idx="60">
                  <c:v>42005</c:v>
                </c:pt>
                <c:pt idx="61">
                  <c:v>42036</c:v>
                </c:pt>
                <c:pt idx="62">
                  <c:v>42064</c:v>
                </c:pt>
                <c:pt idx="63">
                  <c:v>42095</c:v>
                </c:pt>
                <c:pt idx="64">
                  <c:v>42125</c:v>
                </c:pt>
                <c:pt idx="65">
                  <c:v>42156</c:v>
                </c:pt>
                <c:pt idx="66">
                  <c:v>42186</c:v>
                </c:pt>
                <c:pt idx="67">
                  <c:v>42217</c:v>
                </c:pt>
                <c:pt idx="68">
                  <c:v>42248</c:v>
                </c:pt>
                <c:pt idx="69">
                  <c:v>42278</c:v>
                </c:pt>
                <c:pt idx="70">
                  <c:v>42309</c:v>
                </c:pt>
                <c:pt idx="71">
                  <c:v>42339</c:v>
                </c:pt>
                <c:pt idx="72">
                  <c:v>42370</c:v>
                </c:pt>
                <c:pt idx="73">
                  <c:v>42401</c:v>
                </c:pt>
                <c:pt idx="74">
                  <c:v>42430</c:v>
                </c:pt>
                <c:pt idx="75">
                  <c:v>42461</c:v>
                </c:pt>
                <c:pt idx="76">
                  <c:v>42491</c:v>
                </c:pt>
                <c:pt idx="77">
                  <c:v>42522</c:v>
                </c:pt>
                <c:pt idx="78">
                  <c:v>42552</c:v>
                </c:pt>
                <c:pt idx="79">
                  <c:v>42583</c:v>
                </c:pt>
                <c:pt idx="80">
                  <c:v>42614</c:v>
                </c:pt>
                <c:pt idx="81">
                  <c:v>42644</c:v>
                </c:pt>
                <c:pt idx="82">
                  <c:v>42675</c:v>
                </c:pt>
                <c:pt idx="83">
                  <c:v>42705</c:v>
                </c:pt>
                <c:pt idx="84">
                  <c:v>42736</c:v>
                </c:pt>
                <c:pt idx="85">
                  <c:v>42767</c:v>
                </c:pt>
                <c:pt idx="86">
                  <c:v>42795</c:v>
                </c:pt>
                <c:pt idx="87">
                  <c:v>42826</c:v>
                </c:pt>
                <c:pt idx="88">
                  <c:v>42856</c:v>
                </c:pt>
                <c:pt idx="89">
                  <c:v>42887</c:v>
                </c:pt>
                <c:pt idx="90">
                  <c:v>42917</c:v>
                </c:pt>
                <c:pt idx="91">
                  <c:v>42948</c:v>
                </c:pt>
                <c:pt idx="92">
                  <c:v>42979</c:v>
                </c:pt>
                <c:pt idx="93">
                  <c:v>43009</c:v>
                </c:pt>
                <c:pt idx="94">
                  <c:v>43040</c:v>
                </c:pt>
                <c:pt idx="95">
                  <c:v>43070</c:v>
                </c:pt>
                <c:pt idx="96">
                  <c:v>43101</c:v>
                </c:pt>
                <c:pt idx="97">
                  <c:v>43132</c:v>
                </c:pt>
                <c:pt idx="98">
                  <c:v>43160</c:v>
                </c:pt>
                <c:pt idx="99">
                  <c:v>43191</c:v>
                </c:pt>
                <c:pt idx="100">
                  <c:v>43221</c:v>
                </c:pt>
                <c:pt idx="101">
                  <c:v>43252</c:v>
                </c:pt>
                <c:pt idx="102">
                  <c:v>43282</c:v>
                </c:pt>
                <c:pt idx="103">
                  <c:v>43313</c:v>
                </c:pt>
                <c:pt idx="104">
                  <c:v>43344</c:v>
                </c:pt>
                <c:pt idx="105">
                  <c:v>43374</c:v>
                </c:pt>
                <c:pt idx="106">
                  <c:v>43405</c:v>
                </c:pt>
                <c:pt idx="107">
                  <c:v>43435</c:v>
                </c:pt>
                <c:pt idx="108">
                  <c:v>43466</c:v>
                </c:pt>
                <c:pt idx="109">
                  <c:v>43497</c:v>
                </c:pt>
                <c:pt idx="110">
                  <c:v>43525</c:v>
                </c:pt>
                <c:pt idx="111">
                  <c:v>43556</c:v>
                </c:pt>
                <c:pt idx="112">
                  <c:v>43586</c:v>
                </c:pt>
                <c:pt idx="113">
                  <c:v>43617</c:v>
                </c:pt>
                <c:pt idx="114">
                  <c:v>43647</c:v>
                </c:pt>
                <c:pt idx="115">
                  <c:v>43678</c:v>
                </c:pt>
                <c:pt idx="116">
                  <c:v>43709</c:v>
                </c:pt>
                <c:pt idx="117">
                  <c:v>43739</c:v>
                </c:pt>
                <c:pt idx="118">
                  <c:v>43770</c:v>
                </c:pt>
                <c:pt idx="119">
                  <c:v>43800</c:v>
                </c:pt>
                <c:pt idx="120">
                  <c:v>43831</c:v>
                </c:pt>
                <c:pt idx="121">
                  <c:v>43862</c:v>
                </c:pt>
                <c:pt idx="122">
                  <c:v>43891</c:v>
                </c:pt>
                <c:pt idx="123">
                  <c:v>43922</c:v>
                </c:pt>
                <c:pt idx="124">
                  <c:v>43952</c:v>
                </c:pt>
                <c:pt idx="125">
                  <c:v>43983</c:v>
                </c:pt>
                <c:pt idx="126">
                  <c:v>44013</c:v>
                </c:pt>
                <c:pt idx="127">
                  <c:v>44044</c:v>
                </c:pt>
                <c:pt idx="128">
                  <c:v>44075</c:v>
                </c:pt>
                <c:pt idx="129">
                  <c:v>44105</c:v>
                </c:pt>
                <c:pt idx="130">
                  <c:v>44136</c:v>
                </c:pt>
                <c:pt idx="131">
                  <c:v>44166</c:v>
                </c:pt>
                <c:pt idx="132">
                  <c:v>44197</c:v>
                </c:pt>
                <c:pt idx="133">
                  <c:v>44228</c:v>
                </c:pt>
                <c:pt idx="134">
                  <c:v>44256</c:v>
                </c:pt>
                <c:pt idx="135">
                  <c:v>44287</c:v>
                </c:pt>
                <c:pt idx="136">
                  <c:v>44317</c:v>
                </c:pt>
                <c:pt idx="137">
                  <c:v>44348</c:v>
                </c:pt>
                <c:pt idx="138">
                  <c:v>44378</c:v>
                </c:pt>
                <c:pt idx="139">
                  <c:v>44409</c:v>
                </c:pt>
                <c:pt idx="140">
                  <c:v>44440</c:v>
                </c:pt>
                <c:pt idx="141">
                  <c:v>44470</c:v>
                </c:pt>
                <c:pt idx="142">
                  <c:v>44501</c:v>
                </c:pt>
                <c:pt idx="143">
                  <c:v>44531</c:v>
                </c:pt>
              </c:numCache>
            </c:numRef>
          </c:cat>
          <c:val>
            <c:numRef>
              <c:f>'Gr9'!$W$12:$W$155</c:f>
              <c:numCache>
                <c:formatCode>#,##0</c:formatCode>
                <c:ptCount val="144"/>
                <c:pt idx="0">
                  <c:v>774.09642910800187</c:v>
                </c:pt>
                <c:pt idx="1">
                  <c:v>798.52575674807622</c:v>
                </c:pt>
                <c:pt idx="2">
                  <c:v>817.46811895121675</c:v>
                </c:pt>
                <c:pt idx="3">
                  <c:v>814.93613014064101</c:v>
                </c:pt>
                <c:pt idx="4">
                  <c:v>804.46926392909825</c:v>
                </c:pt>
                <c:pt idx="5">
                  <c:v>795.0807432899295</c:v>
                </c:pt>
                <c:pt idx="6">
                  <c:v>759.95494019334672</c:v>
                </c:pt>
                <c:pt idx="7">
                  <c:v>731.40461325808894</c:v>
                </c:pt>
                <c:pt idx="8">
                  <c:v>704.63934280724322</c:v>
                </c:pt>
                <c:pt idx="9">
                  <c:v>710.48286666842125</c:v>
                </c:pt>
                <c:pt idx="10">
                  <c:v>720.99616566463169</c:v>
                </c:pt>
                <c:pt idx="11">
                  <c:v>710.47620229148527</c:v>
                </c:pt>
                <c:pt idx="12">
                  <c:v>724.7378530514402</c:v>
                </c:pt>
                <c:pt idx="13">
                  <c:v>687.35607011656577</c:v>
                </c:pt>
                <c:pt idx="14">
                  <c:v>701.38218282183368</c:v>
                </c:pt>
                <c:pt idx="15">
                  <c:v>715.23520629573943</c:v>
                </c:pt>
                <c:pt idx="16">
                  <c:v>724.7310816898414</c:v>
                </c:pt>
                <c:pt idx="17">
                  <c:v>688.90919475436999</c:v>
                </c:pt>
                <c:pt idx="18">
                  <c:v>682.45395742730625</c:v>
                </c:pt>
                <c:pt idx="19">
                  <c:v>700.18361712026183</c:v>
                </c:pt>
                <c:pt idx="20">
                  <c:v>697.70911460386139</c:v>
                </c:pt>
                <c:pt idx="21">
                  <c:v>717.38801241108138</c:v>
                </c:pt>
                <c:pt idx="22">
                  <c:v>727.09183374621841</c:v>
                </c:pt>
                <c:pt idx="23">
                  <c:v>696.69045579544195</c:v>
                </c:pt>
                <c:pt idx="24">
                  <c:v>734.99461277170974</c:v>
                </c:pt>
                <c:pt idx="25">
                  <c:v>745.36675724939391</c:v>
                </c:pt>
                <c:pt idx="26">
                  <c:v>701.60995624632812</c:v>
                </c:pt>
                <c:pt idx="27">
                  <c:v>725.07568014558262</c:v>
                </c:pt>
                <c:pt idx="28">
                  <c:v>738.18065547294748</c:v>
                </c:pt>
                <c:pt idx="29">
                  <c:v>734.88153189491982</c:v>
                </c:pt>
                <c:pt idx="30">
                  <c:v>757.13951379672721</c:v>
                </c:pt>
                <c:pt idx="31">
                  <c:v>766.53780589107384</c:v>
                </c:pt>
                <c:pt idx="32">
                  <c:v>747.775087143988</c:v>
                </c:pt>
                <c:pt idx="33">
                  <c:v>765.47135578783366</c:v>
                </c:pt>
                <c:pt idx="34">
                  <c:v>762.27497713044966</c:v>
                </c:pt>
                <c:pt idx="35">
                  <c:v>712.50850552108409</c:v>
                </c:pt>
                <c:pt idx="36">
                  <c:v>760.30123227276999</c:v>
                </c:pt>
                <c:pt idx="37">
                  <c:v>770.39523494674665</c:v>
                </c:pt>
                <c:pt idx="38">
                  <c:v>766.95324906131611</c:v>
                </c:pt>
                <c:pt idx="39">
                  <c:v>788.97492236944913</c:v>
                </c:pt>
                <c:pt idx="40">
                  <c:v>802.73438761724231</c:v>
                </c:pt>
                <c:pt idx="41">
                  <c:v>797.24944852075055</c:v>
                </c:pt>
                <c:pt idx="42">
                  <c:v>803.01526483055341</c:v>
                </c:pt>
                <c:pt idx="43">
                  <c:v>800.3981923757641</c:v>
                </c:pt>
                <c:pt idx="44">
                  <c:v>788.78040264639503</c:v>
                </c:pt>
                <c:pt idx="45">
                  <c:v>831.07987678251698</c:v>
                </c:pt>
                <c:pt idx="46">
                  <c:v>844.34518066209728</c:v>
                </c:pt>
                <c:pt idx="47">
                  <c:v>792.45030914790732</c:v>
                </c:pt>
                <c:pt idx="48">
                  <c:v>835.00980147326311</c:v>
                </c:pt>
                <c:pt idx="49">
                  <c:v>854.6188203988047</c:v>
                </c:pt>
                <c:pt idx="50">
                  <c:v>879.48325935267508</c:v>
                </c:pt>
                <c:pt idx="51">
                  <c:v>921.67028937805526</c:v>
                </c:pt>
                <c:pt idx="52">
                  <c:v>935.69450563280793</c:v>
                </c:pt>
                <c:pt idx="53">
                  <c:v>928.30961745274487</c:v>
                </c:pt>
                <c:pt idx="54">
                  <c:v>937.92963900287043</c:v>
                </c:pt>
                <c:pt idx="55">
                  <c:v>995.40065254305034</c:v>
                </c:pt>
                <c:pt idx="56">
                  <c:v>993.27663217838312</c:v>
                </c:pt>
                <c:pt idx="57">
                  <c:v>953.65711783692393</c:v>
                </c:pt>
                <c:pt idx="58">
                  <c:v>1027.0740472617947</c:v>
                </c:pt>
                <c:pt idx="59">
                  <c:v>959.2957942480615</c:v>
                </c:pt>
                <c:pt idx="60">
                  <c:v>969.40851337934885</c:v>
                </c:pt>
                <c:pt idx="61">
                  <c:v>1000.5774901951303</c:v>
                </c:pt>
                <c:pt idx="62">
                  <c:v>1032.4398226575454</c:v>
                </c:pt>
                <c:pt idx="63">
                  <c:v>1008.6914503205253</c:v>
                </c:pt>
                <c:pt idx="64">
                  <c:v>1019.1917151282846</c:v>
                </c:pt>
                <c:pt idx="65">
                  <c:v>1020.620576627881</c:v>
                </c:pt>
                <c:pt idx="66">
                  <c:v>1045.7363603262406</c:v>
                </c:pt>
                <c:pt idx="67">
                  <c:v>1049.7777127924035</c:v>
                </c:pt>
                <c:pt idx="68">
                  <c:v>1051.8015251401976</c:v>
                </c:pt>
                <c:pt idx="69">
                  <c:v>1040.7856890696778</c:v>
                </c:pt>
                <c:pt idx="70">
                  <c:v>1003.1478739226127</c:v>
                </c:pt>
                <c:pt idx="71">
                  <c:v>954.81490740848415</c:v>
                </c:pt>
                <c:pt idx="72">
                  <c:v>977.25417203107895</c:v>
                </c:pt>
                <c:pt idx="73">
                  <c:v>1016.4182944310818</c:v>
                </c:pt>
                <c:pt idx="74">
                  <c:v>1033.3787055003959</c:v>
                </c:pt>
                <c:pt idx="75">
                  <c:v>1032.2706936229358</c:v>
                </c:pt>
                <c:pt idx="76">
                  <c:v>1054.2458680425791</c:v>
                </c:pt>
                <c:pt idx="77">
                  <c:v>1056.1252606396888</c:v>
                </c:pt>
                <c:pt idx="78">
                  <c:v>1082.3842670396959</c:v>
                </c:pt>
                <c:pt idx="79">
                  <c:v>1093.7094051151366</c:v>
                </c:pt>
                <c:pt idx="80">
                  <c:v>1102.4169589978824</c:v>
                </c:pt>
                <c:pt idx="81">
                  <c:v>1087.8091057035972</c:v>
                </c:pt>
                <c:pt idx="82">
                  <c:v>1068.6630018883366</c:v>
                </c:pt>
                <c:pt idx="83">
                  <c:v>1060.2175023450882</c:v>
                </c:pt>
                <c:pt idx="84">
                  <c:v>1119.9749007782384</c:v>
                </c:pt>
                <c:pt idx="85">
                  <c:v>1135.3877965574566</c:v>
                </c:pt>
                <c:pt idx="86">
                  <c:v>1163.5220278603229</c:v>
                </c:pt>
                <c:pt idx="87">
                  <c:v>1176.0482515956974</c:v>
                </c:pt>
                <c:pt idx="88">
                  <c:v>1197.5559004450936</c:v>
                </c:pt>
                <c:pt idx="89">
                  <c:v>1180.1897936668254</c:v>
                </c:pt>
                <c:pt idx="90">
                  <c:v>1194.1781477109353</c:v>
                </c:pt>
                <c:pt idx="91">
                  <c:v>1195.902708918436</c:v>
                </c:pt>
                <c:pt idx="92">
                  <c:v>1174.3514922854931</c:v>
                </c:pt>
                <c:pt idx="93">
                  <c:v>1187.3167260217708</c:v>
                </c:pt>
                <c:pt idx="94">
                  <c:v>1152.7000328249837</c:v>
                </c:pt>
                <c:pt idx="95">
                  <c:v>1086.4027420828929</c:v>
                </c:pt>
                <c:pt idx="96">
                  <c:v>1177.5986552982629</c:v>
                </c:pt>
                <c:pt idx="97">
                  <c:v>1179.539729884428</c:v>
                </c:pt>
                <c:pt idx="98">
                  <c:v>1182.3008489853553</c:v>
                </c:pt>
                <c:pt idx="99">
                  <c:v>1188.7345748103598</c:v>
                </c:pt>
                <c:pt idx="100">
                  <c:v>1211.6928437386082</c:v>
                </c:pt>
                <c:pt idx="101">
                  <c:v>1229.7149871775337</c:v>
                </c:pt>
                <c:pt idx="102">
                  <c:v>1240.1175713376977</c:v>
                </c:pt>
                <c:pt idx="103">
                  <c:v>1253.718168739834</c:v>
                </c:pt>
                <c:pt idx="104">
                  <c:v>1250.2364457105957</c:v>
                </c:pt>
                <c:pt idx="105">
                  <c:v>1244.0199890505514</c:v>
                </c:pt>
                <c:pt idx="106">
                  <c:v>1227.0264897101251</c:v>
                </c:pt>
                <c:pt idx="107">
                  <c:v>1193.6411594813562</c:v>
                </c:pt>
                <c:pt idx="108">
                  <c:v>1251.280574868513</c:v>
                </c:pt>
                <c:pt idx="109">
                  <c:v>1251.8372950105613</c:v>
                </c:pt>
                <c:pt idx="110">
                  <c:v>1287.221313846037</c:v>
                </c:pt>
                <c:pt idx="111">
                  <c:v>1307.3018057692648</c:v>
                </c:pt>
                <c:pt idx="112">
                  <c:v>1376.8321380518835</c:v>
                </c:pt>
                <c:pt idx="113">
                  <c:v>1388.4987047268773</c:v>
                </c:pt>
                <c:pt idx="114">
                  <c:v>1451.9279653048388</c:v>
                </c:pt>
                <c:pt idx="115">
                  <c:v>1474.3328144576533</c:v>
                </c:pt>
                <c:pt idx="116">
                  <c:v>1488.183838825883</c:v>
                </c:pt>
                <c:pt idx="117">
                  <c:v>1455.8867394119902</c:v>
                </c:pt>
                <c:pt idx="118">
                  <c:v>1423.0628630564011</c:v>
                </c:pt>
                <c:pt idx="119">
                  <c:v>1393.0699453603852</c:v>
                </c:pt>
                <c:pt idx="120">
                  <c:v>1442.5590255252284</c:v>
                </c:pt>
                <c:pt idx="121">
                  <c:v>1425.6965413439414</c:v>
                </c:pt>
                <c:pt idx="122">
                  <c:v>1389.7348208797878</c:v>
                </c:pt>
                <c:pt idx="123">
                  <c:v>1441.9709625043222</c:v>
                </c:pt>
                <c:pt idx="124">
                  <c:v>1502.1851399380064</c:v>
                </c:pt>
                <c:pt idx="125">
                  <c:v>1524.2795453851995</c:v>
                </c:pt>
                <c:pt idx="126">
                  <c:v>1533.3726363886067</c:v>
                </c:pt>
                <c:pt idx="127">
                  <c:v>1524.479181302891</c:v>
                </c:pt>
                <c:pt idx="128">
                  <c:v>1542.4841179069563</c:v>
                </c:pt>
                <c:pt idx="129">
                  <c:v>1563.4398681872792</c:v>
                </c:pt>
                <c:pt idx="130">
                  <c:v>1544.6381854070535</c:v>
                </c:pt>
                <c:pt idx="131">
                  <c:v>1507.870906235046</c:v>
                </c:pt>
                <c:pt idx="132">
                  <c:v>1534.8134414169374</c:v>
                </c:pt>
                <c:pt idx="133">
                  <c:v>1570.9410614576748</c:v>
                </c:pt>
                <c:pt idx="134">
                  <c:v>1579.1336995128129</c:v>
                </c:pt>
                <c:pt idx="135">
                  <c:v>1510.7478103667547</c:v>
                </c:pt>
                <c:pt idx="136">
                  <c:v>1528.7695964014079</c:v>
                </c:pt>
                <c:pt idx="137">
                  <c:v>1457.738596474125</c:v>
                </c:pt>
                <c:pt idx="138">
                  <c:v>1432.7943243450436</c:v>
                </c:pt>
                <c:pt idx="139">
                  <c:v>1427.7448660756775</c:v>
                </c:pt>
                <c:pt idx="140">
                  <c:v>1407.2084338469058</c:v>
                </c:pt>
                <c:pt idx="141">
                  <c:v>1310.2777747810399</c:v>
                </c:pt>
                <c:pt idx="142">
                  <c:v>1307.6713054368133</c:v>
                </c:pt>
                <c:pt idx="143">
                  <c:v>1301.601415760586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E2B-46AE-9346-D1EED4601E9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372193263"/>
        <c:axId val="1372174127"/>
      </c:lineChart>
      <c:dateAx>
        <c:axId val="1372193263"/>
        <c:scaling>
          <c:orientation val="minMax"/>
        </c:scaling>
        <c:delete val="0"/>
        <c:axPos val="b"/>
        <c:numFmt formatCode="mmm\-yy" sourceLinked="0"/>
        <c:majorTickMark val="none"/>
        <c:minorTickMark val="none"/>
        <c:tickLblPos val="low"/>
        <c:spPr>
          <a:noFill/>
          <a:ln w="9525" cap="flat" cmpd="sng" algn="ctr">
            <a:solidFill>
              <a:srgbClr val="000000"/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rgbClr val="000000"/>
                </a:solidFill>
                <a:latin typeface="Helvetica"/>
                <a:ea typeface="Helvetica"/>
                <a:cs typeface="Helvetica"/>
              </a:defRPr>
            </a:pPr>
            <a:endParaRPr lang="es-CL"/>
          </a:p>
        </c:txPr>
        <c:crossAx val="1372174127"/>
        <c:crosses val="autoZero"/>
        <c:auto val="1"/>
        <c:lblOffset val="100"/>
        <c:baseTimeUnit val="months"/>
      </c:dateAx>
      <c:valAx>
        <c:axId val="1372174127"/>
        <c:scaling>
          <c:orientation val="minMax"/>
          <c:min val="600"/>
        </c:scaling>
        <c:delete val="0"/>
        <c:axPos val="l"/>
        <c:majorGridlines>
          <c:spPr>
            <a:ln w="9525" cap="flat" cmpd="sng" algn="ctr">
              <a:solidFill>
                <a:sysClr val="window" lastClr="FFFFFF">
                  <a:lumMod val="65000"/>
                </a:sysClr>
              </a:solidFill>
              <a:prstDash val="solid"/>
              <a:round/>
              <a:headEnd type="none" w="med" len="med"/>
              <a:tailEnd type="none" w="med" len="med"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000000"/>
                </a:solidFill>
                <a:latin typeface="Helvetica"/>
                <a:ea typeface="Helvetica"/>
                <a:cs typeface="Helvetica"/>
              </a:defRPr>
            </a:pPr>
            <a:endParaRPr lang="es-CL"/>
          </a:p>
        </c:txPr>
        <c:crossAx val="137219326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  <a:extLst>
      <a:ext uri="{909E8E84-426E-40DD-AFC4-6F175D3DCCD1}">
        <a14:hiddenFill xmlns:a14="http://schemas.microsoft.com/office/drawing/2010/main">
          <a:solidFill>
            <a:sysClr val="window" lastClr="FFFFFF"/>
          </a:solidFill>
        </a14:hiddenFill>
      </a:ext>
      <a:ext uri="{91240B29-F687-4F45-9708-019B960494DF}">
        <a14:hiddenLine xmlns:a14="http://schemas.microsoft.com/office/drawing/2010/main" w="9525" cap="flat" cmpd="sng" algn="ctr">
          <a:solidFill>
            <a:sysClr val="windowText" lastClr="000000">
              <a:lumMod val="15000"/>
              <a:lumOff val="85000"/>
            </a:sysClr>
          </a:solidFill>
          <a:round/>
        </a14:hiddenLine>
      </a:ext>
    </a:extLst>
  </c:spPr>
  <c:txPr>
    <a:bodyPr/>
    <a:lstStyle/>
    <a:p>
      <a:pPr>
        <a:defRPr sz="1200">
          <a:solidFill>
            <a:srgbClr val="000000"/>
          </a:solidFill>
          <a:latin typeface="Helvetica"/>
          <a:ea typeface="Helvetica"/>
          <a:cs typeface="Helvetica"/>
        </a:defRPr>
      </a:pPr>
      <a:endParaRPr lang="es-CL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1" i="0" u="none" strike="noStrike" kern="1200" spc="0" baseline="0">
                <a:solidFill>
                  <a:srgbClr val="000000"/>
                </a:solidFill>
                <a:latin typeface="Helvetica"/>
                <a:ea typeface="Helvetica"/>
                <a:cs typeface="Helvetica"/>
              </a:defRPr>
            </a:pPr>
            <a:r>
              <a:rPr lang="es-CL"/>
              <a:t>Imacec total y no minero
</a:t>
            </a:r>
            <a:r>
              <a:rPr lang="es-CL" sz="1200" b="0"/>
              <a:t>(índice base 2018 = 100, serie desestacionalizada)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1" i="0" u="none" strike="noStrike" kern="1200" spc="0" baseline="0">
              <a:solidFill>
                <a:srgbClr val="000000"/>
              </a:solidFill>
              <a:latin typeface="Helvetica"/>
              <a:ea typeface="Helvetica"/>
              <a:cs typeface="Helvetica"/>
            </a:defRPr>
          </a:pPr>
          <a:endParaRPr lang="es-CL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'Gr1'!$C$2</c:f>
              <c:strCache>
                <c:ptCount val="1"/>
                <c:pt idx="0">
                  <c:v>Total</c:v>
                </c:pt>
              </c:strCache>
            </c:strRef>
          </c:tx>
          <c:spPr>
            <a:ln w="28575" cap="rnd">
              <a:solidFill>
                <a:srgbClr val="0070C0"/>
              </a:solidFill>
              <a:round/>
            </a:ln>
            <a:effectLst/>
          </c:spPr>
          <c:marker>
            <c:symbol val="none"/>
          </c:marker>
          <c:cat>
            <c:numRef>
              <c:f>'Gr1'!$B$3:$B$51</c:f>
              <c:numCache>
                <c:formatCode>mmm\-yy</c:formatCode>
                <c:ptCount val="49"/>
                <c:pt idx="0">
                  <c:v>43101</c:v>
                </c:pt>
                <c:pt idx="1">
                  <c:v>43132</c:v>
                </c:pt>
                <c:pt idx="2">
                  <c:v>43160</c:v>
                </c:pt>
                <c:pt idx="3">
                  <c:v>43191</c:v>
                </c:pt>
                <c:pt idx="4">
                  <c:v>43221</c:v>
                </c:pt>
                <c:pt idx="5">
                  <c:v>43252</c:v>
                </c:pt>
                <c:pt idx="6">
                  <c:v>43282</c:v>
                </c:pt>
                <c:pt idx="7">
                  <c:v>43313</c:v>
                </c:pt>
                <c:pt idx="8">
                  <c:v>43344</c:v>
                </c:pt>
                <c:pt idx="9">
                  <c:v>43374</c:v>
                </c:pt>
                <c:pt idx="10">
                  <c:v>43405</c:v>
                </c:pt>
                <c:pt idx="11">
                  <c:v>43435</c:v>
                </c:pt>
                <c:pt idx="12">
                  <c:v>43466</c:v>
                </c:pt>
                <c:pt idx="13">
                  <c:v>43497</c:v>
                </c:pt>
                <c:pt idx="14">
                  <c:v>43525</c:v>
                </c:pt>
                <c:pt idx="15">
                  <c:v>43556</c:v>
                </c:pt>
                <c:pt idx="16">
                  <c:v>43586</c:v>
                </c:pt>
                <c:pt idx="17">
                  <c:v>43617</c:v>
                </c:pt>
                <c:pt idx="18">
                  <c:v>43647</c:v>
                </c:pt>
                <c:pt idx="19">
                  <c:v>43678</c:v>
                </c:pt>
                <c:pt idx="20">
                  <c:v>43709</c:v>
                </c:pt>
                <c:pt idx="21">
                  <c:v>43739</c:v>
                </c:pt>
                <c:pt idx="22">
                  <c:v>43770</c:v>
                </c:pt>
                <c:pt idx="23">
                  <c:v>43800</c:v>
                </c:pt>
                <c:pt idx="24">
                  <c:v>43831</c:v>
                </c:pt>
                <c:pt idx="25">
                  <c:v>43862</c:v>
                </c:pt>
                <c:pt idx="26">
                  <c:v>43891</c:v>
                </c:pt>
                <c:pt idx="27">
                  <c:v>43922</c:v>
                </c:pt>
                <c:pt idx="28">
                  <c:v>43952</c:v>
                </c:pt>
                <c:pt idx="29">
                  <c:v>43983</c:v>
                </c:pt>
                <c:pt idx="30">
                  <c:v>44013</c:v>
                </c:pt>
                <c:pt idx="31">
                  <c:v>44044</c:v>
                </c:pt>
                <c:pt idx="32">
                  <c:v>44075</c:v>
                </c:pt>
                <c:pt idx="33">
                  <c:v>44105</c:v>
                </c:pt>
                <c:pt idx="34">
                  <c:v>44136</c:v>
                </c:pt>
                <c:pt idx="35">
                  <c:v>44166</c:v>
                </c:pt>
                <c:pt idx="36">
                  <c:v>44197</c:v>
                </c:pt>
                <c:pt idx="37">
                  <c:v>44228</c:v>
                </c:pt>
                <c:pt idx="38">
                  <c:v>44256</c:v>
                </c:pt>
                <c:pt idx="39">
                  <c:v>44287</c:v>
                </c:pt>
                <c:pt idx="40">
                  <c:v>44317</c:v>
                </c:pt>
                <c:pt idx="41">
                  <c:v>44348</c:v>
                </c:pt>
                <c:pt idx="42">
                  <c:v>44378</c:v>
                </c:pt>
                <c:pt idx="43">
                  <c:v>44409</c:v>
                </c:pt>
                <c:pt idx="44">
                  <c:v>44440</c:v>
                </c:pt>
                <c:pt idx="45">
                  <c:v>44470</c:v>
                </c:pt>
                <c:pt idx="46">
                  <c:v>44501</c:v>
                </c:pt>
                <c:pt idx="47">
                  <c:v>44531</c:v>
                </c:pt>
                <c:pt idx="48">
                  <c:v>44562</c:v>
                </c:pt>
              </c:numCache>
            </c:numRef>
          </c:cat>
          <c:val>
            <c:numRef>
              <c:f>'Gr1'!$C$3:$C$51</c:f>
              <c:numCache>
                <c:formatCode>#,##0</c:formatCode>
                <c:ptCount val="49"/>
                <c:pt idx="0">
                  <c:v>98.671539819732004</c:v>
                </c:pt>
                <c:pt idx="1">
                  <c:v>99.078798109792004</c:v>
                </c:pt>
                <c:pt idx="2">
                  <c:v>99.522205752991994</c:v>
                </c:pt>
                <c:pt idx="3">
                  <c:v>100.14963974224</c:v>
                </c:pt>
                <c:pt idx="4">
                  <c:v>100.30897992615</c:v>
                </c:pt>
                <c:pt idx="5">
                  <c:v>100.09845753473</c:v>
                </c:pt>
                <c:pt idx="6">
                  <c:v>100.14443276566</c:v>
                </c:pt>
                <c:pt idx="7">
                  <c:v>99.375039258238999</c:v>
                </c:pt>
                <c:pt idx="8">
                  <c:v>99.740848768109998</c:v>
                </c:pt>
                <c:pt idx="9">
                  <c:v>100.6482864007</c:v>
                </c:pt>
                <c:pt idx="10">
                  <c:v>101.62436686274999</c:v>
                </c:pt>
                <c:pt idx="11">
                  <c:v>100.63740505887</c:v>
                </c:pt>
                <c:pt idx="12">
                  <c:v>100.89966175472</c:v>
                </c:pt>
                <c:pt idx="13">
                  <c:v>100.17633952352</c:v>
                </c:pt>
                <c:pt idx="14">
                  <c:v>101.22228085722</c:v>
                </c:pt>
                <c:pt idx="15">
                  <c:v>102.26373660223</c:v>
                </c:pt>
                <c:pt idx="16">
                  <c:v>102.00263361771999</c:v>
                </c:pt>
                <c:pt idx="17">
                  <c:v>101.29749182357</c:v>
                </c:pt>
                <c:pt idx="18">
                  <c:v>101.63807059865</c:v>
                </c:pt>
                <c:pt idx="19">
                  <c:v>102.79355842814</c:v>
                </c:pt>
                <c:pt idx="20">
                  <c:v>101.78175015279</c:v>
                </c:pt>
                <c:pt idx="21">
                  <c:v>97.233735101359002</c:v>
                </c:pt>
                <c:pt idx="22">
                  <c:v>96.978645134342003</c:v>
                </c:pt>
                <c:pt idx="23">
                  <c:v>100.20129723103</c:v>
                </c:pt>
                <c:pt idx="24">
                  <c:v>102.40798924952</c:v>
                </c:pt>
                <c:pt idx="25">
                  <c:v>101.90280645011001</c:v>
                </c:pt>
                <c:pt idx="26">
                  <c:v>96.054739718855998</c:v>
                </c:pt>
                <c:pt idx="27">
                  <c:v>88.556452020883995</c:v>
                </c:pt>
                <c:pt idx="28">
                  <c:v>86.897972722649996</c:v>
                </c:pt>
                <c:pt idx="29">
                  <c:v>86.607638718451994</c:v>
                </c:pt>
                <c:pt idx="30">
                  <c:v>89.140206541425002</c:v>
                </c:pt>
                <c:pt idx="31">
                  <c:v>92.095355884537</c:v>
                </c:pt>
                <c:pt idx="32">
                  <c:v>94.826806748470005</c:v>
                </c:pt>
                <c:pt idx="33">
                  <c:v>96.575917008722996</c:v>
                </c:pt>
                <c:pt idx="34">
                  <c:v>97.764757307617998</c:v>
                </c:pt>
                <c:pt idx="35">
                  <c:v>100.50374717763</c:v>
                </c:pt>
                <c:pt idx="36">
                  <c:v>101.31742522626</c:v>
                </c:pt>
                <c:pt idx="37">
                  <c:v>101.95057002369001</c:v>
                </c:pt>
                <c:pt idx="38">
                  <c:v>101.493651933</c:v>
                </c:pt>
                <c:pt idx="39">
                  <c:v>100.92849249002001</c:v>
                </c:pt>
                <c:pt idx="40">
                  <c:v>103.65596699236001</c:v>
                </c:pt>
                <c:pt idx="41">
                  <c:v>105.22727427133999</c:v>
                </c:pt>
                <c:pt idx="42">
                  <c:v>107.2921057962</c:v>
                </c:pt>
                <c:pt idx="43">
                  <c:v>108.05400999548</c:v>
                </c:pt>
                <c:pt idx="44">
                  <c:v>108.33450335543</c:v>
                </c:pt>
                <c:pt idx="45">
                  <c:v>109.97682109338</c:v>
                </c:pt>
                <c:pt idx="46">
                  <c:v>110.18626397261001</c:v>
                </c:pt>
                <c:pt idx="47">
                  <c:v>109.40887779147999</c:v>
                </c:pt>
                <c:pt idx="48">
                  <c:v>109.43031796667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7D7-4ABD-A5F3-DBE01B30A09F}"/>
            </c:ext>
          </c:extLst>
        </c:ser>
        <c:ser>
          <c:idx val="1"/>
          <c:order val="1"/>
          <c:tx>
            <c:strRef>
              <c:f>'Gr1'!$D$2</c:f>
              <c:strCache>
                <c:ptCount val="1"/>
                <c:pt idx="0">
                  <c:v>No minero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numRef>
              <c:f>'Gr1'!$B$3:$B$51</c:f>
              <c:numCache>
                <c:formatCode>mmm\-yy</c:formatCode>
                <c:ptCount val="49"/>
                <c:pt idx="0">
                  <c:v>43101</c:v>
                </c:pt>
                <c:pt idx="1">
                  <c:v>43132</c:v>
                </c:pt>
                <c:pt idx="2">
                  <c:v>43160</c:v>
                </c:pt>
                <c:pt idx="3">
                  <c:v>43191</c:v>
                </c:pt>
                <c:pt idx="4">
                  <c:v>43221</c:v>
                </c:pt>
                <c:pt idx="5">
                  <c:v>43252</c:v>
                </c:pt>
                <c:pt idx="6">
                  <c:v>43282</c:v>
                </c:pt>
                <c:pt idx="7">
                  <c:v>43313</c:v>
                </c:pt>
                <c:pt idx="8">
                  <c:v>43344</c:v>
                </c:pt>
                <c:pt idx="9">
                  <c:v>43374</c:v>
                </c:pt>
                <c:pt idx="10">
                  <c:v>43405</c:v>
                </c:pt>
                <c:pt idx="11">
                  <c:v>43435</c:v>
                </c:pt>
                <c:pt idx="12">
                  <c:v>43466</c:v>
                </c:pt>
                <c:pt idx="13">
                  <c:v>43497</c:v>
                </c:pt>
                <c:pt idx="14">
                  <c:v>43525</c:v>
                </c:pt>
                <c:pt idx="15">
                  <c:v>43556</c:v>
                </c:pt>
                <c:pt idx="16">
                  <c:v>43586</c:v>
                </c:pt>
                <c:pt idx="17">
                  <c:v>43617</c:v>
                </c:pt>
                <c:pt idx="18">
                  <c:v>43647</c:v>
                </c:pt>
                <c:pt idx="19">
                  <c:v>43678</c:v>
                </c:pt>
                <c:pt idx="20">
                  <c:v>43709</c:v>
                </c:pt>
                <c:pt idx="21">
                  <c:v>43739</c:v>
                </c:pt>
                <c:pt idx="22">
                  <c:v>43770</c:v>
                </c:pt>
                <c:pt idx="23">
                  <c:v>43800</c:v>
                </c:pt>
                <c:pt idx="24">
                  <c:v>43831</c:v>
                </c:pt>
                <c:pt idx="25">
                  <c:v>43862</c:v>
                </c:pt>
                <c:pt idx="26">
                  <c:v>43891</c:v>
                </c:pt>
                <c:pt idx="27">
                  <c:v>43922</c:v>
                </c:pt>
                <c:pt idx="28">
                  <c:v>43952</c:v>
                </c:pt>
                <c:pt idx="29">
                  <c:v>43983</c:v>
                </c:pt>
                <c:pt idx="30">
                  <c:v>44013</c:v>
                </c:pt>
                <c:pt idx="31">
                  <c:v>44044</c:v>
                </c:pt>
                <c:pt idx="32">
                  <c:v>44075</c:v>
                </c:pt>
                <c:pt idx="33">
                  <c:v>44105</c:v>
                </c:pt>
                <c:pt idx="34">
                  <c:v>44136</c:v>
                </c:pt>
                <c:pt idx="35">
                  <c:v>44166</c:v>
                </c:pt>
                <c:pt idx="36">
                  <c:v>44197</c:v>
                </c:pt>
                <c:pt idx="37">
                  <c:v>44228</c:v>
                </c:pt>
                <c:pt idx="38">
                  <c:v>44256</c:v>
                </c:pt>
                <c:pt idx="39">
                  <c:v>44287</c:v>
                </c:pt>
                <c:pt idx="40">
                  <c:v>44317</c:v>
                </c:pt>
                <c:pt idx="41">
                  <c:v>44348</c:v>
                </c:pt>
                <c:pt idx="42">
                  <c:v>44378</c:v>
                </c:pt>
                <c:pt idx="43">
                  <c:v>44409</c:v>
                </c:pt>
                <c:pt idx="44">
                  <c:v>44440</c:v>
                </c:pt>
                <c:pt idx="45">
                  <c:v>44470</c:v>
                </c:pt>
                <c:pt idx="46">
                  <c:v>44501</c:v>
                </c:pt>
                <c:pt idx="47">
                  <c:v>44531</c:v>
                </c:pt>
                <c:pt idx="48">
                  <c:v>44562</c:v>
                </c:pt>
              </c:numCache>
            </c:numRef>
          </c:cat>
          <c:val>
            <c:numRef>
              <c:f>'Gr1'!$D$3:$D$51</c:f>
              <c:numCache>
                <c:formatCode>#,##0</c:formatCode>
                <c:ptCount val="49"/>
                <c:pt idx="0">
                  <c:v>98.492616706874003</c:v>
                </c:pt>
                <c:pt idx="1">
                  <c:v>98.628592577594006</c:v>
                </c:pt>
                <c:pt idx="2">
                  <c:v>99.326217493564997</c:v>
                </c:pt>
                <c:pt idx="3">
                  <c:v>100.36267659466</c:v>
                </c:pt>
                <c:pt idx="4">
                  <c:v>100.33585002978</c:v>
                </c:pt>
                <c:pt idx="5">
                  <c:v>100.32684833246</c:v>
                </c:pt>
                <c:pt idx="6">
                  <c:v>100.07587308983</c:v>
                </c:pt>
                <c:pt idx="7">
                  <c:v>99.703030799605997</c:v>
                </c:pt>
                <c:pt idx="8">
                  <c:v>99.883395003182997</c:v>
                </c:pt>
                <c:pt idx="9">
                  <c:v>101.0752314324</c:v>
                </c:pt>
                <c:pt idx="10">
                  <c:v>101.06811154012</c:v>
                </c:pt>
                <c:pt idx="11">
                  <c:v>100.7215563999</c:v>
                </c:pt>
                <c:pt idx="12">
                  <c:v>101.37030999224</c:v>
                </c:pt>
                <c:pt idx="13">
                  <c:v>100.95164421043999</c:v>
                </c:pt>
                <c:pt idx="14">
                  <c:v>101.82601165592</c:v>
                </c:pt>
                <c:pt idx="15">
                  <c:v>102.92591318092001</c:v>
                </c:pt>
                <c:pt idx="16">
                  <c:v>102.87973531714</c:v>
                </c:pt>
                <c:pt idx="17">
                  <c:v>101.99555396634</c:v>
                </c:pt>
                <c:pt idx="18">
                  <c:v>102.12774606179001</c:v>
                </c:pt>
                <c:pt idx="19">
                  <c:v>102.89975567406999</c:v>
                </c:pt>
                <c:pt idx="20">
                  <c:v>102.06324424567001</c:v>
                </c:pt>
                <c:pt idx="21">
                  <c:v>97.368301815058004</c:v>
                </c:pt>
                <c:pt idx="22">
                  <c:v>97.004066743039004</c:v>
                </c:pt>
                <c:pt idx="23">
                  <c:v>100.29208630334</c:v>
                </c:pt>
                <c:pt idx="24">
                  <c:v>102.7766047296</c:v>
                </c:pt>
                <c:pt idx="25">
                  <c:v>102.13332767225999</c:v>
                </c:pt>
                <c:pt idx="26">
                  <c:v>95.946921657218994</c:v>
                </c:pt>
                <c:pt idx="27">
                  <c:v>87.705292505694004</c:v>
                </c:pt>
                <c:pt idx="28">
                  <c:v>85.945260227681999</c:v>
                </c:pt>
                <c:pt idx="29">
                  <c:v>85.495020699535999</c:v>
                </c:pt>
                <c:pt idx="30">
                  <c:v>88.074394287302994</c:v>
                </c:pt>
                <c:pt idx="31">
                  <c:v>91.313226994980994</c:v>
                </c:pt>
                <c:pt idx="32">
                  <c:v>94.449163601617002</c:v>
                </c:pt>
                <c:pt idx="33">
                  <c:v>96.306551809018998</c:v>
                </c:pt>
                <c:pt idx="34">
                  <c:v>97.684249500110994</c:v>
                </c:pt>
                <c:pt idx="35">
                  <c:v>101.23985983226</c:v>
                </c:pt>
                <c:pt idx="36">
                  <c:v>101.93735383368001</c:v>
                </c:pt>
                <c:pt idx="37">
                  <c:v>102.72751134889999</c:v>
                </c:pt>
                <c:pt idx="38">
                  <c:v>101.93942110828</c:v>
                </c:pt>
                <c:pt idx="39">
                  <c:v>100.75151444971</c:v>
                </c:pt>
                <c:pt idx="40">
                  <c:v>104.28206192579999</c:v>
                </c:pt>
                <c:pt idx="41">
                  <c:v>106.06846808947</c:v>
                </c:pt>
                <c:pt idx="42">
                  <c:v>108.63731989271</c:v>
                </c:pt>
                <c:pt idx="43">
                  <c:v>109.47824059593999</c:v>
                </c:pt>
                <c:pt idx="44">
                  <c:v>110.63383030806</c:v>
                </c:pt>
                <c:pt idx="45">
                  <c:v>111.5258198591</c:v>
                </c:pt>
                <c:pt idx="46">
                  <c:v>111.85708254891</c:v>
                </c:pt>
                <c:pt idx="47">
                  <c:v>111.49412286098</c:v>
                </c:pt>
                <c:pt idx="48">
                  <c:v>112.37903387026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7D7-4ABD-A5F3-DBE01B30A09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050538431"/>
        <c:axId val="1050550495"/>
      </c:lineChart>
      <c:dateAx>
        <c:axId val="1050538431"/>
        <c:scaling>
          <c:orientation val="minMax"/>
        </c:scaling>
        <c:delete val="0"/>
        <c:axPos val="b"/>
        <c:numFmt formatCode="mmm\-yy" sourceLinked="0"/>
        <c:majorTickMark val="none"/>
        <c:minorTickMark val="none"/>
        <c:tickLblPos val="low"/>
        <c:spPr>
          <a:noFill/>
          <a:ln w="9525" cap="flat" cmpd="sng" algn="ctr">
            <a:solidFill>
              <a:srgbClr val="000000"/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rgbClr val="000000"/>
                </a:solidFill>
                <a:latin typeface="Helvetica"/>
                <a:ea typeface="Helvetica"/>
                <a:cs typeface="Helvetica"/>
              </a:defRPr>
            </a:pPr>
            <a:endParaRPr lang="es-CL"/>
          </a:p>
        </c:txPr>
        <c:crossAx val="1050550495"/>
        <c:crosses val="autoZero"/>
        <c:auto val="1"/>
        <c:lblOffset val="100"/>
        <c:baseTimeUnit val="months"/>
      </c:dateAx>
      <c:valAx>
        <c:axId val="1050550495"/>
        <c:scaling>
          <c:orientation val="minMax"/>
          <c:min val="85"/>
        </c:scaling>
        <c:delete val="0"/>
        <c:axPos val="l"/>
        <c:majorGridlines>
          <c:spPr>
            <a:ln w="9525" cap="flat" cmpd="sng" algn="ctr">
              <a:solidFill>
                <a:sysClr val="window" lastClr="FFFFFF">
                  <a:lumMod val="65000"/>
                </a:sysClr>
              </a:solidFill>
              <a:prstDash val="solid"/>
              <a:round/>
              <a:headEnd type="none" w="med" len="med"/>
              <a:tailEnd type="none" w="med" len="med"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000000"/>
                </a:solidFill>
                <a:latin typeface="Helvetica"/>
                <a:ea typeface="Helvetica"/>
                <a:cs typeface="Helvetica"/>
              </a:defRPr>
            </a:pPr>
            <a:endParaRPr lang="es-CL"/>
          </a:p>
        </c:txPr>
        <c:crossAx val="105053843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rgbClr val="000000"/>
              </a:solidFill>
              <a:latin typeface="Helvetica"/>
              <a:ea typeface="Helvetica"/>
              <a:cs typeface="Helvetica"/>
            </a:defRPr>
          </a:pPr>
          <a:endParaRPr lang="es-CL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  <a:extLst>
      <a:ext uri="{909E8E84-426E-40DD-AFC4-6F175D3DCCD1}">
        <a14:hiddenFill xmlns:a14="http://schemas.microsoft.com/office/drawing/2010/main">
          <a:solidFill>
            <a:sysClr val="window" lastClr="FFFFFF"/>
          </a:solidFill>
        </a14:hiddenFill>
      </a:ext>
      <a:ext uri="{91240B29-F687-4F45-9708-019B960494DF}">
        <a14:hiddenLine xmlns:a14="http://schemas.microsoft.com/office/drawing/2010/main" w="9525" cap="flat" cmpd="sng" algn="ctr">
          <a:solidFill>
            <a:sysClr val="windowText" lastClr="000000">
              <a:lumMod val="15000"/>
              <a:lumOff val="85000"/>
            </a:sysClr>
          </a:solidFill>
          <a:round/>
        </a14:hiddenLine>
      </a:ext>
    </a:extLst>
  </c:spPr>
  <c:txPr>
    <a:bodyPr/>
    <a:lstStyle/>
    <a:p>
      <a:pPr>
        <a:defRPr sz="1200">
          <a:solidFill>
            <a:srgbClr val="000000"/>
          </a:solidFill>
          <a:latin typeface="Helvetica"/>
          <a:ea typeface="Helvetica"/>
          <a:cs typeface="Helvetica"/>
        </a:defRPr>
      </a:pPr>
      <a:endParaRPr lang="es-CL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1" i="0" u="none" strike="noStrike" kern="1200" spc="0" baseline="0">
                <a:solidFill>
                  <a:srgbClr val="000000"/>
                </a:solidFill>
                <a:latin typeface="Helvetica"/>
                <a:ea typeface="Helvetica"/>
                <a:cs typeface="Helvetica"/>
              </a:defRPr>
            </a:pPr>
            <a:r>
              <a:rPr lang="es-CL"/>
              <a:t>Imacec por</a:t>
            </a:r>
            <a:r>
              <a:rPr lang="es-CL" baseline="0"/>
              <a:t> sector económico</a:t>
            </a:r>
            <a:r>
              <a:rPr lang="es-CL"/>
              <a:t>
</a:t>
            </a:r>
            <a:r>
              <a:rPr lang="es-CL" sz="1200" b="0"/>
              <a:t>(índice base 100 = 2018, series desestacionalizadas)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1" i="0" u="none" strike="noStrike" kern="1200" spc="0" baseline="0">
              <a:solidFill>
                <a:srgbClr val="000000"/>
              </a:solidFill>
              <a:latin typeface="Helvetica"/>
              <a:ea typeface="Helvetica"/>
              <a:cs typeface="Helvetica"/>
            </a:defRPr>
          </a:pPr>
          <a:endParaRPr lang="es-CL"/>
        </a:p>
      </c:txPr>
    </c:title>
    <c:autoTitleDeleted val="0"/>
    <c:plotArea>
      <c:layout>
        <c:manualLayout>
          <c:layoutTarget val="inner"/>
          <c:xMode val="edge"/>
          <c:yMode val="edge"/>
          <c:x val="0.12033244415876587"/>
          <c:y val="0.24533808472410731"/>
          <c:w val="0.84374918849429537"/>
          <c:h val="0.61310601167561962"/>
        </c:manualLayout>
      </c:layout>
      <c:lineChart>
        <c:grouping val="standard"/>
        <c:varyColors val="0"/>
        <c:ser>
          <c:idx val="0"/>
          <c:order val="0"/>
          <c:tx>
            <c:strRef>
              <c:f>'Gr1'!$AE$17</c:f>
              <c:strCache>
                <c:ptCount val="1"/>
                <c:pt idx="0">
                  <c:v>Minería</c:v>
                </c:pt>
              </c:strCache>
            </c:strRef>
          </c:tx>
          <c:spPr>
            <a:ln w="28575" cap="rnd">
              <a:solidFill>
                <a:srgbClr val="0070C0"/>
              </a:solidFill>
              <a:round/>
            </a:ln>
            <a:effectLst/>
          </c:spPr>
          <c:marker>
            <c:symbol val="none"/>
          </c:marker>
          <c:cat>
            <c:numRef>
              <c:f>'Gr1'!$AD$18:$AD$66</c:f>
              <c:numCache>
                <c:formatCode>mmm\-yy</c:formatCode>
                <c:ptCount val="49"/>
                <c:pt idx="0">
                  <c:v>43101</c:v>
                </c:pt>
                <c:pt idx="1">
                  <c:v>43132</c:v>
                </c:pt>
                <c:pt idx="2">
                  <c:v>43160</c:v>
                </c:pt>
                <c:pt idx="3">
                  <c:v>43191</c:v>
                </c:pt>
                <c:pt idx="4">
                  <c:v>43221</c:v>
                </c:pt>
                <c:pt idx="5">
                  <c:v>43252</c:v>
                </c:pt>
                <c:pt idx="6">
                  <c:v>43282</c:v>
                </c:pt>
                <c:pt idx="7">
                  <c:v>43313</c:v>
                </c:pt>
                <c:pt idx="8">
                  <c:v>43344</c:v>
                </c:pt>
                <c:pt idx="9">
                  <c:v>43374</c:v>
                </c:pt>
                <c:pt idx="10">
                  <c:v>43405</c:v>
                </c:pt>
                <c:pt idx="11">
                  <c:v>43435</c:v>
                </c:pt>
                <c:pt idx="12">
                  <c:v>43466</c:v>
                </c:pt>
                <c:pt idx="13">
                  <c:v>43497</c:v>
                </c:pt>
                <c:pt idx="14">
                  <c:v>43525</c:v>
                </c:pt>
                <c:pt idx="15">
                  <c:v>43556</c:v>
                </c:pt>
                <c:pt idx="16">
                  <c:v>43586</c:v>
                </c:pt>
                <c:pt idx="17">
                  <c:v>43617</c:v>
                </c:pt>
                <c:pt idx="18">
                  <c:v>43647</c:v>
                </c:pt>
                <c:pt idx="19">
                  <c:v>43678</c:v>
                </c:pt>
                <c:pt idx="20">
                  <c:v>43709</c:v>
                </c:pt>
                <c:pt idx="21">
                  <c:v>43739</c:v>
                </c:pt>
                <c:pt idx="22">
                  <c:v>43770</c:v>
                </c:pt>
                <c:pt idx="23">
                  <c:v>43800</c:v>
                </c:pt>
                <c:pt idx="24">
                  <c:v>43831</c:v>
                </c:pt>
                <c:pt idx="25">
                  <c:v>43862</c:v>
                </c:pt>
                <c:pt idx="26">
                  <c:v>43891</c:v>
                </c:pt>
                <c:pt idx="27">
                  <c:v>43922</c:v>
                </c:pt>
                <c:pt idx="28">
                  <c:v>43952</c:v>
                </c:pt>
                <c:pt idx="29">
                  <c:v>43983</c:v>
                </c:pt>
                <c:pt idx="30">
                  <c:v>44013</c:v>
                </c:pt>
                <c:pt idx="31">
                  <c:v>44044</c:v>
                </c:pt>
                <c:pt idx="32">
                  <c:v>44075</c:v>
                </c:pt>
                <c:pt idx="33">
                  <c:v>44105</c:v>
                </c:pt>
                <c:pt idx="34">
                  <c:v>44136</c:v>
                </c:pt>
                <c:pt idx="35">
                  <c:v>44166</c:v>
                </c:pt>
                <c:pt idx="36">
                  <c:v>44197</c:v>
                </c:pt>
                <c:pt idx="37">
                  <c:v>44228</c:v>
                </c:pt>
                <c:pt idx="38">
                  <c:v>44256</c:v>
                </c:pt>
                <c:pt idx="39">
                  <c:v>44287</c:v>
                </c:pt>
                <c:pt idx="40">
                  <c:v>44317</c:v>
                </c:pt>
                <c:pt idx="41">
                  <c:v>44348</c:v>
                </c:pt>
                <c:pt idx="42">
                  <c:v>44378</c:v>
                </c:pt>
                <c:pt idx="43">
                  <c:v>44409</c:v>
                </c:pt>
                <c:pt idx="44">
                  <c:v>44440</c:v>
                </c:pt>
                <c:pt idx="45">
                  <c:v>44470</c:v>
                </c:pt>
                <c:pt idx="46">
                  <c:v>44501</c:v>
                </c:pt>
                <c:pt idx="47">
                  <c:v>44531</c:v>
                </c:pt>
                <c:pt idx="48">
                  <c:v>44562</c:v>
                </c:pt>
              </c:numCache>
            </c:numRef>
          </c:cat>
          <c:val>
            <c:numRef>
              <c:f>'Gr1'!$AE$18:$AE$66</c:f>
              <c:numCache>
                <c:formatCode>#,##0</c:formatCode>
                <c:ptCount val="49"/>
                <c:pt idx="0">
                  <c:v>100.45363529597</c:v>
                </c:pt>
                <c:pt idx="1">
                  <c:v>103.56289873543</c:v>
                </c:pt>
                <c:pt idx="2">
                  <c:v>101.47427211793</c:v>
                </c:pt>
                <c:pt idx="3">
                  <c:v>98.027767364143003</c:v>
                </c:pt>
                <c:pt idx="4">
                  <c:v>100.04135049942001</c:v>
                </c:pt>
                <c:pt idx="5">
                  <c:v>97.823658035963007</c:v>
                </c:pt>
                <c:pt idx="6">
                  <c:v>100.827295288</c:v>
                </c:pt>
                <c:pt idx="7">
                  <c:v>96.108204511295995</c:v>
                </c:pt>
                <c:pt idx="8">
                  <c:v>98.321071319458994</c:v>
                </c:pt>
                <c:pt idx="9">
                  <c:v>96.395863125453005</c:v>
                </c:pt>
                <c:pt idx="10">
                  <c:v>107.1647360094</c:v>
                </c:pt>
                <c:pt idx="11">
                  <c:v>99.799247697493996</c:v>
                </c:pt>
                <c:pt idx="12">
                  <c:v>96.061924129226</c:v>
                </c:pt>
                <c:pt idx="13">
                  <c:v>92.207074250383997</c:v>
                </c:pt>
                <c:pt idx="14">
                  <c:v>95.016603309321994</c:v>
                </c:pt>
                <c:pt idx="15">
                  <c:v>95.457301787223997</c:v>
                </c:pt>
                <c:pt idx="16">
                  <c:v>92.987008880481994</c:v>
                </c:pt>
                <c:pt idx="17">
                  <c:v>94.122193535364005</c:v>
                </c:pt>
                <c:pt idx="18">
                  <c:v>96.604754369076005</c:v>
                </c:pt>
                <c:pt idx="19">
                  <c:v>101.70196948461</c:v>
                </c:pt>
                <c:pt idx="20">
                  <c:v>98.888305631026995</c:v>
                </c:pt>
                <c:pt idx="21">
                  <c:v>95.850539750547</c:v>
                </c:pt>
                <c:pt idx="22">
                  <c:v>96.717339422153998</c:v>
                </c:pt>
                <c:pt idx="23">
                  <c:v>99.268087083645</c:v>
                </c:pt>
                <c:pt idx="24">
                  <c:v>98.644235189740996</c:v>
                </c:pt>
                <c:pt idx="25">
                  <c:v>99.605221836268996</c:v>
                </c:pt>
                <c:pt idx="26">
                  <c:v>97.342520608523998</c:v>
                </c:pt>
                <c:pt idx="27">
                  <c:v>97.729322941025998</c:v>
                </c:pt>
                <c:pt idx="28">
                  <c:v>97.147139418221997</c:v>
                </c:pt>
                <c:pt idx="29">
                  <c:v>98.554985684214003</c:v>
                </c:pt>
                <c:pt idx="30">
                  <c:v>100.59411147807</c:v>
                </c:pt>
                <c:pt idx="31">
                  <c:v>100.54019183244</c:v>
                </c:pt>
                <c:pt idx="32">
                  <c:v>98.979007703407007</c:v>
                </c:pt>
                <c:pt idx="33">
                  <c:v>99.580520042201002</c:v>
                </c:pt>
                <c:pt idx="34">
                  <c:v>98.764968943246998</c:v>
                </c:pt>
                <c:pt idx="35">
                  <c:v>92.833396620786999</c:v>
                </c:pt>
                <c:pt idx="36">
                  <c:v>97.633365708821998</c:v>
                </c:pt>
                <c:pt idx="37">
                  <c:v>97.037538402202998</c:v>
                </c:pt>
                <c:pt idx="38">
                  <c:v>99.183161607562994</c:v>
                </c:pt>
                <c:pt idx="39">
                  <c:v>103.51538437908999</c:v>
                </c:pt>
                <c:pt idx="40">
                  <c:v>99.950995367877994</c:v>
                </c:pt>
                <c:pt idx="41">
                  <c:v>99.846999830108004</c:v>
                </c:pt>
                <c:pt idx="42">
                  <c:v>97.967139927152999</c:v>
                </c:pt>
                <c:pt idx="43">
                  <c:v>98.115805599149994</c:v>
                </c:pt>
                <c:pt idx="44">
                  <c:v>91.508330489128994</c:v>
                </c:pt>
                <c:pt idx="45">
                  <c:v>99.078813648061995</c:v>
                </c:pt>
                <c:pt idx="46">
                  <c:v>98.331415433629999</c:v>
                </c:pt>
                <c:pt idx="47">
                  <c:v>94.281277090759005</c:v>
                </c:pt>
                <c:pt idx="48">
                  <c:v>91.919135003324001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7EF-4AEE-A981-209342277159}"/>
            </c:ext>
          </c:extLst>
        </c:ser>
        <c:ser>
          <c:idx val="1"/>
          <c:order val="1"/>
          <c:tx>
            <c:strRef>
              <c:f>'Gr1'!$AF$17</c:f>
              <c:strCache>
                <c:ptCount val="1"/>
                <c:pt idx="0">
                  <c:v>Industria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numRef>
              <c:f>'Gr1'!$AD$18:$AD$66</c:f>
              <c:numCache>
                <c:formatCode>mmm\-yy</c:formatCode>
                <c:ptCount val="49"/>
                <c:pt idx="0">
                  <c:v>43101</c:v>
                </c:pt>
                <c:pt idx="1">
                  <c:v>43132</c:v>
                </c:pt>
                <c:pt idx="2">
                  <c:v>43160</c:v>
                </c:pt>
                <c:pt idx="3">
                  <c:v>43191</c:v>
                </c:pt>
                <c:pt idx="4">
                  <c:v>43221</c:v>
                </c:pt>
                <c:pt idx="5">
                  <c:v>43252</c:v>
                </c:pt>
                <c:pt idx="6">
                  <c:v>43282</c:v>
                </c:pt>
                <c:pt idx="7">
                  <c:v>43313</c:v>
                </c:pt>
                <c:pt idx="8">
                  <c:v>43344</c:v>
                </c:pt>
                <c:pt idx="9">
                  <c:v>43374</c:v>
                </c:pt>
                <c:pt idx="10">
                  <c:v>43405</c:v>
                </c:pt>
                <c:pt idx="11">
                  <c:v>43435</c:v>
                </c:pt>
                <c:pt idx="12">
                  <c:v>43466</c:v>
                </c:pt>
                <c:pt idx="13">
                  <c:v>43497</c:v>
                </c:pt>
                <c:pt idx="14">
                  <c:v>43525</c:v>
                </c:pt>
                <c:pt idx="15">
                  <c:v>43556</c:v>
                </c:pt>
                <c:pt idx="16">
                  <c:v>43586</c:v>
                </c:pt>
                <c:pt idx="17">
                  <c:v>43617</c:v>
                </c:pt>
                <c:pt idx="18">
                  <c:v>43647</c:v>
                </c:pt>
                <c:pt idx="19">
                  <c:v>43678</c:v>
                </c:pt>
                <c:pt idx="20">
                  <c:v>43709</c:v>
                </c:pt>
                <c:pt idx="21">
                  <c:v>43739</c:v>
                </c:pt>
                <c:pt idx="22">
                  <c:v>43770</c:v>
                </c:pt>
                <c:pt idx="23">
                  <c:v>43800</c:v>
                </c:pt>
                <c:pt idx="24">
                  <c:v>43831</c:v>
                </c:pt>
                <c:pt idx="25">
                  <c:v>43862</c:v>
                </c:pt>
                <c:pt idx="26">
                  <c:v>43891</c:v>
                </c:pt>
                <c:pt idx="27">
                  <c:v>43922</c:v>
                </c:pt>
                <c:pt idx="28">
                  <c:v>43952</c:v>
                </c:pt>
                <c:pt idx="29">
                  <c:v>43983</c:v>
                </c:pt>
                <c:pt idx="30">
                  <c:v>44013</c:v>
                </c:pt>
                <c:pt idx="31">
                  <c:v>44044</c:v>
                </c:pt>
                <c:pt idx="32">
                  <c:v>44075</c:v>
                </c:pt>
                <c:pt idx="33">
                  <c:v>44105</c:v>
                </c:pt>
                <c:pt idx="34">
                  <c:v>44136</c:v>
                </c:pt>
                <c:pt idx="35">
                  <c:v>44166</c:v>
                </c:pt>
                <c:pt idx="36">
                  <c:v>44197</c:v>
                </c:pt>
                <c:pt idx="37">
                  <c:v>44228</c:v>
                </c:pt>
                <c:pt idx="38">
                  <c:v>44256</c:v>
                </c:pt>
                <c:pt idx="39">
                  <c:v>44287</c:v>
                </c:pt>
                <c:pt idx="40">
                  <c:v>44317</c:v>
                </c:pt>
                <c:pt idx="41">
                  <c:v>44348</c:v>
                </c:pt>
                <c:pt idx="42">
                  <c:v>44378</c:v>
                </c:pt>
                <c:pt idx="43">
                  <c:v>44409</c:v>
                </c:pt>
                <c:pt idx="44">
                  <c:v>44440</c:v>
                </c:pt>
                <c:pt idx="45">
                  <c:v>44470</c:v>
                </c:pt>
                <c:pt idx="46">
                  <c:v>44501</c:v>
                </c:pt>
                <c:pt idx="47">
                  <c:v>44531</c:v>
                </c:pt>
                <c:pt idx="48">
                  <c:v>44562</c:v>
                </c:pt>
              </c:numCache>
            </c:numRef>
          </c:cat>
          <c:val>
            <c:numRef>
              <c:f>'Gr1'!$AF$18:$AF$66</c:f>
              <c:numCache>
                <c:formatCode>#,##0</c:formatCode>
                <c:ptCount val="49"/>
                <c:pt idx="0">
                  <c:v>98.28150452989</c:v>
                </c:pt>
                <c:pt idx="1">
                  <c:v>98.484182838045996</c:v>
                </c:pt>
                <c:pt idx="2">
                  <c:v>99.145315403658998</c:v>
                </c:pt>
                <c:pt idx="3">
                  <c:v>102.37280021399</c:v>
                </c:pt>
                <c:pt idx="4">
                  <c:v>101.45876092342</c:v>
                </c:pt>
                <c:pt idx="5">
                  <c:v>102.41584566557</c:v>
                </c:pt>
                <c:pt idx="6">
                  <c:v>100.07335608619</c:v>
                </c:pt>
                <c:pt idx="7">
                  <c:v>101.52110078651999</c:v>
                </c:pt>
                <c:pt idx="8">
                  <c:v>98.770995282526002</c:v>
                </c:pt>
                <c:pt idx="9">
                  <c:v>100.00126915911</c:v>
                </c:pt>
                <c:pt idx="10">
                  <c:v>98.744946983549994</c:v>
                </c:pt>
                <c:pt idx="11">
                  <c:v>98.729922127487995</c:v>
                </c:pt>
                <c:pt idx="12">
                  <c:v>100.64518589876</c:v>
                </c:pt>
                <c:pt idx="13">
                  <c:v>98.567533698012994</c:v>
                </c:pt>
                <c:pt idx="14">
                  <c:v>99.204146602758996</c:v>
                </c:pt>
                <c:pt idx="15">
                  <c:v>98.539729511896994</c:v>
                </c:pt>
                <c:pt idx="16">
                  <c:v>99.805028925770003</c:v>
                </c:pt>
                <c:pt idx="17">
                  <c:v>98.115673993811996</c:v>
                </c:pt>
                <c:pt idx="18">
                  <c:v>99.938993901231001</c:v>
                </c:pt>
                <c:pt idx="19">
                  <c:v>98.855980697481002</c:v>
                </c:pt>
                <c:pt idx="20">
                  <c:v>97.998653600782006</c:v>
                </c:pt>
                <c:pt idx="21">
                  <c:v>92.063952516056005</c:v>
                </c:pt>
                <c:pt idx="22">
                  <c:v>97.767547665451005</c:v>
                </c:pt>
                <c:pt idx="23">
                  <c:v>98.456238997610001</c:v>
                </c:pt>
                <c:pt idx="24">
                  <c:v>99.488577367477006</c:v>
                </c:pt>
                <c:pt idx="25">
                  <c:v>99.066311015460997</c:v>
                </c:pt>
                <c:pt idx="26">
                  <c:v>95.238123792181995</c:v>
                </c:pt>
                <c:pt idx="27">
                  <c:v>87.876185899321001</c:v>
                </c:pt>
                <c:pt idx="28">
                  <c:v>87.132004370557993</c:v>
                </c:pt>
                <c:pt idx="29">
                  <c:v>86.246895598723</c:v>
                </c:pt>
                <c:pt idx="30">
                  <c:v>90.761059149649</c:v>
                </c:pt>
                <c:pt idx="31">
                  <c:v>93.901259712569995</c:v>
                </c:pt>
                <c:pt idx="32">
                  <c:v>96.859618811618006</c:v>
                </c:pt>
                <c:pt idx="33">
                  <c:v>99.015704460061997</c:v>
                </c:pt>
                <c:pt idx="34">
                  <c:v>97.580598720688002</c:v>
                </c:pt>
                <c:pt idx="35">
                  <c:v>100.03992265801</c:v>
                </c:pt>
                <c:pt idx="36">
                  <c:v>100.21395658556</c:v>
                </c:pt>
                <c:pt idx="37">
                  <c:v>101.18329157453999</c:v>
                </c:pt>
                <c:pt idx="38">
                  <c:v>100.46218743514</c:v>
                </c:pt>
                <c:pt idx="39">
                  <c:v>100.64397260603</c:v>
                </c:pt>
                <c:pt idx="40">
                  <c:v>101.0129904051</c:v>
                </c:pt>
                <c:pt idx="41">
                  <c:v>104.74436645528</c:v>
                </c:pt>
                <c:pt idx="42">
                  <c:v>105.19821412297</c:v>
                </c:pt>
                <c:pt idx="43">
                  <c:v>104.45128443613</c:v>
                </c:pt>
                <c:pt idx="44">
                  <c:v>104.54610521428999</c:v>
                </c:pt>
                <c:pt idx="45">
                  <c:v>103.41094971795</c:v>
                </c:pt>
                <c:pt idx="46">
                  <c:v>102.83543468187</c:v>
                </c:pt>
                <c:pt idx="47">
                  <c:v>102.48861784423001</c:v>
                </c:pt>
                <c:pt idx="48">
                  <c:v>101.21253237083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7EF-4AEE-A981-209342277159}"/>
            </c:ext>
          </c:extLst>
        </c:ser>
        <c:ser>
          <c:idx val="2"/>
          <c:order val="2"/>
          <c:tx>
            <c:strRef>
              <c:f>'Gr1'!$AG$17</c:f>
              <c:strCache>
                <c:ptCount val="1"/>
                <c:pt idx="0">
                  <c:v>Comercio</c:v>
                </c:pt>
              </c:strCache>
            </c:strRef>
          </c:tx>
          <c:spPr>
            <a:ln w="28575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cat>
            <c:numRef>
              <c:f>'Gr1'!$AD$18:$AD$66</c:f>
              <c:numCache>
                <c:formatCode>mmm\-yy</c:formatCode>
                <c:ptCount val="49"/>
                <c:pt idx="0">
                  <c:v>43101</c:v>
                </c:pt>
                <c:pt idx="1">
                  <c:v>43132</c:v>
                </c:pt>
                <c:pt idx="2">
                  <c:v>43160</c:v>
                </c:pt>
                <c:pt idx="3">
                  <c:v>43191</c:v>
                </c:pt>
                <c:pt idx="4">
                  <c:v>43221</c:v>
                </c:pt>
                <c:pt idx="5">
                  <c:v>43252</c:v>
                </c:pt>
                <c:pt idx="6">
                  <c:v>43282</c:v>
                </c:pt>
                <c:pt idx="7">
                  <c:v>43313</c:v>
                </c:pt>
                <c:pt idx="8">
                  <c:v>43344</c:v>
                </c:pt>
                <c:pt idx="9">
                  <c:v>43374</c:v>
                </c:pt>
                <c:pt idx="10">
                  <c:v>43405</c:v>
                </c:pt>
                <c:pt idx="11">
                  <c:v>43435</c:v>
                </c:pt>
                <c:pt idx="12">
                  <c:v>43466</c:v>
                </c:pt>
                <c:pt idx="13">
                  <c:v>43497</c:v>
                </c:pt>
                <c:pt idx="14">
                  <c:v>43525</c:v>
                </c:pt>
                <c:pt idx="15">
                  <c:v>43556</c:v>
                </c:pt>
                <c:pt idx="16">
                  <c:v>43586</c:v>
                </c:pt>
                <c:pt idx="17">
                  <c:v>43617</c:v>
                </c:pt>
                <c:pt idx="18">
                  <c:v>43647</c:v>
                </c:pt>
                <c:pt idx="19">
                  <c:v>43678</c:v>
                </c:pt>
                <c:pt idx="20">
                  <c:v>43709</c:v>
                </c:pt>
                <c:pt idx="21">
                  <c:v>43739</c:v>
                </c:pt>
                <c:pt idx="22">
                  <c:v>43770</c:v>
                </c:pt>
                <c:pt idx="23">
                  <c:v>43800</c:v>
                </c:pt>
                <c:pt idx="24">
                  <c:v>43831</c:v>
                </c:pt>
                <c:pt idx="25">
                  <c:v>43862</c:v>
                </c:pt>
                <c:pt idx="26">
                  <c:v>43891</c:v>
                </c:pt>
                <c:pt idx="27">
                  <c:v>43922</c:v>
                </c:pt>
                <c:pt idx="28">
                  <c:v>43952</c:v>
                </c:pt>
                <c:pt idx="29">
                  <c:v>43983</c:v>
                </c:pt>
                <c:pt idx="30">
                  <c:v>44013</c:v>
                </c:pt>
                <c:pt idx="31">
                  <c:v>44044</c:v>
                </c:pt>
                <c:pt idx="32">
                  <c:v>44075</c:v>
                </c:pt>
                <c:pt idx="33">
                  <c:v>44105</c:v>
                </c:pt>
                <c:pt idx="34">
                  <c:v>44136</c:v>
                </c:pt>
                <c:pt idx="35">
                  <c:v>44166</c:v>
                </c:pt>
                <c:pt idx="36">
                  <c:v>44197</c:v>
                </c:pt>
                <c:pt idx="37">
                  <c:v>44228</c:v>
                </c:pt>
                <c:pt idx="38">
                  <c:v>44256</c:v>
                </c:pt>
                <c:pt idx="39">
                  <c:v>44287</c:v>
                </c:pt>
                <c:pt idx="40">
                  <c:v>44317</c:v>
                </c:pt>
                <c:pt idx="41">
                  <c:v>44348</c:v>
                </c:pt>
                <c:pt idx="42">
                  <c:v>44378</c:v>
                </c:pt>
                <c:pt idx="43">
                  <c:v>44409</c:v>
                </c:pt>
                <c:pt idx="44">
                  <c:v>44440</c:v>
                </c:pt>
                <c:pt idx="45">
                  <c:v>44470</c:v>
                </c:pt>
                <c:pt idx="46">
                  <c:v>44501</c:v>
                </c:pt>
                <c:pt idx="47">
                  <c:v>44531</c:v>
                </c:pt>
                <c:pt idx="48">
                  <c:v>44562</c:v>
                </c:pt>
              </c:numCache>
            </c:numRef>
          </c:cat>
          <c:val>
            <c:numRef>
              <c:f>'Gr1'!$AG$18:$AG$66</c:f>
              <c:numCache>
                <c:formatCode>#,##0</c:formatCode>
                <c:ptCount val="49"/>
                <c:pt idx="0">
                  <c:v>99.425015101344997</c:v>
                </c:pt>
                <c:pt idx="1">
                  <c:v>98.422275704802999</c:v>
                </c:pt>
                <c:pt idx="2">
                  <c:v>98.583178571410997</c:v>
                </c:pt>
                <c:pt idx="3">
                  <c:v>100.54092187636</c:v>
                </c:pt>
                <c:pt idx="4">
                  <c:v>101.40188126982</c:v>
                </c:pt>
                <c:pt idx="5">
                  <c:v>101.03659231279001</c:v>
                </c:pt>
                <c:pt idx="6">
                  <c:v>100.20306836704999</c:v>
                </c:pt>
                <c:pt idx="7">
                  <c:v>100.51467774616</c:v>
                </c:pt>
                <c:pt idx="8">
                  <c:v>100.23157032944999</c:v>
                </c:pt>
                <c:pt idx="9">
                  <c:v>99.993049661108003</c:v>
                </c:pt>
                <c:pt idx="10">
                  <c:v>99.635469221166005</c:v>
                </c:pt>
                <c:pt idx="11">
                  <c:v>100.0122998385</c:v>
                </c:pt>
                <c:pt idx="12">
                  <c:v>100.32118435597999</c:v>
                </c:pt>
                <c:pt idx="13">
                  <c:v>99.940778288017</c:v>
                </c:pt>
                <c:pt idx="14">
                  <c:v>101.29197977248</c:v>
                </c:pt>
                <c:pt idx="15">
                  <c:v>102.64827193487</c:v>
                </c:pt>
                <c:pt idx="16">
                  <c:v>103.48752486815</c:v>
                </c:pt>
                <c:pt idx="17">
                  <c:v>101.73333930626001</c:v>
                </c:pt>
                <c:pt idx="18">
                  <c:v>99.438598139308993</c:v>
                </c:pt>
                <c:pt idx="19">
                  <c:v>99.825366988259006</c:v>
                </c:pt>
                <c:pt idx="20">
                  <c:v>100.37926634058</c:v>
                </c:pt>
                <c:pt idx="21">
                  <c:v>90.974248073270999</c:v>
                </c:pt>
                <c:pt idx="22">
                  <c:v>91.302790286578997</c:v>
                </c:pt>
                <c:pt idx="23">
                  <c:v>98.188933470706999</c:v>
                </c:pt>
                <c:pt idx="24">
                  <c:v>98.757500068740001</c:v>
                </c:pt>
                <c:pt idx="25">
                  <c:v>99.387258325258003</c:v>
                </c:pt>
                <c:pt idx="26">
                  <c:v>91.281715333639994</c:v>
                </c:pt>
                <c:pt idx="27">
                  <c:v>79.624174116955004</c:v>
                </c:pt>
                <c:pt idx="28">
                  <c:v>79.471418269812006</c:v>
                </c:pt>
                <c:pt idx="29">
                  <c:v>82.662328306521999</c:v>
                </c:pt>
                <c:pt idx="30">
                  <c:v>87.555148721405004</c:v>
                </c:pt>
                <c:pt idx="31">
                  <c:v>99.798110797636994</c:v>
                </c:pt>
                <c:pt idx="32">
                  <c:v>102.71927946778</c:v>
                </c:pt>
                <c:pt idx="33">
                  <c:v>103.37874569893</c:v>
                </c:pt>
                <c:pt idx="34">
                  <c:v>105.56193638176001</c:v>
                </c:pt>
                <c:pt idx="35">
                  <c:v>106.06659089986</c:v>
                </c:pt>
                <c:pt idx="36">
                  <c:v>107.45421378789</c:v>
                </c:pt>
                <c:pt idx="37">
                  <c:v>107.94814285376</c:v>
                </c:pt>
                <c:pt idx="38">
                  <c:v>106.28839862765</c:v>
                </c:pt>
                <c:pt idx="39">
                  <c:v>105.58884958659</c:v>
                </c:pt>
                <c:pt idx="40">
                  <c:v>119.95566709568</c:v>
                </c:pt>
                <c:pt idx="41">
                  <c:v>122.26149390456</c:v>
                </c:pt>
                <c:pt idx="42">
                  <c:v>125.60645413568</c:v>
                </c:pt>
                <c:pt idx="43">
                  <c:v>122.77283049738</c:v>
                </c:pt>
                <c:pt idx="44">
                  <c:v>121.55267310204999</c:v>
                </c:pt>
                <c:pt idx="45">
                  <c:v>122.01627808012</c:v>
                </c:pt>
                <c:pt idx="46">
                  <c:v>121.10824774851</c:v>
                </c:pt>
                <c:pt idx="47">
                  <c:v>116.83616409882001</c:v>
                </c:pt>
                <c:pt idx="48">
                  <c:v>114.86640290182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C7EF-4AEE-A981-209342277159}"/>
            </c:ext>
          </c:extLst>
        </c:ser>
        <c:ser>
          <c:idx val="3"/>
          <c:order val="3"/>
          <c:tx>
            <c:strRef>
              <c:f>'Gr1'!$AH$17</c:f>
              <c:strCache>
                <c:ptCount val="1"/>
                <c:pt idx="0">
                  <c:v>Servicios</c:v>
                </c:pt>
              </c:strCache>
            </c:strRef>
          </c:tx>
          <c:spPr>
            <a:ln w="28575" cap="rnd">
              <a:solidFill>
                <a:srgbClr val="EF5FA7"/>
              </a:solidFill>
              <a:round/>
            </a:ln>
            <a:effectLst/>
          </c:spPr>
          <c:marker>
            <c:symbol val="none"/>
          </c:marker>
          <c:cat>
            <c:numRef>
              <c:f>'Gr1'!$AD$18:$AD$66</c:f>
              <c:numCache>
                <c:formatCode>mmm\-yy</c:formatCode>
                <c:ptCount val="49"/>
                <c:pt idx="0">
                  <c:v>43101</c:v>
                </c:pt>
                <c:pt idx="1">
                  <c:v>43132</c:v>
                </c:pt>
                <c:pt idx="2">
                  <c:v>43160</c:v>
                </c:pt>
                <c:pt idx="3">
                  <c:v>43191</c:v>
                </c:pt>
                <c:pt idx="4">
                  <c:v>43221</c:v>
                </c:pt>
                <c:pt idx="5">
                  <c:v>43252</c:v>
                </c:pt>
                <c:pt idx="6">
                  <c:v>43282</c:v>
                </c:pt>
                <c:pt idx="7">
                  <c:v>43313</c:v>
                </c:pt>
                <c:pt idx="8">
                  <c:v>43344</c:v>
                </c:pt>
                <c:pt idx="9">
                  <c:v>43374</c:v>
                </c:pt>
                <c:pt idx="10">
                  <c:v>43405</c:v>
                </c:pt>
                <c:pt idx="11">
                  <c:v>43435</c:v>
                </c:pt>
                <c:pt idx="12">
                  <c:v>43466</c:v>
                </c:pt>
                <c:pt idx="13">
                  <c:v>43497</c:v>
                </c:pt>
                <c:pt idx="14">
                  <c:v>43525</c:v>
                </c:pt>
                <c:pt idx="15">
                  <c:v>43556</c:v>
                </c:pt>
                <c:pt idx="16">
                  <c:v>43586</c:v>
                </c:pt>
                <c:pt idx="17">
                  <c:v>43617</c:v>
                </c:pt>
                <c:pt idx="18">
                  <c:v>43647</c:v>
                </c:pt>
                <c:pt idx="19">
                  <c:v>43678</c:v>
                </c:pt>
                <c:pt idx="20">
                  <c:v>43709</c:v>
                </c:pt>
                <c:pt idx="21">
                  <c:v>43739</c:v>
                </c:pt>
                <c:pt idx="22">
                  <c:v>43770</c:v>
                </c:pt>
                <c:pt idx="23">
                  <c:v>43800</c:v>
                </c:pt>
                <c:pt idx="24">
                  <c:v>43831</c:v>
                </c:pt>
                <c:pt idx="25">
                  <c:v>43862</c:v>
                </c:pt>
                <c:pt idx="26">
                  <c:v>43891</c:v>
                </c:pt>
                <c:pt idx="27">
                  <c:v>43922</c:v>
                </c:pt>
                <c:pt idx="28">
                  <c:v>43952</c:v>
                </c:pt>
                <c:pt idx="29">
                  <c:v>43983</c:v>
                </c:pt>
                <c:pt idx="30">
                  <c:v>44013</c:v>
                </c:pt>
                <c:pt idx="31">
                  <c:v>44044</c:v>
                </c:pt>
                <c:pt idx="32">
                  <c:v>44075</c:v>
                </c:pt>
                <c:pt idx="33">
                  <c:v>44105</c:v>
                </c:pt>
                <c:pt idx="34">
                  <c:v>44136</c:v>
                </c:pt>
                <c:pt idx="35">
                  <c:v>44166</c:v>
                </c:pt>
                <c:pt idx="36">
                  <c:v>44197</c:v>
                </c:pt>
                <c:pt idx="37">
                  <c:v>44228</c:v>
                </c:pt>
                <c:pt idx="38">
                  <c:v>44256</c:v>
                </c:pt>
                <c:pt idx="39">
                  <c:v>44287</c:v>
                </c:pt>
                <c:pt idx="40">
                  <c:v>44317</c:v>
                </c:pt>
                <c:pt idx="41">
                  <c:v>44348</c:v>
                </c:pt>
                <c:pt idx="42">
                  <c:v>44378</c:v>
                </c:pt>
                <c:pt idx="43">
                  <c:v>44409</c:v>
                </c:pt>
                <c:pt idx="44">
                  <c:v>44440</c:v>
                </c:pt>
                <c:pt idx="45">
                  <c:v>44470</c:v>
                </c:pt>
                <c:pt idx="46">
                  <c:v>44501</c:v>
                </c:pt>
                <c:pt idx="47">
                  <c:v>44531</c:v>
                </c:pt>
                <c:pt idx="48">
                  <c:v>44562</c:v>
                </c:pt>
              </c:numCache>
            </c:numRef>
          </c:cat>
          <c:val>
            <c:numRef>
              <c:f>'Gr1'!$AH$18:$AH$66</c:f>
              <c:numCache>
                <c:formatCode>#,##0</c:formatCode>
                <c:ptCount val="49"/>
                <c:pt idx="0">
                  <c:v>98.501116238698998</c:v>
                </c:pt>
                <c:pt idx="1">
                  <c:v>98.416733392072999</c:v>
                </c:pt>
                <c:pt idx="2">
                  <c:v>99.084669732974007</c:v>
                </c:pt>
                <c:pt idx="3">
                  <c:v>99.468454427866007</c:v>
                </c:pt>
                <c:pt idx="4">
                  <c:v>99.939465498318</c:v>
                </c:pt>
                <c:pt idx="5">
                  <c:v>99.61395222953</c:v>
                </c:pt>
                <c:pt idx="6">
                  <c:v>99.873673444516001</c:v>
                </c:pt>
                <c:pt idx="7">
                  <c:v>99.540270831238999</c:v>
                </c:pt>
                <c:pt idx="8">
                  <c:v>100.39634449981</c:v>
                </c:pt>
                <c:pt idx="9">
                  <c:v>101.20720415523</c:v>
                </c:pt>
                <c:pt idx="10">
                  <c:v>101.87714405737</c:v>
                </c:pt>
                <c:pt idx="11">
                  <c:v>102.08097149236001</c:v>
                </c:pt>
                <c:pt idx="12">
                  <c:v>102.0028561151</c:v>
                </c:pt>
                <c:pt idx="13">
                  <c:v>102.01353927972001</c:v>
                </c:pt>
                <c:pt idx="14">
                  <c:v>102.541144593</c:v>
                </c:pt>
                <c:pt idx="15">
                  <c:v>103.34720893456</c:v>
                </c:pt>
                <c:pt idx="16">
                  <c:v>103.73530333504</c:v>
                </c:pt>
                <c:pt idx="17">
                  <c:v>103.18509194284999</c:v>
                </c:pt>
                <c:pt idx="18">
                  <c:v>103.14062541651001</c:v>
                </c:pt>
                <c:pt idx="19">
                  <c:v>104.1238121295</c:v>
                </c:pt>
                <c:pt idx="20">
                  <c:v>103.29621436815999</c:v>
                </c:pt>
                <c:pt idx="21">
                  <c:v>99.240986493560001</c:v>
                </c:pt>
                <c:pt idx="22">
                  <c:v>97.174710207206004</c:v>
                </c:pt>
                <c:pt idx="23">
                  <c:v>100.90633638438</c:v>
                </c:pt>
                <c:pt idx="24">
                  <c:v>104.27064867334001</c:v>
                </c:pt>
                <c:pt idx="25">
                  <c:v>103.06872527722</c:v>
                </c:pt>
                <c:pt idx="26">
                  <c:v>96.846850061840996</c:v>
                </c:pt>
                <c:pt idx="27">
                  <c:v>88.421811836209997</c:v>
                </c:pt>
                <c:pt idx="28">
                  <c:v>86.739579453223001</c:v>
                </c:pt>
                <c:pt idx="29">
                  <c:v>87.123260317692996</c:v>
                </c:pt>
                <c:pt idx="30">
                  <c:v>88.348136484215999</c:v>
                </c:pt>
                <c:pt idx="31">
                  <c:v>89.172295590036001</c:v>
                </c:pt>
                <c:pt idx="32">
                  <c:v>93.145438952983994</c:v>
                </c:pt>
                <c:pt idx="33">
                  <c:v>94.521021384647995</c:v>
                </c:pt>
                <c:pt idx="34">
                  <c:v>95.573539234454998</c:v>
                </c:pt>
                <c:pt idx="35">
                  <c:v>100.37543149395999</c:v>
                </c:pt>
                <c:pt idx="36">
                  <c:v>101.81503319926</c:v>
                </c:pt>
                <c:pt idx="37">
                  <c:v>103.06196948489</c:v>
                </c:pt>
                <c:pt idx="38">
                  <c:v>101.60007433119</c:v>
                </c:pt>
                <c:pt idx="39">
                  <c:v>99.699251044484996</c:v>
                </c:pt>
                <c:pt idx="40">
                  <c:v>101.15854274378999</c:v>
                </c:pt>
                <c:pt idx="41">
                  <c:v>102.96468214396999</c:v>
                </c:pt>
                <c:pt idx="42">
                  <c:v>105.34424828557999</c:v>
                </c:pt>
                <c:pt idx="43">
                  <c:v>107.74089948863001</c:v>
                </c:pt>
                <c:pt idx="44">
                  <c:v>109.80571567689</c:v>
                </c:pt>
                <c:pt idx="45">
                  <c:v>110.88658366561999</c:v>
                </c:pt>
                <c:pt idx="46">
                  <c:v>112.28158601519</c:v>
                </c:pt>
                <c:pt idx="47">
                  <c:v>113.08679429564</c:v>
                </c:pt>
                <c:pt idx="48">
                  <c:v>115.74901282534999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C7EF-4AEE-A981-209342277159}"/>
            </c:ext>
          </c:extLst>
        </c:ser>
        <c:ser>
          <c:idx val="4"/>
          <c:order val="4"/>
          <c:tx>
            <c:strRef>
              <c:f>'Gr1'!$AI$17</c:f>
              <c:strCache>
                <c:ptCount val="1"/>
                <c:pt idx="0">
                  <c:v>Resto bienes</c:v>
                </c:pt>
              </c:strCache>
            </c:strRef>
          </c:tx>
          <c:spPr>
            <a:ln w="28575" cap="rnd">
              <a:solidFill>
                <a:srgbClr val="00B0F0"/>
              </a:solidFill>
              <a:round/>
            </a:ln>
            <a:effectLst/>
          </c:spPr>
          <c:marker>
            <c:symbol val="none"/>
          </c:marker>
          <c:cat>
            <c:numRef>
              <c:f>'Gr1'!$AD$18:$AD$66</c:f>
              <c:numCache>
                <c:formatCode>mmm\-yy</c:formatCode>
                <c:ptCount val="49"/>
                <c:pt idx="0">
                  <c:v>43101</c:v>
                </c:pt>
                <c:pt idx="1">
                  <c:v>43132</c:v>
                </c:pt>
                <c:pt idx="2">
                  <c:v>43160</c:v>
                </c:pt>
                <c:pt idx="3">
                  <c:v>43191</c:v>
                </c:pt>
                <c:pt idx="4">
                  <c:v>43221</c:v>
                </c:pt>
                <c:pt idx="5">
                  <c:v>43252</c:v>
                </c:pt>
                <c:pt idx="6">
                  <c:v>43282</c:v>
                </c:pt>
                <c:pt idx="7">
                  <c:v>43313</c:v>
                </c:pt>
                <c:pt idx="8">
                  <c:v>43344</c:v>
                </c:pt>
                <c:pt idx="9">
                  <c:v>43374</c:v>
                </c:pt>
                <c:pt idx="10">
                  <c:v>43405</c:v>
                </c:pt>
                <c:pt idx="11">
                  <c:v>43435</c:v>
                </c:pt>
                <c:pt idx="12">
                  <c:v>43466</c:v>
                </c:pt>
                <c:pt idx="13">
                  <c:v>43497</c:v>
                </c:pt>
                <c:pt idx="14">
                  <c:v>43525</c:v>
                </c:pt>
                <c:pt idx="15">
                  <c:v>43556</c:v>
                </c:pt>
                <c:pt idx="16">
                  <c:v>43586</c:v>
                </c:pt>
                <c:pt idx="17">
                  <c:v>43617</c:v>
                </c:pt>
                <c:pt idx="18">
                  <c:v>43647</c:v>
                </c:pt>
                <c:pt idx="19">
                  <c:v>43678</c:v>
                </c:pt>
                <c:pt idx="20">
                  <c:v>43709</c:v>
                </c:pt>
                <c:pt idx="21">
                  <c:v>43739</c:v>
                </c:pt>
                <c:pt idx="22">
                  <c:v>43770</c:v>
                </c:pt>
                <c:pt idx="23">
                  <c:v>43800</c:v>
                </c:pt>
                <c:pt idx="24">
                  <c:v>43831</c:v>
                </c:pt>
                <c:pt idx="25">
                  <c:v>43862</c:v>
                </c:pt>
                <c:pt idx="26">
                  <c:v>43891</c:v>
                </c:pt>
                <c:pt idx="27">
                  <c:v>43922</c:v>
                </c:pt>
                <c:pt idx="28">
                  <c:v>43952</c:v>
                </c:pt>
                <c:pt idx="29">
                  <c:v>43983</c:v>
                </c:pt>
                <c:pt idx="30">
                  <c:v>44013</c:v>
                </c:pt>
                <c:pt idx="31">
                  <c:v>44044</c:v>
                </c:pt>
                <c:pt idx="32">
                  <c:v>44075</c:v>
                </c:pt>
                <c:pt idx="33">
                  <c:v>44105</c:v>
                </c:pt>
                <c:pt idx="34">
                  <c:v>44136</c:v>
                </c:pt>
                <c:pt idx="35">
                  <c:v>44166</c:v>
                </c:pt>
                <c:pt idx="36">
                  <c:v>44197</c:v>
                </c:pt>
                <c:pt idx="37">
                  <c:v>44228</c:v>
                </c:pt>
                <c:pt idx="38">
                  <c:v>44256</c:v>
                </c:pt>
                <c:pt idx="39">
                  <c:v>44287</c:v>
                </c:pt>
                <c:pt idx="40">
                  <c:v>44317</c:v>
                </c:pt>
                <c:pt idx="41">
                  <c:v>44348</c:v>
                </c:pt>
                <c:pt idx="42">
                  <c:v>44378</c:v>
                </c:pt>
                <c:pt idx="43">
                  <c:v>44409</c:v>
                </c:pt>
                <c:pt idx="44">
                  <c:v>44440</c:v>
                </c:pt>
                <c:pt idx="45">
                  <c:v>44470</c:v>
                </c:pt>
                <c:pt idx="46">
                  <c:v>44501</c:v>
                </c:pt>
                <c:pt idx="47">
                  <c:v>44531</c:v>
                </c:pt>
                <c:pt idx="48">
                  <c:v>44562</c:v>
                </c:pt>
              </c:numCache>
            </c:numRef>
          </c:cat>
          <c:val>
            <c:numRef>
              <c:f>'Gr1'!$AI$18:$AI$66</c:f>
              <c:numCache>
                <c:formatCode>#,##0</c:formatCode>
                <c:ptCount val="49"/>
                <c:pt idx="0">
                  <c:v>99.105724438983998</c:v>
                </c:pt>
                <c:pt idx="1">
                  <c:v>99.768534708681003</c:v>
                </c:pt>
                <c:pt idx="2">
                  <c:v>100.66118595429</c:v>
                </c:pt>
                <c:pt idx="3">
                  <c:v>102.69685572919001</c:v>
                </c:pt>
                <c:pt idx="4">
                  <c:v>99.939373009548007</c:v>
                </c:pt>
                <c:pt idx="5">
                  <c:v>100.22905469753</c:v>
                </c:pt>
                <c:pt idx="6">
                  <c:v>100.1390579168</c:v>
                </c:pt>
                <c:pt idx="7">
                  <c:v>98.45360919641</c:v>
                </c:pt>
                <c:pt idx="8">
                  <c:v>97.821086679470994</c:v>
                </c:pt>
                <c:pt idx="9">
                  <c:v>101.5437063529</c:v>
                </c:pt>
                <c:pt idx="10">
                  <c:v>100.71154593788999</c:v>
                </c:pt>
                <c:pt idx="11">
                  <c:v>98.930265378266995</c:v>
                </c:pt>
                <c:pt idx="12">
                  <c:v>101.34797776156999</c:v>
                </c:pt>
                <c:pt idx="13">
                  <c:v>100.51341388973</c:v>
                </c:pt>
                <c:pt idx="14">
                  <c:v>103.08053277248</c:v>
                </c:pt>
                <c:pt idx="15">
                  <c:v>104.50250255883</c:v>
                </c:pt>
                <c:pt idx="16">
                  <c:v>102.38883138193999</c:v>
                </c:pt>
                <c:pt idx="17">
                  <c:v>102.44231207388999</c:v>
                </c:pt>
                <c:pt idx="18">
                  <c:v>102.72094156829</c:v>
                </c:pt>
                <c:pt idx="19">
                  <c:v>102.90886887585999</c:v>
                </c:pt>
                <c:pt idx="20">
                  <c:v>102.14564750302</c:v>
                </c:pt>
                <c:pt idx="21">
                  <c:v>100.21662765799</c:v>
                </c:pt>
                <c:pt idx="22">
                  <c:v>100.9505789355</c:v>
                </c:pt>
                <c:pt idx="23">
                  <c:v>102.69324697546</c:v>
                </c:pt>
                <c:pt idx="24">
                  <c:v>103.47183903774</c:v>
                </c:pt>
                <c:pt idx="25">
                  <c:v>104.61117260480999</c:v>
                </c:pt>
                <c:pt idx="26">
                  <c:v>101.67515360287</c:v>
                </c:pt>
                <c:pt idx="27">
                  <c:v>95.994362248352999</c:v>
                </c:pt>
                <c:pt idx="28">
                  <c:v>91.328427936446005</c:v>
                </c:pt>
                <c:pt idx="29">
                  <c:v>85.371743160212006</c:v>
                </c:pt>
                <c:pt idx="30">
                  <c:v>86.199553109708006</c:v>
                </c:pt>
                <c:pt idx="31">
                  <c:v>87.724040287424003</c:v>
                </c:pt>
                <c:pt idx="32">
                  <c:v>89.699876779408001</c:v>
                </c:pt>
                <c:pt idx="33">
                  <c:v>93.659546513698004</c:v>
                </c:pt>
                <c:pt idx="34">
                  <c:v>98.436137532412005</c:v>
                </c:pt>
                <c:pt idx="35">
                  <c:v>101.47759840913</c:v>
                </c:pt>
                <c:pt idx="36">
                  <c:v>99.849268906302001</c:v>
                </c:pt>
                <c:pt idx="37">
                  <c:v>97.698717373809998</c:v>
                </c:pt>
                <c:pt idx="38">
                  <c:v>99.657972084636</c:v>
                </c:pt>
                <c:pt idx="39">
                  <c:v>100.17836549629</c:v>
                </c:pt>
                <c:pt idx="40">
                  <c:v>102.52135189028</c:v>
                </c:pt>
                <c:pt idx="41">
                  <c:v>103.27529872469</c:v>
                </c:pt>
                <c:pt idx="42">
                  <c:v>102.79207252790999</c:v>
                </c:pt>
                <c:pt idx="43">
                  <c:v>101.62177665387</c:v>
                </c:pt>
                <c:pt idx="44">
                  <c:v>102.99562959220999</c:v>
                </c:pt>
                <c:pt idx="45">
                  <c:v>103.04943417601</c:v>
                </c:pt>
                <c:pt idx="46">
                  <c:v>103.751481443</c:v>
                </c:pt>
                <c:pt idx="47">
                  <c:v>104.94532261761999</c:v>
                </c:pt>
                <c:pt idx="48">
                  <c:v>101.50796702728999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C7EF-4AEE-A981-20934227715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372095087"/>
        <c:axId val="1372117135"/>
      </c:lineChart>
      <c:dateAx>
        <c:axId val="1372095087"/>
        <c:scaling>
          <c:orientation val="minMax"/>
        </c:scaling>
        <c:delete val="0"/>
        <c:axPos val="b"/>
        <c:numFmt formatCode="mmm\-yy" sourceLinked="0"/>
        <c:majorTickMark val="none"/>
        <c:minorTickMark val="none"/>
        <c:tickLblPos val="low"/>
        <c:spPr>
          <a:noFill/>
          <a:ln w="9525" cap="flat" cmpd="sng" algn="ctr">
            <a:solidFill>
              <a:srgbClr val="000000"/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rgbClr val="000000"/>
                </a:solidFill>
                <a:latin typeface="Helvetica"/>
                <a:ea typeface="Helvetica"/>
                <a:cs typeface="Helvetica"/>
              </a:defRPr>
            </a:pPr>
            <a:endParaRPr lang="es-CL"/>
          </a:p>
        </c:txPr>
        <c:crossAx val="1372117135"/>
        <c:crosses val="autoZero"/>
        <c:auto val="1"/>
        <c:lblOffset val="100"/>
        <c:baseTimeUnit val="months"/>
      </c:dateAx>
      <c:valAx>
        <c:axId val="1372117135"/>
        <c:scaling>
          <c:orientation val="minMax"/>
          <c:min val="70"/>
        </c:scaling>
        <c:delete val="0"/>
        <c:axPos val="l"/>
        <c:majorGridlines>
          <c:spPr>
            <a:ln w="9525" cap="flat" cmpd="sng" algn="ctr">
              <a:solidFill>
                <a:sysClr val="window" lastClr="FFFFFF">
                  <a:lumMod val="65000"/>
                </a:sysClr>
              </a:solidFill>
              <a:prstDash val="solid"/>
              <a:round/>
              <a:headEnd type="none" w="med" len="med"/>
              <a:tailEnd type="none" w="med" len="med"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000000"/>
                </a:solidFill>
                <a:latin typeface="Helvetica"/>
                <a:ea typeface="Helvetica"/>
                <a:cs typeface="Helvetica"/>
              </a:defRPr>
            </a:pPr>
            <a:endParaRPr lang="es-CL"/>
          </a:p>
        </c:txPr>
        <c:crossAx val="137209508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4.5957769564518719E-2"/>
          <c:y val="0.13205671489085094"/>
          <c:w val="0.95053318335208092"/>
          <c:h val="0.1061605020466742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rgbClr val="000000"/>
              </a:solidFill>
              <a:latin typeface="Helvetica"/>
              <a:ea typeface="Helvetica"/>
              <a:cs typeface="Helvetica"/>
            </a:defRPr>
          </a:pPr>
          <a:endParaRPr lang="es-CL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  <a:extLst>
      <a:ext uri="{909E8E84-426E-40DD-AFC4-6F175D3DCCD1}">
        <a14:hiddenFill xmlns:a14="http://schemas.microsoft.com/office/drawing/2010/main">
          <a:solidFill>
            <a:sysClr val="window" lastClr="FFFFFF"/>
          </a:solidFill>
        </a14:hiddenFill>
      </a:ext>
      <a:ext uri="{91240B29-F687-4F45-9708-019B960494DF}">
        <a14:hiddenLine xmlns:a14="http://schemas.microsoft.com/office/drawing/2010/main" w="9525" cap="flat" cmpd="sng" algn="ctr">
          <a:solidFill>
            <a:sysClr val="windowText" lastClr="000000">
              <a:lumMod val="15000"/>
              <a:lumOff val="85000"/>
            </a:sysClr>
          </a:solidFill>
          <a:round/>
        </a14:hiddenLine>
      </a:ext>
    </a:extLst>
  </c:spPr>
  <c:txPr>
    <a:bodyPr/>
    <a:lstStyle/>
    <a:p>
      <a:pPr>
        <a:defRPr sz="1200">
          <a:solidFill>
            <a:srgbClr val="000000"/>
          </a:solidFill>
          <a:latin typeface="Helvetica"/>
          <a:ea typeface="Helvetica"/>
          <a:cs typeface="Helvetica"/>
        </a:defRPr>
      </a:pPr>
      <a:endParaRPr lang="es-CL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1" i="0" u="none" strike="noStrike" kern="1200" spc="0" baseline="0">
                <a:solidFill>
                  <a:srgbClr val="000000"/>
                </a:solidFill>
                <a:latin typeface="Helvetica"/>
                <a:ea typeface="Helvetica"/>
                <a:cs typeface="Helvetica"/>
              </a:defRPr>
            </a:pPr>
            <a:r>
              <a:rPr lang="es-CL" dirty="0"/>
              <a:t>Crecimiento Histórico PIB
</a:t>
            </a:r>
            <a:r>
              <a:rPr lang="es-CL" sz="1200" b="0" dirty="0"/>
              <a:t>(crecimiento anual, %)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1" i="0" u="none" strike="noStrike" kern="1200" spc="0" baseline="0">
              <a:solidFill>
                <a:srgbClr val="000000"/>
              </a:solidFill>
              <a:latin typeface="Helvetica"/>
              <a:ea typeface="Helvetica"/>
              <a:cs typeface="Helvetica"/>
            </a:defRPr>
          </a:pPr>
          <a:endParaRPr lang="es-CL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PIB!$B$5</c:f>
              <c:strCache>
                <c:ptCount val="1"/>
                <c:pt idx="0">
                  <c:v>PIB</c:v>
                </c:pt>
              </c:strCache>
            </c:strRef>
          </c:tx>
          <c:spPr>
            <a:solidFill>
              <a:srgbClr val="002060"/>
            </a:solidFill>
            <a:ln w="12700">
              <a:solidFill>
                <a:srgbClr val="002060"/>
              </a:solidFill>
            </a:ln>
            <a:effectLst/>
          </c:spPr>
          <c:invertIfNegative val="0"/>
          <c:dPt>
            <c:idx val="56"/>
            <c:invertIfNegative val="0"/>
            <c:bubble3D val="0"/>
            <c:spPr>
              <a:solidFill>
                <a:srgbClr val="002060"/>
              </a:solidFill>
              <a:ln w="12700">
                <a:solidFill>
                  <a:srgbClr val="00206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6C4-47A2-82A9-ACAED2776256}"/>
              </c:ext>
            </c:extLst>
          </c:dPt>
          <c:dPt>
            <c:idx val="57"/>
            <c:invertIfNegative val="0"/>
            <c:bubble3D val="0"/>
            <c:spPr>
              <a:solidFill>
                <a:srgbClr val="002060"/>
              </a:solidFill>
              <a:ln w="12700">
                <a:solidFill>
                  <a:srgbClr val="00206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6C4-47A2-82A9-ACAED2776256}"/>
              </c:ext>
            </c:extLst>
          </c:dPt>
          <c:dPt>
            <c:idx val="58"/>
            <c:invertIfNegative val="0"/>
            <c:bubble3D val="0"/>
            <c:spPr>
              <a:solidFill>
                <a:srgbClr val="002060"/>
              </a:solidFill>
              <a:ln w="12700">
                <a:solidFill>
                  <a:srgbClr val="00206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B6C4-47A2-82A9-ACAED2776256}"/>
              </c:ext>
            </c:extLst>
          </c:dPt>
          <c:dPt>
            <c:idx val="59"/>
            <c:invertIfNegative val="0"/>
            <c:bubble3D val="0"/>
            <c:spPr>
              <a:solidFill>
                <a:srgbClr val="002060"/>
              </a:solidFill>
              <a:ln w="12700">
                <a:solidFill>
                  <a:srgbClr val="00206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B6C4-47A2-82A9-ACAED2776256}"/>
              </c:ext>
            </c:extLst>
          </c:dPt>
          <c:dPt>
            <c:idx val="60"/>
            <c:invertIfNegative val="0"/>
            <c:bubble3D val="0"/>
            <c:spPr>
              <a:solidFill>
                <a:srgbClr val="C00000"/>
              </a:solidFill>
              <a:ln w="12700">
                <a:solidFill>
                  <a:srgbClr val="C0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B6C4-47A2-82A9-ACAED2776256}"/>
              </c:ext>
            </c:extLst>
          </c:dPt>
          <c:dLbls>
            <c:dLbl>
              <c:idx val="6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B6C4-47A2-82A9-ACAED277625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rgbClr val="000000"/>
                    </a:solidFill>
                    <a:latin typeface="Helvetica"/>
                    <a:ea typeface="Helvetica"/>
                    <a:cs typeface="Helvetica"/>
                  </a:defRPr>
                </a:pPr>
                <a:endParaRPr lang="es-C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PIB!$A$6:$A$66</c:f>
              <c:numCache>
                <c:formatCode>0</c:formatCode>
                <c:ptCount val="61"/>
                <c:pt idx="0">
                  <c:v>1961</c:v>
                </c:pt>
                <c:pt idx="1">
                  <c:v>1962</c:v>
                </c:pt>
                <c:pt idx="2">
                  <c:v>1963</c:v>
                </c:pt>
                <c:pt idx="3">
                  <c:v>1964</c:v>
                </c:pt>
                <c:pt idx="4">
                  <c:v>1965</c:v>
                </c:pt>
                <c:pt idx="5">
                  <c:v>1966</c:v>
                </c:pt>
                <c:pt idx="6">
                  <c:v>1967</c:v>
                </c:pt>
                <c:pt idx="7">
                  <c:v>1968</c:v>
                </c:pt>
                <c:pt idx="8">
                  <c:v>1969</c:v>
                </c:pt>
                <c:pt idx="9">
                  <c:v>1970</c:v>
                </c:pt>
                <c:pt idx="10">
                  <c:v>1971</c:v>
                </c:pt>
                <c:pt idx="11">
                  <c:v>1972</c:v>
                </c:pt>
                <c:pt idx="12">
                  <c:v>1973</c:v>
                </c:pt>
                <c:pt idx="13">
                  <c:v>1974</c:v>
                </c:pt>
                <c:pt idx="14">
                  <c:v>1975</c:v>
                </c:pt>
                <c:pt idx="15">
                  <c:v>1976</c:v>
                </c:pt>
                <c:pt idx="16">
                  <c:v>1977</c:v>
                </c:pt>
                <c:pt idx="17">
                  <c:v>1978</c:v>
                </c:pt>
                <c:pt idx="18">
                  <c:v>1979</c:v>
                </c:pt>
                <c:pt idx="19">
                  <c:v>1980</c:v>
                </c:pt>
                <c:pt idx="20">
                  <c:v>1981</c:v>
                </c:pt>
                <c:pt idx="21">
                  <c:v>1982</c:v>
                </c:pt>
                <c:pt idx="22">
                  <c:v>1983</c:v>
                </c:pt>
                <c:pt idx="23">
                  <c:v>1984</c:v>
                </c:pt>
                <c:pt idx="24">
                  <c:v>1985</c:v>
                </c:pt>
                <c:pt idx="25">
                  <c:v>1986</c:v>
                </c:pt>
                <c:pt idx="26">
                  <c:v>1987</c:v>
                </c:pt>
                <c:pt idx="27">
                  <c:v>1988</c:v>
                </c:pt>
                <c:pt idx="28">
                  <c:v>1989</c:v>
                </c:pt>
                <c:pt idx="29">
                  <c:v>1990</c:v>
                </c:pt>
                <c:pt idx="30">
                  <c:v>1991</c:v>
                </c:pt>
                <c:pt idx="31">
                  <c:v>1992</c:v>
                </c:pt>
                <c:pt idx="32">
                  <c:v>1993</c:v>
                </c:pt>
                <c:pt idx="33">
                  <c:v>1994</c:v>
                </c:pt>
                <c:pt idx="34">
                  <c:v>1995</c:v>
                </c:pt>
                <c:pt idx="35">
                  <c:v>1996</c:v>
                </c:pt>
                <c:pt idx="36">
                  <c:v>1997</c:v>
                </c:pt>
                <c:pt idx="37">
                  <c:v>1998</c:v>
                </c:pt>
                <c:pt idx="38">
                  <c:v>1999</c:v>
                </c:pt>
                <c:pt idx="39">
                  <c:v>2000</c:v>
                </c:pt>
                <c:pt idx="40">
                  <c:v>2001</c:v>
                </c:pt>
                <c:pt idx="41">
                  <c:v>2002</c:v>
                </c:pt>
                <c:pt idx="42">
                  <c:v>2003</c:v>
                </c:pt>
                <c:pt idx="43">
                  <c:v>2004</c:v>
                </c:pt>
                <c:pt idx="44">
                  <c:v>2005</c:v>
                </c:pt>
                <c:pt idx="45">
                  <c:v>2006</c:v>
                </c:pt>
                <c:pt idx="46">
                  <c:v>2007</c:v>
                </c:pt>
                <c:pt idx="47">
                  <c:v>2008</c:v>
                </c:pt>
                <c:pt idx="48">
                  <c:v>2009</c:v>
                </c:pt>
                <c:pt idx="49">
                  <c:v>2010</c:v>
                </c:pt>
                <c:pt idx="50">
                  <c:v>2011</c:v>
                </c:pt>
                <c:pt idx="51">
                  <c:v>2012</c:v>
                </c:pt>
                <c:pt idx="52">
                  <c:v>2013</c:v>
                </c:pt>
                <c:pt idx="53">
                  <c:v>2014</c:v>
                </c:pt>
                <c:pt idx="54">
                  <c:v>2015</c:v>
                </c:pt>
                <c:pt idx="55">
                  <c:v>2016</c:v>
                </c:pt>
                <c:pt idx="56">
                  <c:v>2017</c:v>
                </c:pt>
                <c:pt idx="57">
                  <c:v>2018</c:v>
                </c:pt>
                <c:pt idx="58">
                  <c:v>2019</c:v>
                </c:pt>
                <c:pt idx="59">
                  <c:v>2020</c:v>
                </c:pt>
                <c:pt idx="60">
                  <c:v>2021</c:v>
                </c:pt>
              </c:numCache>
            </c:numRef>
          </c:cat>
          <c:val>
            <c:numRef>
              <c:f>PIB!$B$6:$B$66</c:f>
              <c:numCache>
                <c:formatCode>#,##0.00</c:formatCode>
                <c:ptCount val="61"/>
                <c:pt idx="0">
                  <c:v>5.2452718860981102</c:v>
                </c:pt>
                <c:pt idx="1">
                  <c:v>4.02668562464976</c:v>
                </c:pt>
                <c:pt idx="2">
                  <c:v>5.8401401365929502</c:v>
                </c:pt>
                <c:pt idx="3">
                  <c:v>2.5572205422999401</c:v>
                </c:pt>
                <c:pt idx="4">
                  <c:v>0.95027250549279996</c:v>
                </c:pt>
                <c:pt idx="5">
                  <c:v>11.2362424527147</c:v>
                </c:pt>
                <c:pt idx="6">
                  <c:v>3.6159998550206098</c:v>
                </c:pt>
                <c:pt idx="7">
                  <c:v>3.5920133295082901</c:v>
                </c:pt>
                <c:pt idx="8">
                  <c:v>3.9379832789965001</c:v>
                </c:pt>
                <c:pt idx="9">
                  <c:v>1.82896697113253</c:v>
                </c:pt>
                <c:pt idx="10">
                  <c:v>9.42268621214013</c:v>
                </c:pt>
                <c:pt idx="11">
                  <c:v>-1.0199477949603599</c:v>
                </c:pt>
                <c:pt idx="12">
                  <c:v>-5.02924835516058</c:v>
                </c:pt>
                <c:pt idx="13">
                  <c:v>2.3821493324496501</c:v>
                </c:pt>
                <c:pt idx="14">
                  <c:v>-12.912101052027101</c:v>
                </c:pt>
                <c:pt idx="15">
                  <c:v>3.83258400875703</c:v>
                </c:pt>
                <c:pt idx="16">
                  <c:v>10.4446863752685</c:v>
                </c:pt>
                <c:pt idx="17">
                  <c:v>7.7011036048265602</c:v>
                </c:pt>
                <c:pt idx="18">
                  <c:v>8.4183046861429691</c:v>
                </c:pt>
                <c:pt idx="19">
                  <c:v>7.9866207573348502</c:v>
                </c:pt>
                <c:pt idx="20">
                  <c:v>6.5253703655866504</c:v>
                </c:pt>
                <c:pt idx="21">
                  <c:v>-11.014305060950401</c:v>
                </c:pt>
                <c:pt idx="22">
                  <c:v>-5.0174205247715298</c:v>
                </c:pt>
                <c:pt idx="23">
                  <c:v>4.1036832415267002</c:v>
                </c:pt>
                <c:pt idx="24">
                  <c:v>4.0099162019914498</c:v>
                </c:pt>
                <c:pt idx="25">
                  <c:v>5.37769232235721</c:v>
                </c:pt>
                <c:pt idx="26">
                  <c:v>6.4604685284246299</c:v>
                </c:pt>
                <c:pt idx="27">
                  <c:v>7.3451104546089097</c:v>
                </c:pt>
                <c:pt idx="28">
                  <c:v>9.9233828971550206</c:v>
                </c:pt>
                <c:pt idx="29">
                  <c:v>3.3335654726366801</c:v>
                </c:pt>
                <c:pt idx="30">
                  <c:v>7.8043921865743604</c:v>
                </c:pt>
                <c:pt idx="31">
                  <c:v>11.166707733714199</c:v>
                </c:pt>
                <c:pt idx="32">
                  <c:v>6.5887838265951304</c:v>
                </c:pt>
                <c:pt idx="33">
                  <c:v>5.03019797749762</c:v>
                </c:pt>
                <c:pt idx="34">
                  <c:v>8.9332958694420501</c:v>
                </c:pt>
                <c:pt idx="35">
                  <c:v>6.8029165956899504</c:v>
                </c:pt>
                <c:pt idx="36">
                  <c:v>7.4278898079353599</c:v>
                </c:pt>
                <c:pt idx="37">
                  <c:v>4.3245794968910696</c:v>
                </c:pt>
                <c:pt idx="38">
                  <c:v>-0.41209616711836999</c:v>
                </c:pt>
                <c:pt idx="39">
                  <c:v>5.3269384191981803</c:v>
                </c:pt>
                <c:pt idx="40">
                  <c:v>3.3030473125175401</c:v>
                </c:pt>
                <c:pt idx="41">
                  <c:v>3.10697053225761</c:v>
                </c:pt>
                <c:pt idx="42">
                  <c:v>4.0910476846627297</c:v>
                </c:pt>
                <c:pt idx="43">
                  <c:v>7.2095397094399596</c:v>
                </c:pt>
                <c:pt idx="44">
                  <c:v>5.7428304894763897</c:v>
                </c:pt>
                <c:pt idx="45">
                  <c:v>6.3171763431687298</c:v>
                </c:pt>
                <c:pt idx="46">
                  <c:v>4.9053245035747697</c:v>
                </c:pt>
                <c:pt idx="47">
                  <c:v>3.5295305532372598</c:v>
                </c:pt>
                <c:pt idx="48">
                  <c:v>-1.56423944301826</c:v>
                </c:pt>
                <c:pt idx="49">
                  <c:v>5.8441772957918303</c:v>
                </c:pt>
                <c:pt idx="50">
                  <c:v>6.1109188291359304</c:v>
                </c:pt>
                <c:pt idx="51">
                  <c:v>5.3186280004358801</c:v>
                </c:pt>
                <c:pt idx="52">
                  <c:v>4.04500429814121</c:v>
                </c:pt>
                <c:pt idx="53">
                  <c:v>1.76673978363868</c:v>
                </c:pt>
                <c:pt idx="54">
                  <c:v>2.30376703612392</c:v>
                </c:pt>
                <c:pt idx="55">
                  <c:v>1.7110892886740099</c:v>
                </c:pt>
                <c:pt idx="56">
                  <c:v>1.18454470656879</c:v>
                </c:pt>
                <c:pt idx="57">
                  <c:v>3.7138591771041001</c:v>
                </c:pt>
                <c:pt idx="58">
                  <c:v>0.94200530655042003</c:v>
                </c:pt>
                <c:pt idx="59">
                  <c:v>-5.7715016687940999</c:v>
                </c:pt>
                <c:pt idx="60" formatCode="#,##0.0">
                  <c:v>11.7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B6C4-47A2-82A9-ACAED277625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1596403535"/>
        <c:axId val="1596413519"/>
      </c:barChart>
      <c:lineChart>
        <c:grouping val="standard"/>
        <c:varyColors val="0"/>
        <c:ser>
          <c:idx val="1"/>
          <c:order val="1"/>
          <c:tx>
            <c:strRef>
              <c:f>PIB!$C$5</c:f>
              <c:strCache>
                <c:ptCount val="1"/>
                <c:pt idx="0">
                  <c:v>Promedio Histórico</c:v>
                </c:pt>
              </c:strCache>
            </c:strRef>
          </c:tx>
          <c:spPr>
            <a:ln w="28575" cap="rnd">
              <a:solidFill>
                <a:schemeClr val="accent2">
                  <a:lumMod val="75000"/>
                </a:schemeClr>
              </a:solidFill>
              <a:prstDash val="sysDot"/>
              <a:round/>
            </a:ln>
            <a:effectLst/>
          </c:spPr>
          <c:marker>
            <c:symbol val="none"/>
          </c:marker>
          <c:cat>
            <c:numRef>
              <c:f>PIB!$A$6:$A$66</c:f>
              <c:numCache>
                <c:formatCode>0</c:formatCode>
                <c:ptCount val="61"/>
                <c:pt idx="0">
                  <c:v>1961</c:v>
                </c:pt>
                <c:pt idx="1">
                  <c:v>1962</c:v>
                </c:pt>
                <c:pt idx="2">
                  <c:v>1963</c:v>
                </c:pt>
                <c:pt idx="3">
                  <c:v>1964</c:v>
                </c:pt>
                <c:pt idx="4">
                  <c:v>1965</c:v>
                </c:pt>
                <c:pt idx="5">
                  <c:v>1966</c:v>
                </c:pt>
                <c:pt idx="6">
                  <c:v>1967</c:v>
                </c:pt>
                <c:pt idx="7">
                  <c:v>1968</c:v>
                </c:pt>
                <c:pt idx="8">
                  <c:v>1969</c:v>
                </c:pt>
                <c:pt idx="9">
                  <c:v>1970</c:v>
                </c:pt>
                <c:pt idx="10">
                  <c:v>1971</c:v>
                </c:pt>
                <c:pt idx="11">
                  <c:v>1972</c:v>
                </c:pt>
                <c:pt idx="12">
                  <c:v>1973</c:v>
                </c:pt>
                <c:pt idx="13">
                  <c:v>1974</c:v>
                </c:pt>
                <c:pt idx="14">
                  <c:v>1975</c:v>
                </c:pt>
                <c:pt idx="15">
                  <c:v>1976</c:v>
                </c:pt>
                <c:pt idx="16">
                  <c:v>1977</c:v>
                </c:pt>
                <c:pt idx="17">
                  <c:v>1978</c:v>
                </c:pt>
                <c:pt idx="18">
                  <c:v>1979</c:v>
                </c:pt>
                <c:pt idx="19">
                  <c:v>1980</c:v>
                </c:pt>
                <c:pt idx="20">
                  <c:v>1981</c:v>
                </c:pt>
                <c:pt idx="21">
                  <c:v>1982</c:v>
                </c:pt>
                <c:pt idx="22">
                  <c:v>1983</c:v>
                </c:pt>
                <c:pt idx="23">
                  <c:v>1984</c:v>
                </c:pt>
                <c:pt idx="24">
                  <c:v>1985</c:v>
                </c:pt>
                <c:pt idx="25">
                  <c:v>1986</c:v>
                </c:pt>
                <c:pt idx="26">
                  <c:v>1987</c:v>
                </c:pt>
                <c:pt idx="27">
                  <c:v>1988</c:v>
                </c:pt>
                <c:pt idx="28">
                  <c:v>1989</c:v>
                </c:pt>
                <c:pt idx="29">
                  <c:v>1990</c:v>
                </c:pt>
                <c:pt idx="30">
                  <c:v>1991</c:v>
                </c:pt>
                <c:pt idx="31">
                  <c:v>1992</c:v>
                </c:pt>
                <c:pt idx="32">
                  <c:v>1993</c:v>
                </c:pt>
                <c:pt idx="33">
                  <c:v>1994</c:v>
                </c:pt>
                <c:pt idx="34">
                  <c:v>1995</c:v>
                </c:pt>
                <c:pt idx="35">
                  <c:v>1996</c:v>
                </c:pt>
                <c:pt idx="36">
                  <c:v>1997</c:v>
                </c:pt>
                <c:pt idx="37">
                  <c:v>1998</c:v>
                </c:pt>
                <c:pt idx="38">
                  <c:v>1999</c:v>
                </c:pt>
                <c:pt idx="39">
                  <c:v>2000</c:v>
                </c:pt>
                <c:pt idx="40">
                  <c:v>2001</c:v>
                </c:pt>
                <c:pt idx="41">
                  <c:v>2002</c:v>
                </c:pt>
                <c:pt idx="42">
                  <c:v>2003</c:v>
                </c:pt>
                <c:pt idx="43">
                  <c:v>2004</c:v>
                </c:pt>
                <c:pt idx="44">
                  <c:v>2005</c:v>
                </c:pt>
                <c:pt idx="45">
                  <c:v>2006</c:v>
                </c:pt>
                <c:pt idx="46">
                  <c:v>2007</c:v>
                </c:pt>
                <c:pt idx="47">
                  <c:v>2008</c:v>
                </c:pt>
                <c:pt idx="48">
                  <c:v>2009</c:v>
                </c:pt>
                <c:pt idx="49">
                  <c:v>2010</c:v>
                </c:pt>
                <c:pt idx="50">
                  <c:v>2011</c:v>
                </c:pt>
                <c:pt idx="51">
                  <c:v>2012</c:v>
                </c:pt>
                <c:pt idx="52">
                  <c:v>2013</c:v>
                </c:pt>
                <c:pt idx="53">
                  <c:v>2014</c:v>
                </c:pt>
                <c:pt idx="54">
                  <c:v>2015</c:v>
                </c:pt>
                <c:pt idx="55">
                  <c:v>2016</c:v>
                </c:pt>
                <c:pt idx="56">
                  <c:v>2017</c:v>
                </c:pt>
                <c:pt idx="57">
                  <c:v>2018</c:v>
                </c:pt>
                <c:pt idx="58">
                  <c:v>2019</c:v>
                </c:pt>
                <c:pt idx="59">
                  <c:v>2020</c:v>
                </c:pt>
                <c:pt idx="60">
                  <c:v>2021</c:v>
                </c:pt>
              </c:numCache>
            </c:numRef>
          </c:cat>
          <c:val>
            <c:numRef>
              <c:f>PIB!$C$6:$C$66</c:f>
              <c:numCache>
                <c:formatCode>#,##0.00</c:formatCode>
                <c:ptCount val="61"/>
                <c:pt idx="0">
                  <c:v>3.9935928482122964</c:v>
                </c:pt>
                <c:pt idx="1">
                  <c:v>3.9935928482122964</c:v>
                </c:pt>
                <c:pt idx="2">
                  <c:v>3.9935928482122964</c:v>
                </c:pt>
                <c:pt idx="3">
                  <c:v>3.9935928482122964</c:v>
                </c:pt>
                <c:pt idx="4">
                  <c:v>3.9935928482122964</c:v>
                </c:pt>
                <c:pt idx="5">
                  <c:v>3.9935928482122964</c:v>
                </c:pt>
                <c:pt idx="6">
                  <c:v>3.9935928482122964</c:v>
                </c:pt>
                <c:pt idx="7">
                  <c:v>3.9935928482122964</c:v>
                </c:pt>
                <c:pt idx="8">
                  <c:v>3.9935928482122964</c:v>
                </c:pt>
                <c:pt idx="9">
                  <c:v>3.9935928482122964</c:v>
                </c:pt>
                <c:pt idx="10">
                  <c:v>3.9935928482122964</c:v>
                </c:pt>
                <c:pt idx="11">
                  <c:v>3.9935928482122964</c:v>
                </c:pt>
                <c:pt idx="12">
                  <c:v>3.9935928482122964</c:v>
                </c:pt>
                <c:pt idx="13">
                  <c:v>3.9935928482122964</c:v>
                </c:pt>
                <c:pt idx="14">
                  <c:v>3.9935928482122964</c:v>
                </c:pt>
                <c:pt idx="15">
                  <c:v>3.9935928482122964</c:v>
                </c:pt>
                <c:pt idx="16">
                  <c:v>3.9935928482122964</c:v>
                </c:pt>
                <c:pt idx="17">
                  <c:v>3.9935928482122964</c:v>
                </c:pt>
                <c:pt idx="18">
                  <c:v>3.9935928482122964</c:v>
                </c:pt>
                <c:pt idx="19">
                  <c:v>3.9935928482122964</c:v>
                </c:pt>
                <c:pt idx="20">
                  <c:v>3.9935928482122964</c:v>
                </c:pt>
                <c:pt idx="21">
                  <c:v>3.9935928482122964</c:v>
                </c:pt>
                <c:pt idx="22">
                  <c:v>3.9935928482122964</c:v>
                </c:pt>
                <c:pt idx="23">
                  <c:v>3.9935928482122964</c:v>
                </c:pt>
                <c:pt idx="24">
                  <c:v>3.9935928482122964</c:v>
                </c:pt>
                <c:pt idx="25">
                  <c:v>3.9935928482122964</c:v>
                </c:pt>
                <c:pt idx="26">
                  <c:v>3.9935928482122964</c:v>
                </c:pt>
                <c:pt idx="27">
                  <c:v>3.9935928482122964</c:v>
                </c:pt>
                <c:pt idx="28">
                  <c:v>3.9935928482122964</c:v>
                </c:pt>
                <c:pt idx="29">
                  <c:v>3.9935928482122964</c:v>
                </c:pt>
                <c:pt idx="30">
                  <c:v>3.9935928482122964</c:v>
                </c:pt>
                <c:pt idx="31">
                  <c:v>3.9935928482122964</c:v>
                </c:pt>
                <c:pt idx="32">
                  <c:v>3.9935928482122964</c:v>
                </c:pt>
                <c:pt idx="33">
                  <c:v>3.9935928482122964</c:v>
                </c:pt>
                <c:pt idx="34">
                  <c:v>3.9935928482122964</c:v>
                </c:pt>
                <c:pt idx="35">
                  <c:v>3.9935928482122964</c:v>
                </c:pt>
                <c:pt idx="36">
                  <c:v>3.9935928482122964</c:v>
                </c:pt>
                <c:pt idx="37">
                  <c:v>3.9935928482122964</c:v>
                </c:pt>
                <c:pt idx="38">
                  <c:v>3.9935928482122964</c:v>
                </c:pt>
                <c:pt idx="39">
                  <c:v>3.9935928482122964</c:v>
                </c:pt>
                <c:pt idx="40">
                  <c:v>3.9935928482122964</c:v>
                </c:pt>
                <c:pt idx="41">
                  <c:v>3.9935928482122964</c:v>
                </c:pt>
                <c:pt idx="42">
                  <c:v>3.9935928482122964</c:v>
                </c:pt>
                <c:pt idx="43">
                  <c:v>3.9935928482122964</c:v>
                </c:pt>
                <c:pt idx="44">
                  <c:v>3.9935928482122964</c:v>
                </c:pt>
                <c:pt idx="45">
                  <c:v>3.9935928482122964</c:v>
                </c:pt>
                <c:pt idx="46">
                  <c:v>3.9935928482122964</c:v>
                </c:pt>
                <c:pt idx="47">
                  <c:v>3.9935928482122964</c:v>
                </c:pt>
                <c:pt idx="48">
                  <c:v>3.9935928482122964</c:v>
                </c:pt>
                <c:pt idx="49">
                  <c:v>3.9935928482122964</c:v>
                </c:pt>
                <c:pt idx="50">
                  <c:v>3.9935928482122964</c:v>
                </c:pt>
                <c:pt idx="51">
                  <c:v>3.9935928482122964</c:v>
                </c:pt>
                <c:pt idx="52">
                  <c:v>3.9935928482122964</c:v>
                </c:pt>
                <c:pt idx="53">
                  <c:v>3.9935928482122964</c:v>
                </c:pt>
                <c:pt idx="54">
                  <c:v>3.9935928482122964</c:v>
                </c:pt>
                <c:pt idx="55">
                  <c:v>3.9935928482122964</c:v>
                </c:pt>
                <c:pt idx="56">
                  <c:v>3.9935928482122964</c:v>
                </c:pt>
                <c:pt idx="57">
                  <c:v>3.9935928482122964</c:v>
                </c:pt>
                <c:pt idx="58">
                  <c:v>3.9935928482122964</c:v>
                </c:pt>
                <c:pt idx="59">
                  <c:v>3.9935928482122964</c:v>
                </c:pt>
                <c:pt idx="60">
                  <c:v>3.9935928482122964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B-B6C4-47A2-82A9-ACAED277625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96403535"/>
        <c:axId val="1596413519"/>
      </c:lineChart>
      <c:catAx>
        <c:axId val="1596403535"/>
        <c:scaling>
          <c:orientation val="minMax"/>
        </c:scaling>
        <c:delete val="0"/>
        <c:axPos val="b"/>
        <c:numFmt formatCode="0" sourceLinked="0"/>
        <c:majorTickMark val="none"/>
        <c:minorTickMark val="none"/>
        <c:tickLblPos val="low"/>
        <c:spPr>
          <a:noFill/>
          <a:ln w="9525" cap="flat" cmpd="sng" algn="ctr">
            <a:solidFill>
              <a:srgbClr val="000000"/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rgbClr val="000000"/>
                </a:solidFill>
                <a:latin typeface="Helvetica"/>
                <a:ea typeface="Helvetica"/>
                <a:cs typeface="Helvetica"/>
              </a:defRPr>
            </a:pPr>
            <a:endParaRPr lang="es-CL"/>
          </a:p>
        </c:txPr>
        <c:crossAx val="1596413519"/>
        <c:crosses val="autoZero"/>
        <c:auto val="1"/>
        <c:lblAlgn val="ctr"/>
        <c:lblOffset val="100"/>
        <c:noMultiLvlLbl val="0"/>
      </c:catAx>
      <c:valAx>
        <c:axId val="159641351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ysClr val="window" lastClr="FFFFFF">
                  <a:lumMod val="65000"/>
                </a:sysClr>
              </a:solidFill>
              <a:prstDash val="solid"/>
              <a:round/>
              <a:headEnd type="none" w="med" len="med"/>
              <a:tailEnd type="none" w="med" len="med"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000000"/>
                </a:solidFill>
                <a:latin typeface="Helvetica"/>
                <a:ea typeface="Helvetica"/>
                <a:cs typeface="Helvetica"/>
              </a:defRPr>
            </a:pPr>
            <a:endParaRPr lang="es-CL"/>
          </a:p>
        </c:txPr>
        <c:crossAx val="159640353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  <a:extLst>
      <a:ext uri="{909E8E84-426E-40DD-AFC4-6F175D3DCCD1}">
        <a14:hiddenFill xmlns:a14="http://schemas.microsoft.com/office/drawing/2010/main">
          <a:solidFill>
            <a:sysClr val="window" lastClr="FFFFFF"/>
          </a:solidFill>
        </a14:hiddenFill>
      </a:ext>
      <a:ext uri="{91240B29-F687-4F45-9708-019B960494DF}">
        <a14:hiddenLine xmlns:a14="http://schemas.microsoft.com/office/drawing/2010/main" w="9525" cap="flat" cmpd="sng" algn="ctr">
          <a:solidFill>
            <a:sysClr val="windowText" lastClr="000000">
              <a:lumMod val="15000"/>
              <a:lumOff val="85000"/>
            </a:sysClr>
          </a:solidFill>
          <a:round/>
        </a14:hiddenLine>
      </a:ext>
    </a:extLst>
  </c:spPr>
  <c:txPr>
    <a:bodyPr/>
    <a:lstStyle/>
    <a:p>
      <a:pPr>
        <a:defRPr sz="1200">
          <a:solidFill>
            <a:srgbClr val="000000"/>
          </a:solidFill>
          <a:latin typeface="Helvetica"/>
          <a:ea typeface="Helvetica"/>
          <a:cs typeface="Helvetica"/>
        </a:defRPr>
      </a:pPr>
      <a:endParaRPr lang="es-CL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1" i="0" u="none" strike="noStrike" kern="1200" spc="0" baseline="0">
                <a:solidFill>
                  <a:srgbClr val="000000"/>
                </a:solidFill>
                <a:latin typeface="Helvetica"/>
                <a:ea typeface="Helvetica"/>
                <a:cs typeface="Helvetica"/>
              </a:defRPr>
            </a:pPr>
            <a:r>
              <a:rPr lang="es-CL" dirty="0"/>
              <a:t>Importaciones</a:t>
            </a:r>
            <a:r>
              <a:rPr lang="es-CL" baseline="0" dirty="0"/>
              <a:t> de consumo, trimestre móvil</a:t>
            </a:r>
            <a:r>
              <a:rPr lang="es-CL" dirty="0"/>
              <a:t>
</a:t>
            </a:r>
            <a:r>
              <a:rPr lang="es-CL" sz="1200" b="0" dirty="0"/>
              <a:t>(US$ nominales)</a:t>
            </a:r>
          </a:p>
        </c:rich>
      </c:tx>
      <c:layout>
        <c:manualLayout>
          <c:xMode val="edge"/>
          <c:yMode val="edge"/>
          <c:x val="0.17972088077484377"/>
          <c:y val="2.434816728916388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1" i="0" u="none" strike="noStrike" kern="1200" spc="0" baseline="0">
              <a:solidFill>
                <a:srgbClr val="000000"/>
              </a:solidFill>
              <a:latin typeface="Helvetica"/>
              <a:ea typeface="Helvetica"/>
              <a:cs typeface="Helvetica"/>
            </a:defRPr>
          </a:pPr>
          <a:endParaRPr lang="es-CL"/>
        </a:p>
      </c:txPr>
    </c:title>
    <c:autoTitleDeleted val="0"/>
    <c:plotArea>
      <c:layout/>
      <c:lineChart>
        <c:grouping val="standard"/>
        <c:varyColors val="0"/>
        <c:ser>
          <c:idx val="1"/>
          <c:order val="0"/>
          <c:tx>
            <c:strRef>
              <c:f>Consumo!$C$2</c:f>
              <c:strCache>
                <c:ptCount val="1"/>
                <c:pt idx="0">
                  <c:v>Durables</c:v>
                </c:pt>
              </c:strCache>
            </c:strRef>
          </c:tx>
          <c:spPr>
            <a:ln w="28575" cap="rnd">
              <a:solidFill>
                <a:srgbClr val="0070C0"/>
              </a:solidFill>
              <a:round/>
            </a:ln>
            <a:effectLst/>
          </c:spPr>
          <c:marker>
            <c:symbol val="none"/>
          </c:marker>
          <c:cat>
            <c:numRef>
              <c:f>Consumo!$A$723:$A$923</c:f>
              <c:numCache>
                <c:formatCode>m/d/yyyy</c:formatCode>
                <c:ptCount val="201"/>
                <c:pt idx="0">
                  <c:v>43107</c:v>
                </c:pt>
                <c:pt idx="1">
                  <c:v>43115</c:v>
                </c:pt>
                <c:pt idx="2">
                  <c:v>43123</c:v>
                </c:pt>
                <c:pt idx="3">
                  <c:v>43131</c:v>
                </c:pt>
                <c:pt idx="4">
                  <c:v>43138</c:v>
                </c:pt>
                <c:pt idx="5">
                  <c:v>43146</c:v>
                </c:pt>
                <c:pt idx="6">
                  <c:v>43154</c:v>
                </c:pt>
                <c:pt idx="7">
                  <c:v>43159</c:v>
                </c:pt>
                <c:pt idx="8">
                  <c:v>43166</c:v>
                </c:pt>
                <c:pt idx="9">
                  <c:v>43174</c:v>
                </c:pt>
                <c:pt idx="10">
                  <c:v>43182</c:v>
                </c:pt>
                <c:pt idx="11">
                  <c:v>43190</c:v>
                </c:pt>
                <c:pt idx="12">
                  <c:v>43197</c:v>
                </c:pt>
                <c:pt idx="13">
                  <c:v>43205</c:v>
                </c:pt>
                <c:pt idx="14">
                  <c:v>43213</c:v>
                </c:pt>
                <c:pt idx="15">
                  <c:v>43220</c:v>
                </c:pt>
                <c:pt idx="16">
                  <c:v>43227</c:v>
                </c:pt>
                <c:pt idx="17">
                  <c:v>43235</c:v>
                </c:pt>
                <c:pt idx="18">
                  <c:v>43243</c:v>
                </c:pt>
                <c:pt idx="19">
                  <c:v>43251</c:v>
                </c:pt>
                <c:pt idx="20">
                  <c:v>43258</c:v>
                </c:pt>
                <c:pt idx="21">
                  <c:v>43266</c:v>
                </c:pt>
                <c:pt idx="22">
                  <c:v>43274</c:v>
                </c:pt>
                <c:pt idx="23">
                  <c:v>43281</c:v>
                </c:pt>
                <c:pt idx="24">
                  <c:v>43288</c:v>
                </c:pt>
                <c:pt idx="25">
                  <c:v>43296</c:v>
                </c:pt>
                <c:pt idx="26">
                  <c:v>43304</c:v>
                </c:pt>
                <c:pt idx="27">
                  <c:v>43312</c:v>
                </c:pt>
                <c:pt idx="28">
                  <c:v>43319</c:v>
                </c:pt>
                <c:pt idx="29">
                  <c:v>43327</c:v>
                </c:pt>
                <c:pt idx="30">
                  <c:v>43335</c:v>
                </c:pt>
                <c:pt idx="31">
                  <c:v>43343</c:v>
                </c:pt>
                <c:pt idx="32">
                  <c:v>43350</c:v>
                </c:pt>
                <c:pt idx="33">
                  <c:v>43358</c:v>
                </c:pt>
                <c:pt idx="34">
                  <c:v>43366</c:v>
                </c:pt>
                <c:pt idx="35">
                  <c:v>43373</c:v>
                </c:pt>
                <c:pt idx="36">
                  <c:v>43380</c:v>
                </c:pt>
                <c:pt idx="37">
                  <c:v>43388</c:v>
                </c:pt>
                <c:pt idx="38">
                  <c:v>43396</c:v>
                </c:pt>
                <c:pt idx="39">
                  <c:v>43404</c:v>
                </c:pt>
                <c:pt idx="40">
                  <c:v>43411</c:v>
                </c:pt>
                <c:pt idx="41">
                  <c:v>43419</c:v>
                </c:pt>
                <c:pt idx="42">
                  <c:v>43427</c:v>
                </c:pt>
                <c:pt idx="43">
                  <c:v>43434</c:v>
                </c:pt>
                <c:pt idx="44">
                  <c:v>43441</c:v>
                </c:pt>
                <c:pt idx="45">
                  <c:v>43449</c:v>
                </c:pt>
                <c:pt idx="46">
                  <c:v>43457</c:v>
                </c:pt>
                <c:pt idx="47">
                  <c:v>43465</c:v>
                </c:pt>
                <c:pt idx="48">
                  <c:v>43472</c:v>
                </c:pt>
                <c:pt idx="49">
                  <c:v>43480</c:v>
                </c:pt>
                <c:pt idx="50">
                  <c:v>43488</c:v>
                </c:pt>
                <c:pt idx="51">
                  <c:v>43496</c:v>
                </c:pt>
                <c:pt idx="52">
                  <c:v>43503</c:v>
                </c:pt>
                <c:pt idx="53">
                  <c:v>43511</c:v>
                </c:pt>
                <c:pt idx="54">
                  <c:v>43519</c:v>
                </c:pt>
                <c:pt idx="55">
                  <c:v>43524</c:v>
                </c:pt>
                <c:pt idx="56">
                  <c:v>43531</c:v>
                </c:pt>
                <c:pt idx="57">
                  <c:v>43539</c:v>
                </c:pt>
                <c:pt idx="58">
                  <c:v>43547</c:v>
                </c:pt>
                <c:pt idx="59">
                  <c:v>43555</c:v>
                </c:pt>
                <c:pt idx="60">
                  <c:v>43562</c:v>
                </c:pt>
                <c:pt idx="61">
                  <c:v>43570</c:v>
                </c:pt>
                <c:pt idx="62">
                  <c:v>43578</c:v>
                </c:pt>
                <c:pt idx="63">
                  <c:v>43585</c:v>
                </c:pt>
                <c:pt idx="64">
                  <c:v>43592</c:v>
                </c:pt>
                <c:pt idx="65">
                  <c:v>43600</c:v>
                </c:pt>
                <c:pt idx="66">
                  <c:v>43608</c:v>
                </c:pt>
                <c:pt idx="67">
                  <c:v>43616</c:v>
                </c:pt>
                <c:pt idx="68">
                  <c:v>43623</c:v>
                </c:pt>
                <c:pt idx="69">
                  <c:v>43631</c:v>
                </c:pt>
                <c:pt idx="70">
                  <c:v>43639</c:v>
                </c:pt>
                <c:pt idx="71">
                  <c:v>43646</c:v>
                </c:pt>
                <c:pt idx="72">
                  <c:v>43653</c:v>
                </c:pt>
                <c:pt idx="73">
                  <c:v>43661</c:v>
                </c:pt>
                <c:pt idx="74">
                  <c:v>43669</c:v>
                </c:pt>
                <c:pt idx="75">
                  <c:v>43677</c:v>
                </c:pt>
                <c:pt idx="76">
                  <c:v>43684</c:v>
                </c:pt>
                <c:pt idx="77">
                  <c:v>43692</c:v>
                </c:pt>
                <c:pt idx="78">
                  <c:v>43700</c:v>
                </c:pt>
                <c:pt idx="79">
                  <c:v>43708</c:v>
                </c:pt>
                <c:pt idx="80">
                  <c:v>43715</c:v>
                </c:pt>
                <c:pt idx="81">
                  <c:v>43723</c:v>
                </c:pt>
                <c:pt idx="82">
                  <c:v>43731</c:v>
                </c:pt>
                <c:pt idx="83">
                  <c:v>43738</c:v>
                </c:pt>
                <c:pt idx="84">
                  <c:v>43745</c:v>
                </c:pt>
                <c:pt idx="85">
                  <c:v>43753</c:v>
                </c:pt>
                <c:pt idx="86">
                  <c:v>43761</c:v>
                </c:pt>
                <c:pt idx="87">
                  <c:v>43769</c:v>
                </c:pt>
                <c:pt idx="88">
                  <c:v>43776</c:v>
                </c:pt>
                <c:pt idx="89">
                  <c:v>43784</c:v>
                </c:pt>
                <c:pt idx="90">
                  <c:v>43792</c:v>
                </c:pt>
                <c:pt idx="91">
                  <c:v>43799</c:v>
                </c:pt>
                <c:pt idx="92">
                  <c:v>43806</c:v>
                </c:pt>
                <c:pt idx="93">
                  <c:v>43814</c:v>
                </c:pt>
                <c:pt idx="94">
                  <c:v>43822</c:v>
                </c:pt>
                <c:pt idx="95">
                  <c:v>43830</c:v>
                </c:pt>
                <c:pt idx="96">
                  <c:v>43837</c:v>
                </c:pt>
                <c:pt idx="97">
                  <c:v>43845</c:v>
                </c:pt>
                <c:pt idx="98">
                  <c:v>43853</c:v>
                </c:pt>
                <c:pt idx="99">
                  <c:v>43861</c:v>
                </c:pt>
                <c:pt idx="100">
                  <c:v>43868</c:v>
                </c:pt>
                <c:pt idx="101">
                  <c:v>43876</c:v>
                </c:pt>
                <c:pt idx="102">
                  <c:v>43884</c:v>
                </c:pt>
                <c:pt idx="103">
                  <c:v>43890</c:v>
                </c:pt>
                <c:pt idx="104">
                  <c:v>43897</c:v>
                </c:pt>
                <c:pt idx="105">
                  <c:v>43905</c:v>
                </c:pt>
                <c:pt idx="106">
                  <c:v>43913</c:v>
                </c:pt>
                <c:pt idx="107">
                  <c:v>43921</c:v>
                </c:pt>
                <c:pt idx="108">
                  <c:v>43928</c:v>
                </c:pt>
                <c:pt idx="109">
                  <c:v>43936</c:v>
                </c:pt>
                <c:pt idx="110">
                  <c:v>43944</c:v>
                </c:pt>
                <c:pt idx="111">
                  <c:v>43951</c:v>
                </c:pt>
                <c:pt idx="112">
                  <c:v>43958</c:v>
                </c:pt>
                <c:pt idx="113">
                  <c:v>43966</c:v>
                </c:pt>
                <c:pt idx="114">
                  <c:v>43974</c:v>
                </c:pt>
                <c:pt idx="115">
                  <c:v>43982</c:v>
                </c:pt>
                <c:pt idx="116">
                  <c:v>43989</c:v>
                </c:pt>
                <c:pt idx="117">
                  <c:v>43997</c:v>
                </c:pt>
                <c:pt idx="118">
                  <c:v>44005</c:v>
                </c:pt>
                <c:pt idx="119">
                  <c:v>44012</c:v>
                </c:pt>
                <c:pt idx="120">
                  <c:v>44019</c:v>
                </c:pt>
                <c:pt idx="121">
                  <c:v>44027</c:v>
                </c:pt>
                <c:pt idx="122">
                  <c:v>44035</c:v>
                </c:pt>
                <c:pt idx="123">
                  <c:v>44043</c:v>
                </c:pt>
                <c:pt idx="124">
                  <c:v>44050</c:v>
                </c:pt>
                <c:pt idx="125">
                  <c:v>44058</c:v>
                </c:pt>
                <c:pt idx="126">
                  <c:v>44066</c:v>
                </c:pt>
                <c:pt idx="127">
                  <c:v>44074</c:v>
                </c:pt>
                <c:pt idx="128">
                  <c:v>44081</c:v>
                </c:pt>
                <c:pt idx="129">
                  <c:v>44089</c:v>
                </c:pt>
                <c:pt idx="130">
                  <c:v>44097</c:v>
                </c:pt>
                <c:pt idx="131">
                  <c:v>44104</c:v>
                </c:pt>
                <c:pt idx="132">
                  <c:v>44111</c:v>
                </c:pt>
                <c:pt idx="133">
                  <c:v>44119</c:v>
                </c:pt>
                <c:pt idx="134">
                  <c:v>44127</c:v>
                </c:pt>
                <c:pt idx="135">
                  <c:v>44135</c:v>
                </c:pt>
                <c:pt idx="136">
                  <c:v>44142</c:v>
                </c:pt>
                <c:pt idx="137">
                  <c:v>44150</c:v>
                </c:pt>
                <c:pt idx="138">
                  <c:v>44158</c:v>
                </c:pt>
                <c:pt idx="139">
                  <c:v>44165</c:v>
                </c:pt>
                <c:pt idx="140">
                  <c:v>44172</c:v>
                </c:pt>
                <c:pt idx="141">
                  <c:v>44180</c:v>
                </c:pt>
                <c:pt idx="142">
                  <c:v>44188</c:v>
                </c:pt>
                <c:pt idx="143">
                  <c:v>44196</c:v>
                </c:pt>
                <c:pt idx="144">
                  <c:v>44203</c:v>
                </c:pt>
                <c:pt idx="145">
                  <c:v>44211</c:v>
                </c:pt>
                <c:pt idx="146">
                  <c:v>44219</c:v>
                </c:pt>
                <c:pt idx="147">
                  <c:v>44227</c:v>
                </c:pt>
                <c:pt idx="148">
                  <c:v>44234</c:v>
                </c:pt>
                <c:pt idx="149">
                  <c:v>44242</c:v>
                </c:pt>
                <c:pt idx="150">
                  <c:v>44250</c:v>
                </c:pt>
                <c:pt idx="151">
                  <c:v>44255</c:v>
                </c:pt>
                <c:pt idx="152">
                  <c:v>44262</c:v>
                </c:pt>
                <c:pt idx="153">
                  <c:v>44270</c:v>
                </c:pt>
                <c:pt idx="154">
                  <c:v>44278</c:v>
                </c:pt>
                <c:pt idx="155">
                  <c:v>44286</c:v>
                </c:pt>
                <c:pt idx="156">
                  <c:v>44293</c:v>
                </c:pt>
                <c:pt idx="157">
                  <c:v>44301</c:v>
                </c:pt>
                <c:pt idx="158">
                  <c:v>44309</c:v>
                </c:pt>
                <c:pt idx="159">
                  <c:v>44316</c:v>
                </c:pt>
                <c:pt idx="160">
                  <c:v>44323</c:v>
                </c:pt>
                <c:pt idx="161">
                  <c:v>44331</c:v>
                </c:pt>
                <c:pt idx="162">
                  <c:v>44339</c:v>
                </c:pt>
                <c:pt idx="163">
                  <c:v>44347</c:v>
                </c:pt>
                <c:pt idx="164">
                  <c:v>44354</c:v>
                </c:pt>
                <c:pt idx="165">
                  <c:v>44362</c:v>
                </c:pt>
                <c:pt idx="166">
                  <c:v>44370</c:v>
                </c:pt>
                <c:pt idx="167">
                  <c:v>44377</c:v>
                </c:pt>
                <c:pt idx="168">
                  <c:v>44384</c:v>
                </c:pt>
                <c:pt idx="169">
                  <c:v>44392</c:v>
                </c:pt>
                <c:pt idx="170">
                  <c:v>44400</c:v>
                </c:pt>
                <c:pt idx="171">
                  <c:v>44408</c:v>
                </c:pt>
                <c:pt idx="172">
                  <c:v>44415</c:v>
                </c:pt>
                <c:pt idx="173">
                  <c:v>44423</c:v>
                </c:pt>
                <c:pt idx="174">
                  <c:v>44431</c:v>
                </c:pt>
                <c:pt idx="175">
                  <c:v>44439</c:v>
                </c:pt>
                <c:pt idx="176">
                  <c:v>44446</c:v>
                </c:pt>
                <c:pt idx="177">
                  <c:v>44454</c:v>
                </c:pt>
                <c:pt idx="178">
                  <c:v>44462</c:v>
                </c:pt>
                <c:pt idx="179">
                  <c:v>44469</c:v>
                </c:pt>
                <c:pt idx="180">
                  <c:v>44476</c:v>
                </c:pt>
                <c:pt idx="181">
                  <c:v>44484</c:v>
                </c:pt>
                <c:pt idx="182">
                  <c:v>44492</c:v>
                </c:pt>
                <c:pt idx="183">
                  <c:v>44500</c:v>
                </c:pt>
                <c:pt idx="184">
                  <c:v>44507</c:v>
                </c:pt>
                <c:pt idx="185">
                  <c:v>44515</c:v>
                </c:pt>
                <c:pt idx="186">
                  <c:v>44523</c:v>
                </c:pt>
                <c:pt idx="187">
                  <c:v>44530</c:v>
                </c:pt>
                <c:pt idx="188">
                  <c:v>44537</c:v>
                </c:pt>
                <c:pt idx="189">
                  <c:v>44545</c:v>
                </c:pt>
                <c:pt idx="190">
                  <c:v>44553</c:v>
                </c:pt>
                <c:pt idx="191">
                  <c:v>44561</c:v>
                </c:pt>
                <c:pt idx="192">
                  <c:v>44568</c:v>
                </c:pt>
                <c:pt idx="193">
                  <c:v>44576</c:v>
                </c:pt>
                <c:pt idx="194">
                  <c:v>44584</c:v>
                </c:pt>
                <c:pt idx="195">
                  <c:v>44592</c:v>
                </c:pt>
                <c:pt idx="196">
                  <c:v>44599</c:v>
                </c:pt>
                <c:pt idx="197">
                  <c:v>44607</c:v>
                </c:pt>
                <c:pt idx="198">
                  <c:v>44615</c:v>
                </c:pt>
                <c:pt idx="199">
                  <c:v>44620</c:v>
                </c:pt>
                <c:pt idx="200">
                  <c:v>44627</c:v>
                </c:pt>
              </c:numCache>
            </c:numRef>
          </c:cat>
          <c:val>
            <c:numRef>
              <c:f>Consumo!$C$723:$C$923</c:f>
              <c:numCache>
                <c:formatCode>0.0</c:formatCode>
                <c:ptCount val="201"/>
                <c:pt idx="0">
                  <c:v>2123.3910002623115</c:v>
                </c:pt>
                <c:pt idx="1">
                  <c:v>2157.9249285531801</c:v>
                </c:pt>
                <c:pt idx="2">
                  <c:v>2111.1043547924983</c:v>
                </c:pt>
                <c:pt idx="3">
                  <c:v>2091.0574971520987</c:v>
                </c:pt>
                <c:pt idx="4">
                  <c:v>2075.3553877599952</c:v>
                </c:pt>
                <c:pt idx="5">
                  <c:v>2104.4170008443748</c:v>
                </c:pt>
                <c:pt idx="6">
                  <c:v>2042.3425320429487</c:v>
                </c:pt>
                <c:pt idx="7">
                  <c:v>1950.5257329420861</c:v>
                </c:pt>
                <c:pt idx="8">
                  <c:v>2007.0182633868696</c:v>
                </c:pt>
                <c:pt idx="9">
                  <c:v>2085.9802176101916</c:v>
                </c:pt>
                <c:pt idx="10">
                  <c:v>2106.6614649455673</c:v>
                </c:pt>
                <c:pt idx="11">
                  <c:v>2104.7381754881244</c:v>
                </c:pt>
                <c:pt idx="12">
                  <c:v>2165.5441341696965</c:v>
                </c:pt>
                <c:pt idx="13">
                  <c:v>2144.170801304721</c:v>
                </c:pt>
                <c:pt idx="14">
                  <c:v>2165.5799797790241</c:v>
                </c:pt>
                <c:pt idx="15">
                  <c:v>2159.7588792515735</c:v>
                </c:pt>
                <c:pt idx="16">
                  <c:v>2184.7845555506292</c:v>
                </c:pt>
                <c:pt idx="17">
                  <c:v>2155.9289359304466</c:v>
                </c:pt>
                <c:pt idx="18">
                  <c:v>2180.4677044050704</c:v>
                </c:pt>
                <c:pt idx="19">
                  <c:v>2321.4889639620651</c:v>
                </c:pt>
                <c:pt idx="20">
                  <c:v>2280.6126834144161</c:v>
                </c:pt>
                <c:pt idx="21">
                  <c:v>2268.0236113153173</c:v>
                </c:pt>
                <c:pt idx="22">
                  <c:v>2225.3752460988435</c:v>
                </c:pt>
                <c:pt idx="23">
                  <c:v>2262.4524742202534</c:v>
                </c:pt>
                <c:pt idx="24">
                  <c:v>2240.8682701750363</c:v>
                </c:pt>
                <c:pt idx="25">
                  <c:v>2261.988255957086</c:v>
                </c:pt>
                <c:pt idx="26">
                  <c:v>2241.4378436668726</c:v>
                </c:pt>
                <c:pt idx="27">
                  <c:v>2304.0589251113834</c:v>
                </c:pt>
                <c:pt idx="28">
                  <c:v>2309.4633187416812</c:v>
                </c:pt>
                <c:pt idx="29">
                  <c:v>2257.9693675273297</c:v>
                </c:pt>
                <c:pt idx="30">
                  <c:v>2307.3844560773091</c:v>
                </c:pt>
                <c:pt idx="31">
                  <c:v>2306.2966473624579</c:v>
                </c:pt>
                <c:pt idx="32">
                  <c:v>2287.6438633953935</c:v>
                </c:pt>
                <c:pt idx="33">
                  <c:v>2338.7192697433284</c:v>
                </c:pt>
                <c:pt idx="34">
                  <c:v>2265.2601350792174</c:v>
                </c:pt>
                <c:pt idx="35">
                  <c:v>2307.69985429695</c:v>
                </c:pt>
                <c:pt idx="36">
                  <c:v>2342.9116141126146</c:v>
                </c:pt>
                <c:pt idx="37">
                  <c:v>2315.4129969555343</c:v>
                </c:pt>
                <c:pt idx="38">
                  <c:v>2383.0028105937463</c:v>
                </c:pt>
                <c:pt idx="39">
                  <c:v>2427.3829735346617</c:v>
                </c:pt>
                <c:pt idx="40">
                  <c:v>2415.3978450343698</c:v>
                </c:pt>
                <c:pt idx="41">
                  <c:v>2450.6623885861513</c:v>
                </c:pt>
                <c:pt idx="42">
                  <c:v>2422.866246344136</c:v>
                </c:pt>
                <c:pt idx="43">
                  <c:v>2362.7992082952815</c:v>
                </c:pt>
                <c:pt idx="44">
                  <c:v>2327.8100411773044</c:v>
                </c:pt>
                <c:pt idx="45">
                  <c:v>2213.5216060639673</c:v>
                </c:pt>
                <c:pt idx="46">
                  <c:v>2336.5385491888774</c:v>
                </c:pt>
                <c:pt idx="47">
                  <c:v>2245.4791963816242</c:v>
                </c:pt>
                <c:pt idx="48">
                  <c:v>2183.2689865818807</c:v>
                </c:pt>
                <c:pt idx="49">
                  <c:v>2194.4930845449117</c:v>
                </c:pt>
                <c:pt idx="50">
                  <c:v>2118.199002028844</c:v>
                </c:pt>
                <c:pt idx="51">
                  <c:v>1990.0070309530518</c:v>
                </c:pt>
                <c:pt idx="52">
                  <c:v>2006.0820154133164</c:v>
                </c:pt>
                <c:pt idx="53">
                  <c:v>1978.911041056936</c:v>
                </c:pt>
                <c:pt idx="54">
                  <c:v>1929.0653656490244</c:v>
                </c:pt>
                <c:pt idx="55">
                  <c:v>1903.650476777415</c:v>
                </c:pt>
                <c:pt idx="56">
                  <c:v>1959.6720257516733</c:v>
                </c:pt>
                <c:pt idx="57">
                  <c:v>2003.4083875720391</c:v>
                </c:pt>
                <c:pt idx="58">
                  <c:v>1929.8867078502426</c:v>
                </c:pt>
                <c:pt idx="59">
                  <c:v>1964.9550588567222</c:v>
                </c:pt>
                <c:pt idx="60">
                  <c:v>2007.5876053091001</c:v>
                </c:pt>
                <c:pt idx="61">
                  <c:v>2009.5214840616741</c:v>
                </c:pt>
                <c:pt idx="62">
                  <c:v>1994.6005805182779</c:v>
                </c:pt>
                <c:pt idx="63">
                  <c:v>2012.245214227878</c:v>
                </c:pt>
                <c:pt idx="64">
                  <c:v>1962.5993526486945</c:v>
                </c:pt>
                <c:pt idx="65">
                  <c:v>1994.0949429208097</c:v>
                </c:pt>
                <c:pt idx="66">
                  <c:v>2001.235691064579</c:v>
                </c:pt>
                <c:pt idx="67">
                  <c:v>2026.3577122085587</c:v>
                </c:pt>
                <c:pt idx="68">
                  <c:v>1957.5029852507148</c:v>
                </c:pt>
                <c:pt idx="69">
                  <c:v>1935.1281119184566</c:v>
                </c:pt>
                <c:pt idx="70">
                  <c:v>1902.2243042040541</c:v>
                </c:pt>
                <c:pt idx="71">
                  <c:v>1884.9869853801474</c:v>
                </c:pt>
                <c:pt idx="72">
                  <c:v>1901.0397942807824</c:v>
                </c:pt>
                <c:pt idx="73">
                  <c:v>1925.4305514362077</c:v>
                </c:pt>
                <c:pt idx="74">
                  <c:v>1875.5984004985271</c:v>
                </c:pt>
                <c:pt idx="75">
                  <c:v>1896.5966820167746</c:v>
                </c:pt>
                <c:pt idx="76">
                  <c:v>1918.484232667859</c:v>
                </c:pt>
                <c:pt idx="77">
                  <c:v>1883.8129711337715</c:v>
                </c:pt>
                <c:pt idx="78">
                  <c:v>1926.0577186719045</c:v>
                </c:pt>
                <c:pt idx="79">
                  <c:v>1908.1641374146961</c:v>
                </c:pt>
                <c:pt idx="80">
                  <c:v>1940.3958739012348</c:v>
                </c:pt>
                <c:pt idx="81">
                  <c:v>1967.1371709555171</c:v>
                </c:pt>
                <c:pt idx="82">
                  <c:v>1938.6216403583924</c:v>
                </c:pt>
                <c:pt idx="83">
                  <c:v>1925.9281940415381</c:v>
                </c:pt>
                <c:pt idx="84">
                  <c:v>1916.0753267225109</c:v>
                </c:pt>
                <c:pt idx="85">
                  <c:v>1907.7795339887812</c:v>
                </c:pt>
                <c:pt idx="86">
                  <c:v>1919.6524708713728</c:v>
                </c:pt>
                <c:pt idx="87">
                  <c:v>1925.9514054037456</c:v>
                </c:pt>
                <c:pt idx="88">
                  <c:v>1962.7732068857647</c:v>
                </c:pt>
                <c:pt idx="89">
                  <c:v>1962.5006483552431</c:v>
                </c:pt>
                <c:pt idx="90">
                  <c:v>1873.1925170974591</c:v>
                </c:pt>
                <c:pt idx="91">
                  <c:v>1829.4144498662545</c:v>
                </c:pt>
                <c:pt idx="92">
                  <c:v>1770.051803567083</c:v>
                </c:pt>
                <c:pt idx="93">
                  <c:v>1707.4581682924752</c:v>
                </c:pt>
                <c:pt idx="94">
                  <c:v>1744.6660056466819</c:v>
                </c:pt>
                <c:pt idx="95">
                  <c:v>1714.6785515547358</c:v>
                </c:pt>
                <c:pt idx="96">
                  <c:v>1653.1689245002356</c:v>
                </c:pt>
                <c:pt idx="97">
                  <c:v>1596.3621032208234</c:v>
                </c:pt>
                <c:pt idx="98">
                  <c:v>1580.7006668269371</c:v>
                </c:pt>
                <c:pt idx="99">
                  <c:v>1542.434456703425</c:v>
                </c:pt>
                <c:pt idx="100">
                  <c:v>1446.9168273340426</c:v>
                </c:pt>
                <c:pt idx="101">
                  <c:v>1356.4728368298811</c:v>
                </c:pt>
                <c:pt idx="102">
                  <c:v>1351.9298659522649</c:v>
                </c:pt>
                <c:pt idx="103">
                  <c:v>1346.9861884204126</c:v>
                </c:pt>
                <c:pt idx="104">
                  <c:v>1355.4608197697335</c:v>
                </c:pt>
                <c:pt idx="105">
                  <c:v>1341.3816467891056</c:v>
                </c:pt>
                <c:pt idx="106">
                  <c:v>1332.9052762299166</c:v>
                </c:pt>
                <c:pt idx="107">
                  <c:v>1335.6573009020394</c:v>
                </c:pt>
                <c:pt idx="108">
                  <c:v>1320.9468696671549</c:v>
                </c:pt>
                <c:pt idx="109">
                  <c:v>1258.9891782830684</c:v>
                </c:pt>
                <c:pt idx="110">
                  <c:v>1224.8841759381223</c:v>
                </c:pt>
                <c:pt idx="111">
                  <c:v>1188.1031691619478</c:v>
                </c:pt>
                <c:pt idx="112">
                  <c:v>1187.3209476310378</c:v>
                </c:pt>
                <c:pt idx="113">
                  <c:v>1214.2625364232636</c:v>
                </c:pt>
                <c:pt idx="114">
                  <c:v>1155.8759682077437</c:v>
                </c:pt>
                <c:pt idx="115">
                  <c:v>1126.0287263989781</c:v>
                </c:pt>
                <c:pt idx="116">
                  <c:v>1098.0694526501507</c:v>
                </c:pt>
                <c:pt idx="117">
                  <c:v>1056.7245103302034</c:v>
                </c:pt>
                <c:pt idx="118">
                  <c:v>1026.3141170794165</c:v>
                </c:pt>
                <c:pt idx="119">
                  <c:v>979.1189996999949</c:v>
                </c:pt>
                <c:pt idx="120">
                  <c:v>1003.6633105910946</c:v>
                </c:pt>
                <c:pt idx="121">
                  <c:v>1060.0712389276969</c:v>
                </c:pt>
                <c:pt idx="122">
                  <c:v>1088.4854705565697</c:v>
                </c:pt>
                <c:pt idx="123">
                  <c:v>1105.9875077181573</c:v>
                </c:pt>
                <c:pt idx="124">
                  <c:v>1153.7927599570392</c:v>
                </c:pt>
                <c:pt idx="125">
                  <c:v>1157.7174618728318</c:v>
                </c:pt>
                <c:pt idx="126">
                  <c:v>1195.9297679219824</c:v>
                </c:pt>
                <c:pt idx="127">
                  <c:v>1254.3656494303482</c:v>
                </c:pt>
                <c:pt idx="128">
                  <c:v>1302.1615298510878</c:v>
                </c:pt>
                <c:pt idx="129">
                  <c:v>1366.681710693575</c:v>
                </c:pt>
                <c:pt idx="130">
                  <c:v>1402.0487398487326</c:v>
                </c:pt>
                <c:pt idx="131">
                  <c:v>1460.6471074024851</c:v>
                </c:pt>
                <c:pt idx="132">
                  <c:v>1491.7726038414958</c:v>
                </c:pt>
                <c:pt idx="133">
                  <c:v>1490.6080506138219</c:v>
                </c:pt>
                <c:pt idx="134">
                  <c:v>1539.3460695641718</c:v>
                </c:pt>
                <c:pt idx="135">
                  <c:v>1570.3369328358019</c:v>
                </c:pt>
                <c:pt idx="136">
                  <c:v>1583.0365100326737</c:v>
                </c:pt>
                <c:pt idx="137">
                  <c:v>1613.3570172182888</c:v>
                </c:pt>
                <c:pt idx="138">
                  <c:v>1674.7166209750192</c:v>
                </c:pt>
                <c:pt idx="139">
                  <c:v>1705.0114227451945</c:v>
                </c:pt>
                <c:pt idx="140">
                  <c:v>1745.4015194306867</c:v>
                </c:pt>
                <c:pt idx="141">
                  <c:v>1762.9928228079743</c:v>
                </c:pt>
                <c:pt idx="142">
                  <c:v>1825.9059112972491</c:v>
                </c:pt>
                <c:pt idx="143">
                  <c:v>1879.7717261796081</c:v>
                </c:pt>
                <c:pt idx="144">
                  <c:v>1866.43886176146</c:v>
                </c:pt>
                <c:pt idx="145">
                  <c:v>1904.5016637665851</c:v>
                </c:pt>
                <c:pt idx="146">
                  <c:v>1886.4278822530325</c:v>
                </c:pt>
                <c:pt idx="147">
                  <c:v>1939.2248275422498</c:v>
                </c:pt>
                <c:pt idx="148">
                  <c:v>1965.3201886608019</c:v>
                </c:pt>
                <c:pt idx="149">
                  <c:v>2005.1516304239565</c:v>
                </c:pt>
                <c:pt idx="150">
                  <c:v>2021.1309142657374</c:v>
                </c:pt>
                <c:pt idx="151">
                  <c:v>2046.1529929653332</c:v>
                </c:pt>
                <c:pt idx="152">
                  <c:v>2056.2498804873412</c:v>
                </c:pt>
                <c:pt idx="153">
                  <c:v>2136.0730162906757</c:v>
                </c:pt>
                <c:pt idx="154">
                  <c:v>2179.1823224491795</c:v>
                </c:pt>
                <c:pt idx="155">
                  <c:v>2289.636094580098</c:v>
                </c:pt>
                <c:pt idx="156">
                  <c:v>2341.2889678381193</c:v>
                </c:pt>
                <c:pt idx="157">
                  <c:v>2427.372279701448</c:v>
                </c:pt>
                <c:pt idx="158">
                  <c:v>2484.6653855257991</c:v>
                </c:pt>
                <c:pt idx="159">
                  <c:v>2478.8018518097488</c:v>
                </c:pt>
                <c:pt idx="160">
                  <c:v>2510.2231998255952</c:v>
                </c:pt>
                <c:pt idx="161">
                  <c:v>2509.620264524855</c:v>
                </c:pt>
                <c:pt idx="162">
                  <c:v>2544.4120446964503</c:v>
                </c:pt>
                <c:pt idx="163">
                  <c:v>2701.7594349284218</c:v>
                </c:pt>
                <c:pt idx="164">
                  <c:v>2724.1185838987276</c:v>
                </c:pt>
                <c:pt idx="165">
                  <c:v>2686.0814882555924</c:v>
                </c:pt>
                <c:pt idx="166">
                  <c:v>2662.1055528426887</c:v>
                </c:pt>
                <c:pt idx="167">
                  <c:v>2555.0682937564361</c:v>
                </c:pt>
                <c:pt idx="168">
                  <c:v>2586.1343617858888</c:v>
                </c:pt>
                <c:pt idx="169">
                  <c:v>2620.7834176943597</c:v>
                </c:pt>
                <c:pt idx="170">
                  <c:v>2670.5164108995136</c:v>
                </c:pt>
                <c:pt idx="171">
                  <c:v>2716.0098072453061</c:v>
                </c:pt>
                <c:pt idx="172">
                  <c:v>2769.9969135014944</c:v>
                </c:pt>
                <c:pt idx="173">
                  <c:v>2821.8975404149369</c:v>
                </c:pt>
                <c:pt idx="174">
                  <c:v>2866.5451414226054</c:v>
                </c:pt>
                <c:pt idx="175">
                  <c:v>2796.6521891134312</c:v>
                </c:pt>
                <c:pt idx="176">
                  <c:v>2772.1521499038213</c:v>
                </c:pt>
                <c:pt idx="177">
                  <c:v>2889.908891802379</c:v>
                </c:pt>
                <c:pt idx="178">
                  <c:v>2921.5522974041996</c:v>
                </c:pt>
                <c:pt idx="179">
                  <c:v>3021.4925917183241</c:v>
                </c:pt>
                <c:pt idx="180">
                  <c:v>3057.3482324552979</c:v>
                </c:pt>
                <c:pt idx="181">
                  <c:v>3045.7699627163925</c:v>
                </c:pt>
                <c:pt idx="182">
                  <c:v>3067.2060537621319</c:v>
                </c:pt>
                <c:pt idx="183">
                  <c:v>3117.2620454691369</c:v>
                </c:pt>
                <c:pt idx="184">
                  <c:v>3071.5845005409369</c:v>
                </c:pt>
                <c:pt idx="185">
                  <c:v>3116.9767502785203</c:v>
                </c:pt>
                <c:pt idx="186">
                  <c:v>3177.3759443365293</c:v>
                </c:pt>
                <c:pt idx="187">
                  <c:v>3133.5664678774774</c:v>
                </c:pt>
                <c:pt idx="188">
                  <c:v>3179.1994977546374</c:v>
                </c:pt>
                <c:pt idx="189">
                  <c:v>3086.1866514353314</c:v>
                </c:pt>
                <c:pt idx="190">
                  <c:v>3192.3991127356849</c:v>
                </c:pt>
                <c:pt idx="191">
                  <c:v>3194.7859815790562</c:v>
                </c:pt>
                <c:pt idx="192">
                  <c:v>3112.2794988386377</c:v>
                </c:pt>
                <c:pt idx="193">
                  <c:v>3017.6192153363099</c:v>
                </c:pt>
                <c:pt idx="194">
                  <c:v>3004.2777341999058</c:v>
                </c:pt>
                <c:pt idx="195">
                  <c:v>2976.8163499407492</c:v>
                </c:pt>
                <c:pt idx="196">
                  <c:v>2982.3075306636206</c:v>
                </c:pt>
                <c:pt idx="197">
                  <c:v>3030.0192411140088</c:v>
                </c:pt>
                <c:pt idx="198">
                  <c:v>2953.8510987316449</c:v>
                </c:pt>
                <c:pt idx="199">
                  <c:v>2872.1794300225474</c:v>
                </c:pt>
                <c:pt idx="200">
                  <c:v>2864.0632770280617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F51-47E2-BEF9-E1B617727027}"/>
            </c:ext>
          </c:extLst>
        </c:ser>
        <c:ser>
          <c:idx val="2"/>
          <c:order val="1"/>
          <c:tx>
            <c:strRef>
              <c:f>Consumo!$D$2</c:f>
              <c:strCache>
                <c:ptCount val="1"/>
                <c:pt idx="0">
                  <c:v>Semi-durables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numRef>
              <c:f>Consumo!$A$723:$A$923</c:f>
              <c:numCache>
                <c:formatCode>m/d/yyyy</c:formatCode>
                <c:ptCount val="201"/>
                <c:pt idx="0">
                  <c:v>43107</c:v>
                </c:pt>
                <c:pt idx="1">
                  <c:v>43115</c:v>
                </c:pt>
                <c:pt idx="2">
                  <c:v>43123</c:v>
                </c:pt>
                <c:pt idx="3">
                  <c:v>43131</c:v>
                </c:pt>
                <c:pt idx="4">
                  <c:v>43138</c:v>
                </c:pt>
                <c:pt idx="5">
                  <c:v>43146</c:v>
                </c:pt>
                <c:pt idx="6">
                  <c:v>43154</c:v>
                </c:pt>
                <c:pt idx="7">
                  <c:v>43159</c:v>
                </c:pt>
                <c:pt idx="8">
                  <c:v>43166</c:v>
                </c:pt>
                <c:pt idx="9">
                  <c:v>43174</c:v>
                </c:pt>
                <c:pt idx="10">
                  <c:v>43182</c:v>
                </c:pt>
                <c:pt idx="11">
                  <c:v>43190</c:v>
                </c:pt>
                <c:pt idx="12">
                  <c:v>43197</c:v>
                </c:pt>
                <c:pt idx="13">
                  <c:v>43205</c:v>
                </c:pt>
                <c:pt idx="14">
                  <c:v>43213</c:v>
                </c:pt>
                <c:pt idx="15">
                  <c:v>43220</c:v>
                </c:pt>
                <c:pt idx="16">
                  <c:v>43227</c:v>
                </c:pt>
                <c:pt idx="17">
                  <c:v>43235</c:v>
                </c:pt>
                <c:pt idx="18">
                  <c:v>43243</c:v>
                </c:pt>
                <c:pt idx="19">
                  <c:v>43251</c:v>
                </c:pt>
                <c:pt idx="20">
                  <c:v>43258</c:v>
                </c:pt>
                <c:pt idx="21">
                  <c:v>43266</c:v>
                </c:pt>
                <c:pt idx="22">
                  <c:v>43274</c:v>
                </c:pt>
                <c:pt idx="23">
                  <c:v>43281</c:v>
                </c:pt>
                <c:pt idx="24">
                  <c:v>43288</c:v>
                </c:pt>
                <c:pt idx="25">
                  <c:v>43296</c:v>
                </c:pt>
                <c:pt idx="26">
                  <c:v>43304</c:v>
                </c:pt>
                <c:pt idx="27">
                  <c:v>43312</c:v>
                </c:pt>
                <c:pt idx="28">
                  <c:v>43319</c:v>
                </c:pt>
                <c:pt idx="29">
                  <c:v>43327</c:v>
                </c:pt>
                <c:pt idx="30">
                  <c:v>43335</c:v>
                </c:pt>
                <c:pt idx="31">
                  <c:v>43343</c:v>
                </c:pt>
                <c:pt idx="32">
                  <c:v>43350</c:v>
                </c:pt>
                <c:pt idx="33">
                  <c:v>43358</c:v>
                </c:pt>
                <c:pt idx="34">
                  <c:v>43366</c:v>
                </c:pt>
                <c:pt idx="35">
                  <c:v>43373</c:v>
                </c:pt>
                <c:pt idx="36">
                  <c:v>43380</c:v>
                </c:pt>
                <c:pt idx="37">
                  <c:v>43388</c:v>
                </c:pt>
                <c:pt idx="38">
                  <c:v>43396</c:v>
                </c:pt>
                <c:pt idx="39">
                  <c:v>43404</c:v>
                </c:pt>
                <c:pt idx="40">
                  <c:v>43411</c:v>
                </c:pt>
                <c:pt idx="41">
                  <c:v>43419</c:v>
                </c:pt>
                <c:pt idx="42">
                  <c:v>43427</c:v>
                </c:pt>
                <c:pt idx="43">
                  <c:v>43434</c:v>
                </c:pt>
                <c:pt idx="44">
                  <c:v>43441</c:v>
                </c:pt>
                <c:pt idx="45">
                  <c:v>43449</c:v>
                </c:pt>
                <c:pt idx="46">
                  <c:v>43457</c:v>
                </c:pt>
                <c:pt idx="47">
                  <c:v>43465</c:v>
                </c:pt>
                <c:pt idx="48">
                  <c:v>43472</c:v>
                </c:pt>
                <c:pt idx="49">
                  <c:v>43480</c:v>
                </c:pt>
                <c:pt idx="50">
                  <c:v>43488</c:v>
                </c:pt>
                <c:pt idx="51">
                  <c:v>43496</c:v>
                </c:pt>
                <c:pt idx="52">
                  <c:v>43503</c:v>
                </c:pt>
                <c:pt idx="53">
                  <c:v>43511</c:v>
                </c:pt>
                <c:pt idx="54">
                  <c:v>43519</c:v>
                </c:pt>
                <c:pt idx="55">
                  <c:v>43524</c:v>
                </c:pt>
                <c:pt idx="56">
                  <c:v>43531</c:v>
                </c:pt>
                <c:pt idx="57">
                  <c:v>43539</c:v>
                </c:pt>
                <c:pt idx="58">
                  <c:v>43547</c:v>
                </c:pt>
                <c:pt idx="59">
                  <c:v>43555</c:v>
                </c:pt>
                <c:pt idx="60">
                  <c:v>43562</c:v>
                </c:pt>
                <c:pt idx="61">
                  <c:v>43570</c:v>
                </c:pt>
                <c:pt idx="62">
                  <c:v>43578</c:v>
                </c:pt>
                <c:pt idx="63">
                  <c:v>43585</c:v>
                </c:pt>
                <c:pt idx="64">
                  <c:v>43592</c:v>
                </c:pt>
                <c:pt idx="65">
                  <c:v>43600</c:v>
                </c:pt>
                <c:pt idx="66">
                  <c:v>43608</c:v>
                </c:pt>
                <c:pt idx="67">
                  <c:v>43616</c:v>
                </c:pt>
                <c:pt idx="68">
                  <c:v>43623</c:v>
                </c:pt>
                <c:pt idx="69">
                  <c:v>43631</c:v>
                </c:pt>
                <c:pt idx="70">
                  <c:v>43639</c:v>
                </c:pt>
                <c:pt idx="71">
                  <c:v>43646</c:v>
                </c:pt>
                <c:pt idx="72">
                  <c:v>43653</c:v>
                </c:pt>
                <c:pt idx="73">
                  <c:v>43661</c:v>
                </c:pt>
                <c:pt idx="74">
                  <c:v>43669</c:v>
                </c:pt>
                <c:pt idx="75">
                  <c:v>43677</c:v>
                </c:pt>
                <c:pt idx="76">
                  <c:v>43684</c:v>
                </c:pt>
                <c:pt idx="77">
                  <c:v>43692</c:v>
                </c:pt>
                <c:pt idx="78">
                  <c:v>43700</c:v>
                </c:pt>
                <c:pt idx="79">
                  <c:v>43708</c:v>
                </c:pt>
                <c:pt idx="80">
                  <c:v>43715</c:v>
                </c:pt>
                <c:pt idx="81">
                  <c:v>43723</c:v>
                </c:pt>
                <c:pt idx="82">
                  <c:v>43731</c:v>
                </c:pt>
                <c:pt idx="83">
                  <c:v>43738</c:v>
                </c:pt>
                <c:pt idx="84">
                  <c:v>43745</c:v>
                </c:pt>
                <c:pt idx="85">
                  <c:v>43753</c:v>
                </c:pt>
                <c:pt idx="86">
                  <c:v>43761</c:v>
                </c:pt>
                <c:pt idx="87">
                  <c:v>43769</c:v>
                </c:pt>
                <c:pt idx="88">
                  <c:v>43776</c:v>
                </c:pt>
                <c:pt idx="89">
                  <c:v>43784</c:v>
                </c:pt>
                <c:pt idx="90">
                  <c:v>43792</c:v>
                </c:pt>
                <c:pt idx="91">
                  <c:v>43799</c:v>
                </c:pt>
                <c:pt idx="92">
                  <c:v>43806</c:v>
                </c:pt>
                <c:pt idx="93">
                  <c:v>43814</c:v>
                </c:pt>
                <c:pt idx="94">
                  <c:v>43822</c:v>
                </c:pt>
                <c:pt idx="95">
                  <c:v>43830</c:v>
                </c:pt>
                <c:pt idx="96">
                  <c:v>43837</c:v>
                </c:pt>
                <c:pt idx="97">
                  <c:v>43845</c:v>
                </c:pt>
                <c:pt idx="98">
                  <c:v>43853</c:v>
                </c:pt>
                <c:pt idx="99">
                  <c:v>43861</c:v>
                </c:pt>
                <c:pt idx="100">
                  <c:v>43868</c:v>
                </c:pt>
                <c:pt idx="101">
                  <c:v>43876</c:v>
                </c:pt>
                <c:pt idx="102">
                  <c:v>43884</c:v>
                </c:pt>
                <c:pt idx="103">
                  <c:v>43890</c:v>
                </c:pt>
                <c:pt idx="104">
                  <c:v>43897</c:v>
                </c:pt>
                <c:pt idx="105">
                  <c:v>43905</c:v>
                </c:pt>
                <c:pt idx="106">
                  <c:v>43913</c:v>
                </c:pt>
                <c:pt idx="107">
                  <c:v>43921</c:v>
                </c:pt>
                <c:pt idx="108">
                  <c:v>43928</c:v>
                </c:pt>
                <c:pt idx="109">
                  <c:v>43936</c:v>
                </c:pt>
                <c:pt idx="110">
                  <c:v>43944</c:v>
                </c:pt>
                <c:pt idx="111">
                  <c:v>43951</c:v>
                </c:pt>
                <c:pt idx="112">
                  <c:v>43958</c:v>
                </c:pt>
                <c:pt idx="113">
                  <c:v>43966</c:v>
                </c:pt>
                <c:pt idx="114">
                  <c:v>43974</c:v>
                </c:pt>
                <c:pt idx="115">
                  <c:v>43982</c:v>
                </c:pt>
                <c:pt idx="116">
                  <c:v>43989</c:v>
                </c:pt>
                <c:pt idx="117">
                  <c:v>43997</c:v>
                </c:pt>
                <c:pt idx="118">
                  <c:v>44005</c:v>
                </c:pt>
                <c:pt idx="119">
                  <c:v>44012</c:v>
                </c:pt>
                <c:pt idx="120">
                  <c:v>44019</c:v>
                </c:pt>
                <c:pt idx="121">
                  <c:v>44027</c:v>
                </c:pt>
                <c:pt idx="122">
                  <c:v>44035</c:v>
                </c:pt>
                <c:pt idx="123">
                  <c:v>44043</c:v>
                </c:pt>
                <c:pt idx="124">
                  <c:v>44050</c:v>
                </c:pt>
                <c:pt idx="125">
                  <c:v>44058</c:v>
                </c:pt>
                <c:pt idx="126">
                  <c:v>44066</c:v>
                </c:pt>
                <c:pt idx="127">
                  <c:v>44074</c:v>
                </c:pt>
                <c:pt idx="128">
                  <c:v>44081</c:v>
                </c:pt>
                <c:pt idx="129">
                  <c:v>44089</c:v>
                </c:pt>
                <c:pt idx="130">
                  <c:v>44097</c:v>
                </c:pt>
                <c:pt idx="131">
                  <c:v>44104</c:v>
                </c:pt>
                <c:pt idx="132">
                  <c:v>44111</c:v>
                </c:pt>
                <c:pt idx="133">
                  <c:v>44119</c:v>
                </c:pt>
                <c:pt idx="134">
                  <c:v>44127</c:v>
                </c:pt>
                <c:pt idx="135">
                  <c:v>44135</c:v>
                </c:pt>
                <c:pt idx="136">
                  <c:v>44142</c:v>
                </c:pt>
                <c:pt idx="137">
                  <c:v>44150</c:v>
                </c:pt>
                <c:pt idx="138">
                  <c:v>44158</c:v>
                </c:pt>
                <c:pt idx="139">
                  <c:v>44165</c:v>
                </c:pt>
                <c:pt idx="140">
                  <c:v>44172</c:v>
                </c:pt>
                <c:pt idx="141">
                  <c:v>44180</c:v>
                </c:pt>
                <c:pt idx="142">
                  <c:v>44188</c:v>
                </c:pt>
                <c:pt idx="143">
                  <c:v>44196</c:v>
                </c:pt>
                <c:pt idx="144">
                  <c:v>44203</c:v>
                </c:pt>
                <c:pt idx="145">
                  <c:v>44211</c:v>
                </c:pt>
                <c:pt idx="146">
                  <c:v>44219</c:v>
                </c:pt>
                <c:pt idx="147">
                  <c:v>44227</c:v>
                </c:pt>
                <c:pt idx="148">
                  <c:v>44234</c:v>
                </c:pt>
                <c:pt idx="149">
                  <c:v>44242</c:v>
                </c:pt>
                <c:pt idx="150">
                  <c:v>44250</c:v>
                </c:pt>
                <c:pt idx="151">
                  <c:v>44255</c:v>
                </c:pt>
                <c:pt idx="152">
                  <c:v>44262</c:v>
                </c:pt>
                <c:pt idx="153">
                  <c:v>44270</c:v>
                </c:pt>
                <c:pt idx="154">
                  <c:v>44278</c:v>
                </c:pt>
                <c:pt idx="155">
                  <c:v>44286</c:v>
                </c:pt>
                <c:pt idx="156">
                  <c:v>44293</c:v>
                </c:pt>
                <c:pt idx="157">
                  <c:v>44301</c:v>
                </c:pt>
                <c:pt idx="158">
                  <c:v>44309</c:v>
                </c:pt>
                <c:pt idx="159">
                  <c:v>44316</c:v>
                </c:pt>
                <c:pt idx="160">
                  <c:v>44323</c:v>
                </c:pt>
                <c:pt idx="161">
                  <c:v>44331</c:v>
                </c:pt>
                <c:pt idx="162">
                  <c:v>44339</c:v>
                </c:pt>
                <c:pt idx="163">
                  <c:v>44347</c:v>
                </c:pt>
                <c:pt idx="164">
                  <c:v>44354</c:v>
                </c:pt>
                <c:pt idx="165">
                  <c:v>44362</c:v>
                </c:pt>
                <c:pt idx="166">
                  <c:v>44370</c:v>
                </c:pt>
                <c:pt idx="167">
                  <c:v>44377</c:v>
                </c:pt>
                <c:pt idx="168">
                  <c:v>44384</c:v>
                </c:pt>
                <c:pt idx="169">
                  <c:v>44392</c:v>
                </c:pt>
                <c:pt idx="170">
                  <c:v>44400</c:v>
                </c:pt>
                <c:pt idx="171">
                  <c:v>44408</c:v>
                </c:pt>
                <c:pt idx="172">
                  <c:v>44415</c:v>
                </c:pt>
                <c:pt idx="173">
                  <c:v>44423</c:v>
                </c:pt>
                <c:pt idx="174">
                  <c:v>44431</c:v>
                </c:pt>
                <c:pt idx="175">
                  <c:v>44439</c:v>
                </c:pt>
                <c:pt idx="176">
                  <c:v>44446</c:v>
                </c:pt>
                <c:pt idx="177">
                  <c:v>44454</c:v>
                </c:pt>
                <c:pt idx="178">
                  <c:v>44462</c:v>
                </c:pt>
                <c:pt idx="179">
                  <c:v>44469</c:v>
                </c:pt>
                <c:pt idx="180">
                  <c:v>44476</c:v>
                </c:pt>
                <c:pt idx="181">
                  <c:v>44484</c:v>
                </c:pt>
                <c:pt idx="182">
                  <c:v>44492</c:v>
                </c:pt>
                <c:pt idx="183">
                  <c:v>44500</c:v>
                </c:pt>
                <c:pt idx="184">
                  <c:v>44507</c:v>
                </c:pt>
                <c:pt idx="185">
                  <c:v>44515</c:v>
                </c:pt>
                <c:pt idx="186">
                  <c:v>44523</c:v>
                </c:pt>
                <c:pt idx="187">
                  <c:v>44530</c:v>
                </c:pt>
                <c:pt idx="188">
                  <c:v>44537</c:v>
                </c:pt>
                <c:pt idx="189">
                  <c:v>44545</c:v>
                </c:pt>
                <c:pt idx="190">
                  <c:v>44553</c:v>
                </c:pt>
                <c:pt idx="191">
                  <c:v>44561</c:v>
                </c:pt>
                <c:pt idx="192">
                  <c:v>44568</c:v>
                </c:pt>
                <c:pt idx="193">
                  <c:v>44576</c:v>
                </c:pt>
                <c:pt idx="194">
                  <c:v>44584</c:v>
                </c:pt>
                <c:pt idx="195">
                  <c:v>44592</c:v>
                </c:pt>
                <c:pt idx="196">
                  <c:v>44599</c:v>
                </c:pt>
                <c:pt idx="197">
                  <c:v>44607</c:v>
                </c:pt>
                <c:pt idx="198">
                  <c:v>44615</c:v>
                </c:pt>
                <c:pt idx="199">
                  <c:v>44620</c:v>
                </c:pt>
                <c:pt idx="200">
                  <c:v>44627</c:v>
                </c:pt>
              </c:numCache>
            </c:numRef>
          </c:cat>
          <c:val>
            <c:numRef>
              <c:f>Consumo!$D$723:$D$923</c:f>
              <c:numCache>
                <c:formatCode>0.0</c:formatCode>
                <c:ptCount val="201"/>
                <c:pt idx="0">
                  <c:v>1646.964388300793</c:v>
                </c:pt>
                <c:pt idx="1">
                  <c:v>1686.3416797185303</c:v>
                </c:pt>
                <c:pt idx="2">
                  <c:v>1675.7497224673709</c:v>
                </c:pt>
                <c:pt idx="3">
                  <c:v>1699.6605658926628</c:v>
                </c:pt>
                <c:pt idx="4">
                  <c:v>1711.7117015713145</c:v>
                </c:pt>
                <c:pt idx="5">
                  <c:v>1735.5091950519354</c:v>
                </c:pt>
                <c:pt idx="6">
                  <c:v>1742.9896784556204</c:v>
                </c:pt>
                <c:pt idx="7">
                  <c:v>1684.8272823953598</c:v>
                </c:pt>
                <c:pt idx="8">
                  <c:v>1665.8055656036954</c:v>
                </c:pt>
                <c:pt idx="9">
                  <c:v>1702.6024200883544</c:v>
                </c:pt>
                <c:pt idx="10">
                  <c:v>1720.6765408838201</c:v>
                </c:pt>
                <c:pt idx="11">
                  <c:v>1691.0620486648666</c:v>
                </c:pt>
                <c:pt idx="12">
                  <c:v>1645.1102822612215</c:v>
                </c:pt>
                <c:pt idx="13">
                  <c:v>1570.4937778920689</c:v>
                </c:pt>
                <c:pt idx="14">
                  <c:v>1526.0265893269952</c:v>
                </c:pt>
                <c:pt idx="15">
                  <c:v>1454.672550062769</c:v>
                </c:pt>
                <c:pt idx="16">
                  <c:v>1412.7774710223966</c:v>
                </c:pt>
                <c:pt idx="17">
                  <c:v>1355.4208507124608</c:v>
                </c:pt>
                <c:pt idx="18">
                  <c:v>1307.5368931533628</c:v>
                </c:pt>
                <c:pt idx="19">
                  <c:v>1392.1703153678286</c:v>
                </c:pt>
                <c:pt idx="20">
                  <c:v>1401.7053489058314</c:v>
                </c:pt>
                <c:pt idx="21">
                  <c:v>1376.5493766793365</c:v>
                </c:pt>
                <c:pt idx="22">
                  <c:v>1350.9131703718122</c:v>
                </c:pt>
                <c:pt idx="23">
                  <c:v>1402.5526246345307</c:v>
                </c:pt>
                <c:pt idx="24">
                  <c:v>1439.2725660909132</c:v>
                </c:pt>
                <c:pt idx="25">
                  <c:v>1501.0277835060472</c:v>
                </c:pt>
                <c:pt idx="26">
                  <c:v>1533.287905091614</c:v>
                </c:pt>
                <c:pt idx="27">
                  <c:v>1589.186794547189</c:v>
                </c:pt>
                <c:pt idx="28">
                  <c:v>1645.8803618136312</c:v>
                </c:pt>
                <c:pt idx="29">
                  <c:v>1701.9708402942535</c:v>
                </c:pt>
                <c:pt idx="30">
                  <c:v>1794.6648945259096</c:v>
                </c:pt>
                <c:pt idx="31">
                  <c:v>1804.0929483485256</c:v>
                </c:pt>
                <c:pt idx="32">
                  <c:v>1804.3482082922756</c:v>
                </c:pt>
                <c:pt idx="33">
                  <c:v>1837.442459512127</c:v>
                </c:pt>
                <c:pt idx="34">
                  <c:v>1780.3049226463943</c:v>
                </c:pt>
                <c:pt idx="35">
                  <c:v>1791.8065089055208</c:v>
                </c:pt>
                <c:pt idx="36">
                  <c:v>1838.7440089758463</c:v>
                </c:pt>
                <c:pt idx="37">
                  <c:v>1838.2839075018264</c:v>
                </c:pt>
                <c:pt idx="38">
                  <c:v>1871.7714944137108</c:v>
                </c:pt>
                <c:pt idx="39">
                  <c:v>1915.1798939877133</c:v>
                </c:pt>
                <c:pt idx="40">
                  <c:v>1837.4170081534583</c:v>
                </c:pt>
                <c:pt idx="41">
                  <c:v>1809.049922123419</c:v>
                </c:pt>
                <c:pt idx="42">
                  <c:v>1755.0054136745127</c:v>
                </c:pt>
                <c:pt idx="43">
                  <c:v>1706.6589832382983</c:v>
                </c:pt>
                <c:pt idx="44">
                  <c:v>1717.5899434149628</c:v>
                </c:pt>
                <c:pt idx="45">
                  <c:v>1680.8286798474069</c:v>
                </c:pt>
                <c:pt idx="46">
                  <c:v>1737.6000304957138</c:v>
                </c:pt>
                <c:pt idx="47">
                  <c:v>1709.6693300171107</c:v>
                </c:pt>
                <c:pt idx="48">
                  <c:v>1668.7756853622616</c:v>
                </c:pt>
                <c:pt idx="49">
                  <c:v>1689.4940695607445</c:v>
                </c:pt>
                <c:pt idx="50">
                  <c:v>1680.6431677753353</c:v>
                </c:pt>
                <c:pt idx="51">
                  <c:v>1626.3057309642941</c:v>
                </c:pt>
                <c:pt idx="52">
                  <c:v>1686.198754230712</c:v>
                </c:pt>
                <c:pt idx="53">
                  <c:v>1744.7973892556709</c:v>
                </c:pt>
                <c:pt idx="54">
                  <c:v>1736.3339211657956</c:v>
                </c:pt>
                <c:pt idx="55">
                  <c:v>1725.3869816841527</c:v>
                </c:pt>
                <c:pt idx="56">
                  <c:v>1728.0964743169106</c:v>
                </c:pt>
                <c:pt idx="57">
                  <c:v>1719.5660215830853</c:v>
                </c:pt>
                <c:pt idx="58">
                  <c:v>1660.361902375957</c:v>
                </c:pt>
                <c:pt idx="59">
                  <c:v>1624.9899568322144</c:v>
                </c:pt>
                <c:pt idx="60">
                  <c:v>1581.0978073196916</c:v>
                </c:pt>
                <c:pt idx="61">
                  <c:v>1507.7674565441125</c:v>
                </c:pt>
                <c:pt idx="62">
                  <c:v>1445.0738079540752</c:v>
                </c:pt>
                <c:pt idx="63">
                  <c:v>1403.050735242882</c:v>
                </c:pt>
                <c:pt idx="64">
                  <c:v>1360.3241650111211</c:v>
                </c:pt>
                <c:pt idx="65">
                  <c:v>1291.683436003553</c:v>
                </c:pt>
                <c:pt idx="66">
                  <c:v>1265.1829604045299</c:v>
                </c:pt>
                <c:pt idx="67">
                  <c:v>1307.2660580012757</c:v>
                </c:pt>
                <c:pt idx="68">
                  <c:v>1269.9543844860411</c:v>
                </c:pt>
                <c:pt idx="69">
                  <c:v>1254.2508347556011</c:v>
                </c:pt>
                <c:pt idx="70">
                  <c:v>1289.7575061693187</c:v>
                </c:pt>
                <c:pt idx="71">
                  <c:v>1322.3479483811675</c:v>
                </c:pt>
                <c:pt idx="72">
                  <c:v>1373.7787716246153</c:v>
                </c:pt>
                <c:pt idx="73">
                  <c:v>1417.6056658275938</c:v>
                </c:pt>
                <c:pt idx="74">
                  <c:v>1449.7199537596875</c:v>
                </c:pt>
                <c:pt idx="75">
                  <c:v>1499.0259564421144</c:v>
                </c:pt>
                <c:pt idx="76">
                  <c:v>1540.4384581126405</c:v>
                </c:pt>
                <c:pt idx="77">
                  <c:v>1562.9220588130486</c:v>
                </c:pt>
                <c:pt idx="78">
                  <c:v>1595.9148958034739</c:v>
                </c:pt>
                <c:pt idx="79">
                  <c:v>1581.6011990910861</c:v>
                </c:pt>
                <c:pt idx="80">
                  <c:v>1597.5069656202943</c:v>
                </c:pt>
                <c:pt idx="81">
                  <c:v>1627.751106137003</c:v>
                </c:pt>
                <c:pt idx="82">
                  <c:v>1592.1487375917623</c:v>
                </c:pt>
                <c:pt idx="83">
                  <c:v>1595.1020813898394</c:v>
                </c:pt>
                <c:pt idx="84">
                  <c:v>1609.2146657654796</c:v>
                </c:pt>
                <c:pt idx="85">
                  <c:v>1610.7860495954842</c:v>
                </c:pt>
                <c:pt idx="86">
                  <c:v>1593.4705338963786</c:v>
                </c:pt>
                <c:pt idx="87">
                  <c:v>1568.596898514912</c:v>
                </c:pt>
                <c:pt idx="88">
                  <c:v>1520.6081412252847</c:v>
                </c:pt>
                <c:pt idx="89">
                  <c:v>1498.9835063598541</c:v>
                </c:pt>
                <c:pt idx="90">
                  <c:v>1475.2498633138298</c:v>
                </c:pt>
                <c:pt idx="91">
                  <c:v>1464.5271192748712</c:v>
                </c:pt>
                <c:pt idx="92">
                  <c:v>1441.0347141291224</c:v>
                </c:pt>
                <c:pt idx="93">
                  <c:v>1417.6316524338154</c:v>
                </c:pt>
                <c:pt idx="94">
                  <c:v>1477.7656858237738</c:v>
                </c:pt>
                <c:pt idx="95">
                  <c:v>1442.5080760432015</c:v>
                </c:pt>
                <c:pt idx="96">
                  <c:v>1400.7092893791614</c:v>
                </c:pt>
                <c:pt idx="97">
                  <c:v>1393.1003599510491</c:v>
                </c:pt>
                <c:pt idx="98">
                  <c:v>1408.7075222100898</c:v>
                </c:pt>
                <c:pt idx="99">
                  <c:v>1430.1349024439221</c:v>
                </c:pt>
                <c:pt idx="100">
                  <c:v>1455.1328616192218</c:v>
                </c:pt>
                <c:pt idx="101">
                  <c:v>1416.8283004550417</c:v>
                </c:pt>
                <c:pt idx="102">
                  <c:v>1405.95157659286</c:v>
                </c:pt>
                <c:pt idx="103">
                  <c:v>1401.3434683698074</c:v>
                </c:pt>
                <c:pt idx="104">
                  <c:v>1411.4646863262685</c:v>
                </c:pt>
                <c:pt idx="105">
                  <c:v>1373.6396742834233</c:v>
                </c:pt>
                <c:pt idx="106">
                  <c:v>1295.7926366909473</c:v>
                </c:pt>
                <c:pt idx="107">
                  <c:v>1260.6770253076334</c:v>
                </c:pt>
                <c:pt idx="108">
                  <c:v>1211.5227383249642</c:v>
                </c:pt>
                <c:pt idx="109">
                  <c:v>1140.6170611888906</c:v>
                </c:pt>
                <c:pt idx="110">
                  <c:v>1094.3726474974169</c:v>
                </c:pt>
                <c:pt idx="111">
                  <c:v>1015.0956467781068</c:v>
                </c:pt>
                <c:pt idx="112">
                  <c:v>960.34612672020421</c:v>
                </c:pt>
                <c:pt idx="113">
                  <c:v>946.93798763533766</c:v>
                </c:pt>
                <c:pt idx="114">
                  <c:v>886.1992795299775</c:v>
                </c:pt>
                <c:pt idx="115">
                  <c:v>814.06001694388112</c:v>
                </c:pt>
                <c:pt idx="116">
                  <c:v>747.17770030873203</c:v>
                </c:pt>
                <c:pt idx="117">
                  <c:v>709.43379495515717</c:v>
                </c:pt>
                <c:pt idx="118">
                  <c:v>711.85840023754952</c:v>
                </c:pt>
                <c:pt idx="119">
                  <c:v>714.75960899147958</c:v>
                </c:pt>
                <c:pt idx="120">
                  <c:v>735.95736588226191</c:v>
                </c:pt>
                <c:pt idx="121">
                  <c:v>767.39309051666305</c:v>
                </c:pt>
                <c:pt idx="122">
                  <c:v>796.54697950861021</c:v>
                </c:pt>
                <c:pt idx="123">
                  <c:v>821.31476605595833</c:v>
                </c:pt>
                <c:pt idx="124">
                  <c:v>856.74891274155732</c:v>
                </c:pt>
                <c:pt idx="125">
                  <c:v>869.62148257081742</c:v>
                </c:pt>
                <c:pt idx="126">
                  <c:v>898.08337660771281</c:v>
                </c:pt>
                <c:pt idx="127">
                  <c:v>948.69885942286464</c:v>
                </c:pt>
                <c:pt idx="128">
                  <c:v>991.11218209238189</c:v>
                </c:pt>
                <c:pt idx="129">
                  <c:v>1047.2560890920058</c:v>
                </c:pt>
                <c:pt idx="130">
                  <c:v>1078.2523731458696</c:v>
                </c:pt>
                <c:pt idx="131">
                  <c:v>1108.3423507856685</c:v>
                </c:pt>
                <c:pt idx="132">
                  <c:v>1135.3960017579104</c:v>
                </c:pt>
                <c:pt idx="133">
                  <c:v>1148.0357276486782</c:v>
                </c:pt>
                <c:pt idx="134">
                  <c:v>1171.3704794898238</c:v>
                </c:pt>
                <c:pt idx="135">
                  <c:v>1173.3203003590227</c:v>
                </c:pt>
                <c:pt idx="136">
                  <c:v>1183.4547972353382</c:v>
                </c:pt>
                <c:pt idx="137">
                  <c:v>1191.746551642844</c:v>
                </c:pt>
                <c:pt idx="138">
                  <c:v>1217.1712017300576</c:v>
                </c:pt>
                <c:pt idx="139">
                  <c:v>1211.9432299090172</c:v>
                </c:pt>
                <c:pt idx="140">
                  <c:v>1221.2023497237672</c:v>
                </c:pt>
                <c:pt idx="141">
                  <c:v>1221.2585678585774</c:v>
                </c:pt>
                <c:pt idx="142">
                  <c:v>1263.0343146585417</c:v>
                </c:pt>
                <c:pt idx="143">
                  <c:v>1279.9083206634996</c:v>
                </c:pt>
                <c:pt idx="144">
                  <c:v>1270.3296728330513</c:v>
                </c:pt>
                <c:pt idx="145">
                  <c:v>1281.685030980861</c:v>
                </c:pt>
                <c:pt idx="146">
                  <c:v>1261.073526698256</c:v>
                </c:pt>
                <c:pt idx="147">
                  <c:v>1276.28553910858</c:v>
                </c:pt>
                <c:pt idx="148">
                  <c:v>1296.893690807535</c:v>
                </c:pt>
                <c:pt idx="149">
                  <c:v>1344.8607742932531</c:v>
                </c:pt>
                <c:pt idx="150">
                  <c:v>1394.3007447778978</c:v>
                </c:pt>
                <c:pt idx="151">
                  <c:v>1387.619855164724</c:v>
                </c:pt>
                <c:pt idx="152">
                  <c:v>1417.7230412882338</c:v>
                </c:pt>
                <c:pt idx="153">
                  <c:v>1446.1919555742372</c:v>
                </c:pt>
                <c:pt idx="154">
                  <c:v>1472.0798154438148</c:v>
                </c:pt>
                <c:pt idx="155">
                  <c:v>1504.34601601604</c:v>
                </c:pt>
                <c:pt idx="156">
                  <c:v>1481.479841048774</c:v>
                </c:pt>
                <c:pt idx="157">
                  <c:v>1456.5826030879286</c:v>
                </c:pt>
                <c:pt idx="158">
                  <c:v>1450.3112268616865</c:v>
                </c:pt>
                <c:pt idx="159">
                  <c:v>1436.7927187363159</c:v>
                </c:pt>
                <c:pt idx="160">
                  <c:v>1438.4429286483189</c:v>
                </c:pt>
                <c:pt idx="161">
                  <c:v>1402.9331789886321</c:v>
                </c:pt>
                <c:pt idx="162">
                  <c:v>1368.0662484328532</c:v>
                </c:pt>
                <c:pt idx="163">
                  <c:v>1418.9440982085212</c:v>
                </c:pt>
                <c:pt idx="164">
                  <c:v>1400.5690479134873</c:v>
                </c:pt>
                <c:pt idx="165">
                  <c:v>1397.7940472463865</c:v>
                </c:pt>
                <c:pt idx="166">
                  <c:v>1350.7911642152785</c:v>
                </c:pt>
                <c:pt idx="167">
                  <c:v>1365.5096369064227</c:v>
                </c:pt>
                <c:pt idx="168">
                  <c:v>1447.2647700719067</c:v>
                </c:pt>
                <c:pt idx="169">
                  <c:v>1547.0507741233062</c:v>
                </c:pt>
                <c:pt idx="170">
                  <c:v>1595.9490032421656</c:v>
                </c:pt>
                <c:pt idx="171">
                  <c:v>1656.7972809704875</c:v>
                </c:pt>
                <c:pt idx="172">
                  <c:v>1699.6780718871044</c:v>
                </c:pt>
                <c:pt idx="173">
                  <c:v>1763.9128350843785</c:v>
                </c:pt>
                <c:pt idx="174">
                  <c:v>1833.6515410711452</c:v>
                </c:pt>
                <c:pt idx="175">
                  <c:v>1860.9426746255258</c:v>
                </c:pt>
                <c:pt idx="176">
                  <c:v>1868.7109334167271</c:v>
                </c:pt>
                <c:pt idx="177">
                  <c:v>1916.7946400632732</c:v>
                </c:pt>
                <c:pt idx="178">
                  <c:v>1932.3524205986548</c:v>
                </c:pt>
                <c:pt idx="179">
                  <c:v>1927.6849418149361</c:v>
                </c:pt>
                <c:pt idx="180">
                  <c:v>1960.7115314586317</c:v>
                </c:pt>
                <c:pt idx="181">
                  <c:v>1976.9280926821291</c:v>
                </c:pt>
                <c:pt idx="182">
                  <c:v>2012.1227869376798</c:v>
                </c:pt>
                <c:pt idx="183">
                  <c:v>2046.6322726832136</c:v>
                </c:pt>
                <c:pt idx="184">
                  <c:v>2032.4810227805583</c:v>
                </c:pt>
                <c:pt idx="185">
                  <c:v>2057.6336536854074</c:v>
                </c:pt>
                <c:pt idx="186">
                  <c:v>2047.2175944292469</c:v>
                </c:pt>
                <c:pt idx="187">
                  <c:v>2029.5797946029097</c:v>
                </c:pt>
                <c:pt idx="188">
                  <c:v>2102.6041150006763</c:v>
                </c:pt>
                <c:pt idx="189">
                  <c:v>2105.5698165923595</c:v>
                </c:pt>
                <c:pt idx="190">
                  <c:v>2174.5444832955809</c:v>
                </c:pt>
                <c:pt idx="191">
                  <c:v>2223.9677702604513</c:v>
                </c:pt>
                <c:pt idx="192">
                  <c:v>2218.4521017156612</c:v>
                </c:pt>
                <c:pt idx="193">
                  <c:v>2214.5348021183863</c:v>
                </c:pt>
                <c:pt idx="194">
                  <c:v>2226.2769305990296</c:v>
                </c:pt>
                <c:pt idx="195">
                  <c:v>2266.8603069432525</c:v>
                </c:pt>
                <c:pt idx="196">
                  <c:v>2348.2814853353098</c:v>
                </c:pt>
                <c:pt idx="197">
                  <c:v>2400.8951504293732</c:v>
                </c:pt>
                <c:pt idx="198">
                  <c:v>2450.975367949025</c:v>
                </c:pt>
                <c:pt idx="199">
                  <c:v>2429.0656083983995</c:v>
                </c:pt>
                <c:pt idx="200">
                  <c:v>2406.3512660131346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F51-47E2-BEF9-E1B617727027}"/>
            </c:ext>
          </c:extLst>
        </c:ser>
        <c:ser>
          <c:idx val="3"/>
          <c:order val="2"/>
          <c:tx>
            <c:strRef>
              <c:f>Consumo!$E$2</c:f>
              <c:strCache>
                <c:ptCount val="1"/>
                <c:pt idx="0">
                  <c:v>Otros</c:v>
                </c:pt>
              </c:strCache>
            </c:strRef>
          </c:tx>
          <c:spPr>
            <a:ln w="28575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cat>
            <c:numRef>
              <c:f>Consumo!$A$723:$A$923</c:f>
              <c:numCache>
                <c:formatCode>m/d/yyyy</c:formatCode>
                <c:ptCount val="201"/>
                <c:pt idx="0">
                  <c:v>43107</c:v>
                </c:pt>
                <c:pt idx="1">
                  <c:v>43115</c:v>
                </c:pt>
                <c:pt idx="2">
                  <c:v>43123</c:v>
                </c:pt>
                <c:pt idx="3">
                  <c:v>43131</c:v>
                </c:pt>
                <c:pt idx="4">
                  <c:v>43138</c:v>
                </c:pt>
                <c:pt idx="5">
                  <c:v>43146</c:v>
                </c:pt>
                <c:pt idx="6">
                  <c:v>43154</c:v>
                </c:pt>
                <c:pt idx="7">
                  <c:v>43159</c:v>
                </c:pt>
                <c:pt idx="8">
                  <c:v>43166</c:v>
                </c:pt>
                <c:pt idx="9">
                  <c:v>43174</c:v>
                </c:pt>
                <c:pt idx="10">
                  <c:v>43182</c:v>
                </c:pt>
                <c:pt idx="11">
                  <c:v>43190</c:v>
                </c:pt>
                <c:pt idx="12">
                  <c:v>43197</c:v>
                </c:pt>
                <c:pt idx="13">
                  <c:v>43205</c:v>
                </c:pt>
                <c:pt idx="14">
                  <c:v>43213</c:v>
                </c:pt>
                <c:pt idx="15">
                  <c:v>43220</c:v>
                </c:pt>
                <c:pt idx="16">
                  <c:v>43227</c:v>
                </c:pt>
                <c:pt idx="17">
                  <c:v>43235</c:v>
                </c:pt>
                <c:pt idx="18">
                  <c:v>43243</c:v>
                </c:pt>
                <c:pt idx="19">
                  <c:v>43251</c:v>
                </c:pt>
                <c:pt idx="20">
                  <c:v>43258</c:v>
                </c:pt>
                <c:pt idx="21">
                  <c:v>43266</c:v>
                </c:pt>
                <c:pt idx="22">
                  <c:v>43274</c:v>
                </c:pt>
                <c:pt idx="23">
                  <c:v>43281</c:v>
                </c:pt>
                <c:pt idx="24">
                  <c:v>43288</c:v>
                </c:pt>
                <c:pt idx="25">
                  <c:v>43296</c:v>
                </c:pt>
                <c:pt idx="26">
                  <c:v>43304</c:v>
                </c:pt>
                <c:pt idx="27">
                  <c:v>43312</c:v>
                </c:pt>
                <c:pt idx="28">
                  <c:v>43319</c:v>
                </c:pt>
                <c:pt idx="29">
                  <c:v>43327</c:v>
                </c:pt>
                <c:pt idx="30">
                  <c:v>43335</c:v>
                </c:pt>
                <c:pt idx="31">
                  <c:v>43343</c:v>
                </c:pt>
                <c:pt idx="32">
                  <c:v>43350</c:v>
                </c:pt>
                <c:pt idx="33">
                  <c:v>43358</c:v>
                </c:pt>
                <c:pt idx="34">
                  <c:v>43366</c:v>
                </c:pt>
                <c:pt idx="35">
                  <c:v>43373</c:v>
                </c:pt>
                <c:pt idx="36">
                  <c:v>43380</c:v>
                </c:pt>
                <c:pt idx="37">
                  <c:v>43388</c:v>
                </c:pt>
                <c:pt idx="38">
                  <c:v>43396</c:v>
                </c:pt>
                <c:pt idx="39">
                  <c:v>43404</c:v>
                </c:pt>
                <c:pt idx="40">
                  <c:v>43411</c:v>
                </c:pt>
                <c:pt idx="41">
                  <c:v>43419</c:v>
                </c:pt>
                <c:pt idx="42">
                  <c:v>43427</c:v>
                </c:pt>
                <c:pt idx="43">
                  <c:v>43434</c:v>
                </c:pt>
                <c:pt idx="44">
                  <c:v>43441</c:v>
                </c:pt>
                <c:pt idx="45">
                  <c:v>43449</c:v>
                </c:pt>
                <c:pt idx="46">
                  <c:v>43457</c:v>
                </c:pt>
                <c:pt idx="47">
                  <c:v>43465</c:v>
                </c:pt>
                <c:pt idx="48">
                  <c:v>43472</c:v>
                </c:pt>
                <c:pt idx="49">
                  <c:v>43480</c:v>
                </c:pt>
                <c:pt idx="50">
                  <c:v>43488</c:v>
                </c:pt>
                <c:pt idx="51">
                  <c:v>43496</c:v>
                </c:pt>
                <c:pt idx="52">
                  <c:v>43503</c:v>
                </c:pt>
                <c:pt idx="53">
                  <c:v>43511</c:v>
                </c:pt>
                <c:pt idx="54">
                  <c:v>43519</c:v>
                </c:pt>
                <c:pt idx="55">
                  <c:v>43524</c:v>
                </c:pt>
                <c:pt idx="56">
                  <c:v>43531</c:v>
                </c:pt>
                <c:pt idx="57">
                  <c:v>43539</c:v>
                </c:pt>
                <c:pt idx="58">
                  <c:v>43547</c:v>
                </c:pt>
                <c:pt idx="59">
                  <c:v>43555</c:v>
                </c:pt>
                <c:pt idx="60">
                  <c:v>43562</c:v>
                </c:pt>
                <c:pt idx="61">
                  <c:v>43570</c:v>
                </c:pt>
                <c:pt idx="62">
                  <c:v>43578</c:v>
                </c:pt>
                <c:pt idx="63">
                  <c:v>43585</c:v>
                </c:pt>
                <c:pt idx="64">
                  <c:v>43592</c:v>
                </c:pt>
                <c:pt idx="65">
                  <c:v>43600</c:v>
                </c:pt>
                <c:pt idx="66">
                  <c:v>43608</c:v>
                </c:pt>
                <c:pt idx="67">
                  <c:v>43616</c:v>
                </c:pt>
                <c:pt idx="68">
                  <c:v>43623</c:v>
                </c:pt>
                <c:pt idx="69">
                  <c:v>43631</c:v>
                </c:pt>
                <c:pt idx="70">
                  <c:v>43639</c:v>
                </c:pt>
                <c:pt idx="71">
                  <c:v>43646</c:v>
                </c:pt>
                <c:pt idx="72">
                  <c:v>43653</c:v>
                </c:pt>
                <c:pt idx="73">
                  <c:v>43661</c:v>
                </c:pt>
                <c:pt idx="74">
                  <c:v>43669</c:v>
                </c:pt>
                <c:pt idx="75">
                  <c:v>43677</c:v>
                </c:pt>
                <c:pt idx="76">
                  <c:v>43684</c:v>
                </c:pt>
                <c:pt idx="77">
                  <c:v>43692</c:v>
                </c:pt>
                <c:pt idx="78">
                  <c:v>43700</c:v>
                </c:pt>
                <c:pt idx="79">
                  <c:v>43708</c:v>
                </c:pt>
                <c:pt idx="80">
                  <c:v>43715</c:v>
                </c:pt>
                <c:pt idx="81">
                  <c:v>43723</c:v>
                </c:pt>
                <c:pt idx="82">
                  <c:v>43731</c:v>
                </c:pt>
                <c:pt idx="83">
                  <c:v>43738</c:v>
                </c:pt>
                <c:pt idx="84">
                  <c:v>43745</c:v>
                </c:pt>
                <c:pt idx="85">
                  <c:v>43753</c:v>
                </c:pt>
                <c:pt idx="86">
                  <c:v>43761</c:v>
                </c:pt>
                <c:pt idx="87">
                  <c:v>43769</c:v>
                </c:pt>
                <c:pt idx="88">
                  <c:v>43776</c:v>
                </c:pt>
                <c:pt idx="89">
                  <c:v>43784</c:v>
                </c:pt>
                <c:pt idx="90">
                  <c:v>43792</c:v>
                </c:pt>
                <c:pt idx="91">
                  <c:v>43799</c:v>
                </c:pt>
                <c:pt idx="92">
                  <c:v>43806</c:v>
                </c:pt>
                <c:pt idx="93">
                  <c:v>43814</c:v>
                </c:pt>
                <c:pt idx="94">
                  <c:v>43822</c:v>
                </c:pt>
                <c:pt idx="95">
                  <c:v>43830</c:v>
                </c:pt>
                <c:pt idx="96">
                  <c:v>43837</c:v>
                </c:pt>
                <c:pt idx="97">
                  <c:v>43845</c:v>
                </c:pt>
                <c:pt idx="98">
                  <c:v>43853</c:v>
                </c:pt>
                <c:pt idx="99">
                  <c:v>43861</c:v>
                </c:pt>
                <c:pt idx="100">
                  <c:v>43868</c:v>
                </c:pt>
                <c:pt idx="101">
                  <c:v>43876</c:v>
                </c:pt>
                <c:pt idx="102">
                  <c:v>43884</c:v>
                </c:pt>
                <c:pt idx="103">
                  <c:v>43890</c:v>
                </c:pt>
                <c:pt idx="104">
                  <c:v>43897</c:v>
                </c:pt>
                <c:pt idx="105">
                  <c:v>43905</c:v>
                </c:pt>
                <c:pt idx="106">
                  <c:v>43913</c:v>
                </c:pt>
                <c:pt idx="107">
                  <c:v>43921</c:v>
                </c:pt>
                <c:pt idx="108">
                  <c:v>43928</c:v>
                </c:pt>
                <c:pt idx="109">
                  <c:v>43936</c:v>
                </c:pt>
                <c:pt idx="110">
                  <c:v>43944</c:v>
                </c:pt>
                <c:pt idx="111">
                  <c:v>43951</c:v>
                </c:pt>
                <c:pt idx="112">
                  <c:v>43958</c:v>
                </c:pt>
                <c:pt idx="113">
                  <c:v>43966</c:v>
                </c:pt>
                <c:pt idx="114">
                  <c:v>43974</c:v>
                </c:pt>
                <c:pt idx="115">
                  <c:v>43982</c:v>
                </c:pt>
                <c:pt idx="116">
                  <c:v>43989</c:v>
                </c:pt>
                <c:pt idx="117">
                  <c:v>43997</c:v>
                </c:pt>
                <c:pt idx="118">
                  <c:v>44005</c:v>
                </c:pt>
                <c:pt idx="119">
                  <c:v>44012</c:v>
                </c:pt>
                <c:pt idx="120">
                  <c:v>44019</c:v>
                </c:pt>
                <c:pt idx="121">
                  <c:v>44027</c:v>
                </c:pt>
                <c:pt idx="122">
                  <c:v>44035</c:v>
                </c:pt>
                <c:pt idx="123">
                  <c:v>44043</c:v>
                </c:pt>
                <c:pt idx="124">
                  <c:v>44050</c:v>
                </c:pt>
                <c:pt idx="125">
                  <c:v>44058</c:v>
                </c:pt>
                <c:pt idx="126">
                  <c:v>44066</c:v>
                </c:pt>
                <c:pt idx="127">
                  <c:v>44074</c:v>
                </c:pt>
                <c:pt idx="128">
                  <c:v>44081</c:v>
                </c:pt>
                <c:pt idx="129">
                  <c:v>44089</c:v>
                </c:pt>
                <c:pt idx="130">
                  <c:v>44097</c:v>
                </c:pt>
                <c:pt idx="131">
                  <c:v>44104</c:v>
                </c:pt>
                <c:pt idx="132">
                  <c:v>44111</c:v>
                </c:pt>
                <c:pt idx="133">
                  <c:v>44119</c:v>
                </c:pt>
                <c:pt idx="134">
                  <c:v>44127</c:v>
                </c:pt>
                <c:pt idx="135">
                  <c:v>44135</c:v>
                </c:pt>
                <c:pt idx="136">
                  <c:v>44142</c:v>
                </c:pt>
                <c:pt idx="137">
                  <c:v>44150</c:v>
                </c:pt>
                <c:pt idx="138">
                  <c:v>44158</c:v>
                </c:pt>
                <c:pt idx="139">
                  <c:v>44165</c:v>
                </c:pt>
                <c:pt idx="140">
                  <c:v>44172</c:v>
                </c:pt>
                <c:pt idx="141">
                  <c:v>44180</c:v>
                </c:pt>
                <c:pt idx="142">
                  <c:v>44188</c:v>
                </c:pt>
                <c:pt idx="143">
                  <c:v>44196</c:v>
                </c:pt>
                <c:pt idx="144">
                  <c:v>44203</c:v>
                </c:pt>
                <c:pt idx="145">
                  <c:v>44211</c:v>
                </c:pt>
                <c:pt idx="146">
                  <c:v>44219</c:v>
                </c:pt>
                <c:pt idx="147">
                  <c:v>44227</c:v>
                </c:pt>
                <c:pt idx="148">
                  <c:v>44234</c:v>
                </c:pt>
                <c:pt idx="149">
                  <c:v>44242</c:v>
                </c:pt>
                <c:pt idx="150">
                  <c:v>44250</c:v>
                </c:pt>
                <c:pt idx="151">
                  <c:v>44255</c:v>
                </c:pt>
                <c:pt idx="152">
                  <c:v>44262</c:v>
                </c:pt>
                <c:pt idx="153">
                  <c:v>44270</c:v>
                </c:pt>
                <c:pt idx="154">
                  <c:v>44278</c:v>
                </c:pt>
                <c:pt idx="155">
                  <c:v>44286</c:v>
                </c:pt>
                <c:pt idx="156">
                  <c:v>44293</c:v>
                </c:pt>
                <c:pt idx="157">
                  <c:v>44301</c:v>
                </c:pt>
                <c:pt idx="158">
                  <c:v>44309</c:v>
                </c:pt>
                <c:pt idx="159">
                  <c:v>44316</c:v>
                </c:pt>
                <c:pt idx="160">
                  <c:v>44323</c:v>
                </c:pt>
                <c:pt idx="161">
                  <c:v>44331</c:v>
                </c:pt>
                <c:pt idx="162">
                  <c:v>44339</c:v>
                </c:pt>
                <c:pt idx="163">
                  <c:v>44347</c:v>
                </c:pt>
                <c:pt idx="164">
                  <c:v>44354</c:v>
                </c:pt>
                <c:pt idx="165">
                  <c:v>44362</c:v>
                </c:pt>
                <c:pt idx="166">
                  <c:v>44370</c:v>
                </c:pt>
                <c:pt idx="167">
                  <c:v>44377</c:v>
                </c:pt>
                <c:pt idx="168">
                  <c:v>44384</c:v>
                </c:pt>
                <c:pt idx="169">
                  <c:v>44392</c:v>
                </c:pt>
                <c:pt idx="170">
                  <c:v>44400</c:v>
                </c:pt>
                <c:pt idx="171">
                  <c:v>44408</c:v>
                </c:pt>
                <c:pt idx="172">
                  <c:v>44415</c:v>
                </c:pt>
                <c:pt idx="173">
                  <c:v>44423</c:v>
                </c:pt>
                <c:pt idx="174">
                  <c:v>44431</c:v>
                </c:pt>
                <c:pt idx="175">
                  <c:v>44439</c:v>
                </c:pt>
                <c:pt idx="176">
                  <c:v>44446</c:v>
                </c:pt>
                <c:pt idx="177">
                  <c:v>44454</c:v>
                </c:pt>
                <c:pt idx="178">
                  <c:v>44462</c:v>
                </c:pt>
                <c:pt idx="179">
                  <c:v>44469</c:v>
                </c:pt>
                <c:pt idx="180">
                  <c:v>44476</c:v>
                </c:pt>
                <c:pt idx="181">
                  <c:v>44484</c:v>
                </c:pt>
                <c:pt idx="182">
                  <c:v>44492</c:v>
                </c:pt>
                <c:pt idx="183">
                  <c:v>44500</c:v>
                </c:pt>
                <c:pt idx="184">
                  <c:v>44507</c:v>
                </c:pt>
                <c:pt idx="185">
                  <c:v>44515</c:v>
                </c:pt>
                <c:pt idx="186">
                  <c:v>44523</c:v>
                </c:pt>
                <c:pt idx="187">
                  <c:v>44530</c:v>
                </c:pt>
                <c:pt idx="188">
                  <c:v>44537</c:v>
                </c:pt>
                <c:pt idx="189">
                  <c:v>44545</c:v>
                </c:pt>
                <c:pt idx="190">
                  <c:v>44553</c:v>
                </c:pt>
                <c:pt idx="191">
                  <c:v>44561</c:v>
                </c:pt>
                <c:pt idx="192">
                  <c:v>44568</c:v>
                </c:pt>
                <c:pt idx="193">
                  <c:v>44576</c:v>
                </c:pt>
                <c:pt idx="194">
                  <c:v>44584</c:v>
                </c:pt>
                <c:pt idx="195">
                  <c:v>44592</c:v>
                </c:pt>
                <c:pt idx="196">
                  <c:v>44599</c:v>
                </c:pt>
                <c:pt idx="197">
                  <c:v>44607</c:v>
                </c:pt>
                <c:pt idx="198">
                  <c:v>44615</c:v>
                </c:pt>
                <c:pt idx="199">
                  <c:v>44620</c:v>
                </c:pt>
                <c:pt idx="200">
                  <c:v>44627</c:v>
                </c:pt>
              </c:numCache>
            </c:numRef>
          </c:cat>
          <c:val>
            <c:numRef>
              <c:f>Consumo!$E$723:$E$923</c:f>
              <c:numCache>
                <c:formatCode>0.0</c:formatCode>
                <c:ptCount val="201"/>
                <c:pt idx="0">
                  <c:v>1643.8184144139843</c:v>
                </c:pt>
                <c:pt idx="1">
                  <c:v>1678.5918584573667</c:v>
                </c:pt>
                <c:pt idx="2">
                  <c:v>1679.7997237434313</c:v>
                </c:pt>
                <c:pt idx="3">
                  <c:v>1684.4797390837866</c:v>
                </c:pt>
                <c:pt idx="4">
                  <c:v>1682.062803609766</c:v>
                </c:pt>
                <c:pt idx="5">
                  <c:v>1667.3624719273885</c:v>
                </c:pt>
                <c:pt idx="6">
                  <c:v>1625.7819981127507</c:v>
                </c:pt>
                <c:pt idx="7">
                  <c:v>1581.6794669018</c:v>
                </c:pt>
                <c:pt idx="8">
                  <c:v>1568.6965169731527</c:v>
                </c:pt>
                <c:pt idx="9">
                  <c:v>1597.1897029177112</c:v>
                </c:pt>
                <c:pt idx="10">
                  <c:v>1611.0369648806993</c:v>
                </c:pt>
                <c:pt idx="11">
                  <c:v>1620.6421406480654</c:v>
                </c:pt>
                <c:pt idx="12">
                  <c:v>1646.8645199121222</c:v>
                </c:pt>
                <c:pt idx="13">
                  <c:v>1636.4195535443671</c:v>
                </c:pt>
                <c:pt idx="14">
                  <c:v>1650.7301962413349</c:v>
                </c:pt>
                <c:pt idx="15">
                  <c:v>1643.2393957635534</c:v>
                </c:pt>
                <c:pt idx="16">
                  <c:v>1631.1280785585682</c:v>
                </c:pt>
                <c:pt idx="17">
                  <c:v>1643.4187628778157</c:v>
                </c:pt>
                <c:pt idx="18">
                  <c:v>1644.4535992832341</c:v>
                </c:pt>
                <c:pt idx="19">
                  <c:v>1721.2200062212851</c:v>
                </c:pt>
                <c:pt idx="20">
                  <c:v>1745.710450491192</c:v>
                </c:pt>
                <c:pt idx="21">
                  <c:v>1729.2069724281987</c:v>
                </c:pt>
                <c:pt idx="22">
                  <c:v>1723.2819817354423</c:v>
                </c:pt>
                <c:pt idx="23">
                  <c:v>1733.6888243793214</c:v>
                </c:pt>
                <c:pt idx="24">
                  <c:v>1727.4614795717073</c:v>
                </c:pt>
                <c:pt idx="25">
                  <c:v>1734.1836237889411</c:v>
                </c:pt>
                <c:pt idx="26">
                  <c:v>1737.1041862569143</c:v>
                </c:pt>
                <c:pt idx="27">
                  <c:v>1761.7060118990878</c:v>
                </c:pt>
                <c:pt idx="28">
                  <c:v>1796.6810113036399</c:v>
                </c:pt>
                <c:pt idx="29">
                  <c:v>1777.9043756301644</c:v>
                </c:pt>
                <c:pt idx="30">
                  <c:v>1836.7048519101791</c:v>
                </c:pt>
                <c:pt idx="31">
                  <c:v>1850.2625155315804</c:v>
                </c:pt>
                <c:pt idx="32">
                  <c:v>1824.4671792834822</c:v>
                </c:pt>
                <c:pt idx="33">
                  <c:v>1857.5464466323003</c:v>
                </c:pt>
                <c:pt idx="34">
                  <c:v>1764.4306434909772</c:v>
                </c:pt>
                <c:pt idx="35">
                  <c:v>1791.2650004010966</c:v>
                </c:pt>
                <c:pt idx="36">
                  <c:v>1810.351669859399</c:v>
                </c:pt>
                <c:pt idx="37">
                  <c:v>1817.2528167014329</c:v>
                </c:pt>
                <c:pt idx="38">
                  <c:v>1823.9073329263883</c:v>
                </c:pt>
                <c:pt idx="39">
                  <c:v>1861.648682313348</c:v>
                </c:pt>
                <c:pt idx="40">
                  <c:v>1830.2173304539126</c:v>
                </c:pt>
                <c:pt idx="41">
                  <c:v>1839.8617085411959</c:v>
                </c:pt>
                <c:pt idx="42">
                  <c:v>1820.7405832152383</c:v>
                </c:pt>
                <c:pt idx="43">
                  <c:v>1770.8566653474095</c:v>
                </c:pt>
                <c:pt idx="44">
                  <c:v>1778.7069880931058</c:v>
                </c:pt>
                <c:pt idx="45">
                  <c:v>1753.5178778338634</c:v>
                </c:pt>
                <c:pt idx="46">
                  <c:v>1831.9220496859625</c:v>
                </c:pt>
                <c:pt idx="47">
                  <c:v>1798.7581833969293</c:v>
                </c:pt>
                <c:pt idx="48">
                  <c:v>1759.946514712009</c:v>
                </c:pt>
                <c:pt idx="49">
                  <c:v>1759.2018755105034</c:v>
                </c:pt>
                <c:pt idx="50">
                  <c:v>1736.7215210177701</c:v>
                </c:pt>
                <c:pt idx="51">
                  <c:v>1691.1522638855536</c:v>
                </c:pt>
                <c:pt idx="52">
                  <c:v>1682.359353843636</c:v>
                </c:pt>
                <c:pt idx="53">
                  <c:v>1665.4137706418092</c:v>
                </c:pt>
                <c:pt idx="54">
                  <c:v>1613.4631748077329</c:v>
                </c:pt>
                <c:pt idx="55">
                  <c:v>1595.0240365859668</c:v>
                </c:pt>
                <c:pt idx="56">
                  <c:v>1598.3395462598919</c:v>
                </c:pt>
                <c:pt idx="57">
                  <c:v>1610.3861437493583</c:v>
                </c:pt>
                <c:pt idx="58">
                  <c:v>1591.8292248032553</c:v>
                </c:pt>
                <c:pt idx="59">
                  <c:v>1608.0078263025907</c:v>
                </c:pt>
                <c:pt idx="60">
                  <c:v>1641.2195213738394</c:v>
                </c:pt>
                <c:pt idx="61">
                  <c:v>1645.290364213125</c:v>
                </c:pt>
                <c:pt idx="62">
                  <c:v>1633.1836933474199</c:v>
                </c:pt>
                <c:pt idx="63">
                  <c:v>1612.5765291753692</c:v>
                </c:pt>
                <c:pt idx="64">
                  <c:v>1627.2700450838495</c:v>
                </c:pt>
                <c:pt idx="65">
                  <c:v>1660.160298512784</c:v>
                </c:pt>
                <c:pt idx="66">
                  <c:v>1665.288931353859</c:v>
                </c:pt>
                <c:pt idx="67">
                  <c:v>1733.9113750066795</c:v>
                </c:pt>
                <c:pt idx="68">
                  <c:v>1718.8889666660521</c:v>
                </c:pt>
                <c:pt idx="69">
                  <c:v>1699.6270432094802</c:v>
                </c:pt>
                <c:pt idx="70">
                  <c:v>1719.0234030785559</c:v>
                </c:pt>
                <c:pt idx="71">
                  <c:v>1678.8386455235432</c:v>
                </c:pt>
                <c:pt idx="72">
                  <c:v>1677.2601789904991</c:v>
                </c:pt>
                <c:pt idx="73">
                  <c:v>1687.5773261112925</c:v>
                </c:pt>
                <c:pt idx="74">
                  <c:v>1701.7017042793309</c:v>
                </c:pt>
                <c:pt idx="75">
                  <c:v>1721.6062568245579</c:v>
                </c:pt>
                <c:pt idx="76">
                  <c:v>1729.9982004854953</c:v>
                </c:pt>
                <c:pt idx="77">
                  <c:v>1715.9968696658082</c:v>
                </c:pt>
                <c:pt idx="78">
                  <c:v>1764.5110468828625</c:v>
                </c:pt>
                <c:pt idx="79">
                  <c:v>1736.2395016213536</c:v>
                </c:pt>
                <c:pt idx="80">
                  <c:v>1737.5571318883733</c:v>
                </c:pt>
                <c:pt idx="81">
                  <c:v>1743.6114699833652</c:v>
                </c:pt>
                <c:pt idx="82">
                  <c:v>1680.4280344474701</c:v>
                </c:pt>
                <c:pt idx="83">
                  <c:v>1735.4127754541696</c:v>
                </c:pt>
                <c:pt idx="84">
                  <c:v>1738.6024951688958</c:v>
                </c:pt>
                <c:pt idx="85">
                  <c:v>1750.2018308755307</c:v>
                </c:pt>
                <c:pt idx="86">
                  <c:v>1712.8892380505658</c:v>
                </c:pt>
                <c:pt idx="87">
                  <c:v>1679.3568747340012</c:v>
                </c:pt>
                <c:pt idx="88">
                  <c:v>1647.9911560612265</c:v>
                </c:pt>
                <c:pt idx="89">
                  <c:v>1655.6776807272865</c:v>
                </c:pt>
                <c:pt idx="90">
                  <c:v>1601.8002603238749</c:v>
                </c:pt>
                <c:pt idx="91">
                  <c:v>1601.8525530833952</c:v>
                </c:pt>
                <c:pt idx="92">
                  <c:v>1591.7901173411706</c:v>
                </c:pt>
                <c:pt idx="93">
                  <c:v>1603.42417726962</c:v>
                </c:pt>
                <c:pt idx="94">
                  <c:v>1682.3271551880753</c:v>
                </c:pt>
                <c:pt idx="95">
                  <c:v>1621.2506298136839</c:v>
                </c:pt>
                <c:pt idx="96">
                  <c:v>1577.9153214248288</c:v>
                </c:pt>
                <c:pt idx="97">
                  <c:v>1545.1099344456859</c:v>
                </c:pt>
                <c:pt idx="98">
                  <c:v>1578.6287222189401</c:v>
                </c:pt>
                <c:pt idx="99">
                  <c:v>1610.1615642725569</c:v>
                </c:pt>
                <c:pt idx="100">
                  <c:v>1618.1137611666963</c:v>
                </c:pt>
                <c:pt idx="101">
                  <c:v>1581.0444694303455</c:v>
                </c:pt>
                <c:pt idx="102">
                  <c:v>1562.7006175259748</c:v>
                </c:pt>
                <c:pt idx="103">
                  <c:v>1546.9826192331411</c:v>
                </c:pt>
                <c:pt idx="104">
                  <c:v>1546.73336662269</c:v>
                </c:pt>
                <c:pt idx="105">
                  <c:v>1537.7304370330739</c:v>
                </c:pt>
                <c:pt idx="106">
                  <c:v>1522.6229770749705</c:v>
                </c:pt>
                <c:pt idx="107">
                  <c:v>1558.1211158430312</c:v>
                </c:pt>
                <c:pt idx="108">
                  <c:v>1585.6271413253858</c:v>
                </c:pt>
                <c:pt idx="109">
                  <c:v>1555.7606615463931</c:v>
                </c:pt>
                <c:pt idx="110">
                  <c:v>1541.8137360985554</c:v>
                </c:pt>
                <c:pt idx="111">
                  <c:v>1507.7556233593325</c:v>
                </c:pt>
                <c:pt idx="112">
                  <c:v>1496.3189821072667</c:v>
                </c:pt>
                <c:pt idx="113">
                  <c:v>1504.4270828216486</c:v>
                </c:pt>
                <c:pt idx="114">
                  <c:v>1478.8271935048472</c:v>
                </c:pt>
                <c:pt idx="115">
                  <c:v>1448.4744584379357</c:v>
                </c:pt>
                <c:pt idx="116">
                  <c:v>1438.7969348998033</c:v>
                </c:pt>
                <c:pt idx="117">
                  <c:v>1402.9232366011624</c:v>
                </c:pt>
                <c:pt idx="118">
                  <c:v>1377.7666415636072</c:v>
                </c:pt>
                <c:pt idx="119">
                  <c:v>1339.2472608524565</c:v>
                </c:pt>
                <c:pt idx="120">
                  <c:v>1343.5107614080184</c:v>
                </c:pt>
                <c:pt idx="121">
                  <c:v>1364.7107816871151</c:v>
                </c:pt>
                <c:pt idx="122">
                  <c:v>1373.1236290689785</c:v>
                </c:pt>
                <c:pt idx="123">
                  <c:v>1381.889725488993</c:v>
                </c:pt>
                <c:pt idx="124">
                  <c:v>1403.9573862012048</c:v>
                </c:pt>
                <c:pt idx="125">
                  <c:v>1385.671792638374</c:v>
                </c:pt>
                <c:pt idx="126">
                  <c:v>1432.3310826540587</c:v>
                </c:pt>
                <c:pt idx="127">
                  <c:v>1486.4257981963847</c:v>
                </c:pt>
                <c:pt idx="128">
                  <c:v>1498.1684269608461</c:v>
                </c:pt>
                <c:pt idx="129">
                  <c:v>1549.9469200817196</c:v>
                </c:pt>
                <c:pt idx="130">
                  <c:v>1571.969198088279</c:v>
                </c:pt>
                <c:pt idx="131">
                  <c:v>1599.7903402848099</c:v>
                </c:pt>
                <c:pt idx="132">
                  <c:v>1608.8578946070659</c:v>
                </c:pt>
                <c:pt idx="133">
                  <c:v>1622.1091359942068</c:v>
                </c:pt>
                <c:pt idx="134">
                  <c:v>1653.1272475144397</c:v>
                </c:pt>
                <c:pt idx="135">
                  <c:v>1652.7908858647629</c:v>
                </c:pt>
                <c:pt idx="136">
                  <c:v>1674.7533769437812</c:v>
                </c:pt>
                <c:pt idx="137">
                  <c:v>1694.2748334493658</c:v>
                </c:pt>
                <c:pt idx="138">
                  <c:v>1728.7468763661882</c:v>
                </c:pt>
                <c:pt idx="139">
                  <c:v>1721.452916195273</c:v>
                </c:pt>
                <c:pt idx="140">
                  <c:v>1751.711157139928</c:v>
                </c:pt>
                <c:pt idx="141">
                  <c:v>1757.0904109140345</c:v>
                </c:pt>
                <c:pt idx="142">
                  <c:v>1821.5397157783636</c:v>
                </c:pt>
                <c:pt idx="143">
                  <c:v>1829.862396792151</c:v>
                </c:pt>
                <c:pt idx="144">
                  <c:v>1827.6148301981282</c:v>
                </c:pt>
                <c:pt idx="145">
                  <c:v>1845.7404789793954</c:v>
                </c:pt>
                <c:pt idx="146">
                  <c:v>1820.1163504967662</c:v>
                </c:pt>
                <c:pt idx="147">
                  <c:v>1843.7894350481856</c:v>
                </c:pt>
                <c:pt idx="148">
                  <c:v>1835.1216222051528</c:v>
                </c:pt>
                <c:pt idx="149">
                  <c:v>1887.9087148757237</c:v>
                </c:pt>
                <c:pt idx="150">
                  <c:v>1913.5350098906431</c:v>
                </c:pt>
                <c:pt idx="151">
                  <c:v>1868.7133590267554</c:v>
                </c:pt>
                <c:pt idx="152">
                  <c:v>1867.6137252352421</c:v>
                </c:pt>
                <c:pt idx="153">
                  <c:v>1878.0518024514654</c:v>
                </c:pt>
                <c:pt idx="154">
                  <c:v>1889.1984297143417</c:v>
                </c:pt>
                <c:pt idx="155">
                  <c:v>2007.6624467685597</c:v>
                </c:pt>
                <c:pt idx="156">
                  <c:v>2025.6742005774229</c:v>
                </c:pt>
                <c:pt idx="157">
                  <c:v>2055.8483923142094</c:v>
                </c:pt>
                <c:pt idx="158">
                  <c:v>2117.7490449124748</c:v>
                </c:pt>
                <c:pt idx="159">
                  <c:v>2139.5710261014233</c:v>
                </c:pt>
                <c:pt idx="160">
                  <c:v>2192.2928645380953</c:v>
                </c:pt>
                <c:pt idx="161">
                  <c:v>2173.1275949452247</c:v>
                </c:pt>
                <c:pt idx="162">
                  <c:v>2134.3828028908629</c:v>
                </c:pt>
                <c:pt idx="163">
                  <c:v>2263.0975617641229</c:v>
                </c:pt>
                <c:pt idx="164">
                  <c:v>2281.5926357750327</c:v>
                </c:pt>
                <c:pt idx="165">
                  <c:v>2299.2646566759313</c:v>
                </c:pt>
                <c:pt idx="166">
                  <c:v>2268.7933553819958</c:v>
                </c:pt>
                <c:pt idx="167">
                  <c:v>2185.0000366729464</c:v>
                </c:pt>
                <c:pt idx="168">
                  <c:v>2246.2548307900597</c:v>
                </c:pt>
                <c:pt idx="169">
                  <c:v>2264.0157098978129</c:v>
                </c:pt>
                <c:pt idx="170">
                  <c:v>2275.5226637721498</c:v>
                </c:pt>
                <c:pt idx="171">
                  <c:v>2322.1833998689735</c:v>
                </c:pt>
                <c:pt idx="172">
                  <c:v>2320.3621307989338</c:v>
                </c:pt>
                <c:pt idx="173">
                  <c:v>2357.9333190255074</c:v>
                </c:pt>
                <c:pt idx="174">
                  <c:v>2455.8878211182487</c:v>
                </c:pt>
                <c:pt idx="175">
                  <c:v>2469.1640250705332</c:v>
                </c:pt>
                <c:pt idx="176">
                  <c:v>2486.4209037079213</c:v>
                </c:pt>
                <c:pt idx="177">
                  <c:v>2534.1786701724968</c:v>
                </c:pt>
                <c:pt idx="178">
                  <c:v>2565.5110677645134</c:v>
                </c:pt>
                <c:pt idx="179">
                  <c:v>2600.1182948775081</c:v>
                </c:pt>
                <c:pt idx="180">
                  <c:v>2599.7880705555608</c:v>
                </c:pt>
                <c:pt idx="181">
                  <c:v>2625.8277388204006</c:v>
                </c:pt>
                <c:pt idx="182">
                  <c:v>2668.342741762011</c:v>
                </c:pt>
                <c:pt idx="183">
                  <c:v>2711.6551722968143</c:v>
                </c:pt>
                <c:pt idx="184">
                  <c:v>2715.0580064293999</c:v>
                </c:pt>
                <c:pt idx="185">
                  <c:v>2776.6072141139039</c:v>
                </c:pt>
                <c:pt idx="186">
                  <c:v>2809.4836765406972</c:v>
                </c:pt>
                <c:pt idx="187">
                  <c:v>2757.6031846854044</c:v>
                </c:pt>
                <c:pt idx="188">
                  <c:v>2846.9136220685964</c:v>
                </c:pt>
                <c:pt idx="189">
                  <c:v>2816.6731452288527</c:v>
                </c:pt>
                <c:pt idx="190">
                  <c:v>2869.408531434914</c:v>
                </c:pt>
                <c:pt idx="191">
                  <c:v>2882.1646156534457</c:v>
                </c:pt>
                <c:pt idx="192">
                  <c:v>2864.0291808555162</c:v>
                </c:pt>
                <c:pt idx="193">
                  <c:v>2838.4590587318803</c:v>
                </c:pt>
                <c:pt idx="194">
                  <c:v>2769.0064913558895</c:v>
                </c:pt>
                <c:pt idx="195">
                  <c:v>2721.5286850620587</c:v>
                </c:pt>
                <c:pt idx="196">
                  <c:v>2722.5120639613865</c:v>
                </c:pt>
                <c:pt idx="197">
                  <c:v>2675.8212228113566</c:v>
                </c:pt>
                <c:pt idx="198">
                  <c:v>2645.1329854593259</c:v>
                </c:pt>
                <c:pt idx="199">
                  <c:v>2560.609287319312</c:v>
                </c:pt>
                <c:pt idx="200">
                  <c:v>2494.0892458491608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EF51-47E2-BEF9-E1B61772702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69274527"/>
        <c:axId val="269295327"/>
      </c:lineChart>
      <c:dateAx>
        <c:axId val="269274527"/>
        <c:scaling>
          <c:orientation val="minMax"/>
        </c:scaling>
        <c:delete val="0"/>
        <c:axPos val="b"/>
        <c:numFmt formatCode="mmm\-yy" sourceLinked="0"/>
        <c:majorTickMark val="none"/>
        <c:minorTickMark val="none"/>
        <c:tickLblPos val="low"/>
        <c:spPr>
          <a:noFill/>
          <a:ln w="9525" cap="flat" cmpd="sng" algn="ctr">
            <a:solidFill>
              <a:srgbClr val="000000"/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rgbClr val="000000"/>
                </a:solidFill>
                <a:latin typeface="Helvetica"/>
                <a:ea typeface="Helvetica"/>
                <a:cs typeface="Helvetica"/>
              </a:defRPr>
            </a:pPr>
            <a:endParaRPr lang="es-CL"/>
          </a:p>
        </c:txPr>
        <c:crossAx val="269295327"/>
        <c:crosses val="autoZero"/>
        <c:auto val="1"/>
        <c:lblOffset val="100"/>
        <c:baseTimeUnit val="days"/>
      </c:dateAx>
      <c:valAx>
        <c:axId val="26929532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ysClr val="window" lastClr="FFFFFF">
                  <a:lumMod val="65000"/>
                </a:sysClr>
              </a:solidFill>
              <a:prstDash val="solid"/>
              <a:round/>
              <a:headEnd type="none" w="med" len="med"/>
              <a:tailEnd type="none" w="med" len="med"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000000"/>
                </a:solidFill>
                <a:latin typeface="Helvetica"/>
                <a:ea typeface="Helvetica"/>
                <a:cs typeface="Helvetica"/>
              </a:defRPr>
            </a:pPr>
            <a:endParaRPr lang="es-CL"/>
          </a:p>
        </c:txPr>
        <c:crossAx val="26927452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rgbClr val="000000"/>
              </a:solidFill>
              <a:latin typeface="Helvetica"/>
              <a:ea typeface="Helvetica"/>
              <a:cs typeface="Helvetica"/>
            </a:defRPr>
          </a:pPr>
          <a:endParaRPr lang="es-C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  <a:extLst>
      <a:ext uri="{909E8E84-426E-40DD-AFC4-6F175D3DCCD1}">
        <a14:hiddenFill xmlns:a14="http://schemas.microsoft.com/office/drawing/2010/main">
          <a:solidFill>
            <a:sysClr val="window" lastClr="FFFFFF"/>
          </a:solidFill>
        </a14:hiddenFill>
      </a:ext>
      <a:ext uri="{91240B29-F687-4F45-9708-019B960494DF}">
        <a14:hiddenLine xmlns:a14="http://schemas.microsoft.com/office/drawing/2010/main" w="9525" cap="flat" cmpd="sng" algn="ctr">
          <a:solidFill>
            <a:sysClr val="windowText" lastClr="000000">
              <a:lumMod val="15000"/>
              <a:lumOff val="85000"/>
            </a:sysClr>
          </a:solidFill>
          <a:round/>
        </a14:hiddenLine>
      </a:ext>
    </a:extLst>
  </c:spPr>
  <c:txPr>
    <a:bodyPr/>
    <a:lstStyle/>
    <a:p>
      <a:pPr>
        <a:defRPr sz="1200">
          <a:solidFill>
            <a:srgbClr val="000000"/>
          </a:solidFill>
          <a:latin typeface="Helvetica"/>
          <a:ea typeface="Helvetica"/>
          <a:cs typeface="Helvetica"/>
        </a:defRPr>
      </a:pPr>
      <a:endParaRPr lang="es-CL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1" i="0" u="none" strike="noStrike" kern="1200" spc="0" baseline="0">
                <a:solidFill>
                  <a:srgbClr val="000000"/>
                </a:solidFill>
                <a:latin typeface="Helvetica"/>
                <a:ea typeface="Helvetica"/>
                <a:cs typeface="Helvetica"/>
              </a:defRPr>
            </a:pPr>
            <a:r>
              <a:rPr lang="es-CL" dirty="0"/>
              <a:t>Indicadores </a:t>
            </a:r>
            <a:r>
              <a:rPr lang="es-CL" dirty="0" err="1"/>
              <a:t>Contrucción</a:t>
            </a:r>
            <a:r>
              <a:rPr lang="es-CL" dirty="0"/>
              <a:t>
</a:t>
            </a:r>
            <a:r>
              <a:rPr lang="es-CL" sz="1200" b="0" dirty="0"/>
              <a:t>(índices 2014=100 e</a:t>
            </a:r>
            <a:r>
              <a:rPr lang="es-CL" sz="1200" b="0" baseline="0" dirty="0"/>
              <a:t> Índice de difusión</a:t>
            </a:r>
            <a:r>
              <a:rPr lang="es-CL" sz="1200" b="0" dirty="0"/>
              <a:t>)</a:t>
            </a:r>
          </a:p>
        </c:rich>
      </c:tx>
      <c:layout>
        <c:manualLayout>
          <c:xMode val="edge"/>
          <c:yMode val="edge"/>
          <c:x val="0.18339734574004549"/>
          <c:y val="3.6547330413095935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12197148148148149"/>
          <c:y val="0.13207094017094015"/>
          <c:w val="0.76387685185185183"/>
          <c:h val="0.56732564102564098"/>
        </c:manualLayout>
      </c:layout>
      <c:lineChart>
        <c:grouping val="standard"/>
        <c:varyColors val="0"/>
        <c:ser>
          <c:idx val="0"/>
          <c:order val="0"/>
          <c:tx>
            <c:strRef>
              <c:f>Gráfico!$B$3</c:f>
              <c:strCache>
                <c:ptCount val="1"/>
                <c:pt idx="0">
                  <c:v>Despacho de Cemento (pm3m)</c:v>
                </c:pt>
              </c:strCache>
            </c:strRef>
          </c:tx>
          <c:spPr>
            <a:ln w="28575" cap="rnd">
              <a:solidFill>
                <a:srgbClr val="0070C0"/>
              </a:solidFill>
              <a:round/>
            </a:ln>
            <a:effectLst/>
          </c:spPr>
          <c:marker>
            <c:symbol val="none"/>
          </c:marker>
          <c:cat>
            <c:numRef>
              <c:f>Gráfico!$A$4:$A$161</c:f>
              <c:numCache>
                <c:formatCode>m/d/yyyy</c:formatCode>
                <c:ptCount val="158"/>
                <c:pt idx="0">
                  <c:v>39814</c:v>
                </c:pt>
                <c:pt idx="1">
                  <c:v>39845</c:v>
                </c:pt>
                <c:pt idx="2">
                  <c:v>39873</c:v>
                </c:pt>
                <c:pt idx="3">
                  <c:v>39904</c:v>
                </c:pt>
                <c:pt idx="4">
                  <c:v>39934</c:v>
                </c:pt>
                <c:pt idx="5">
                  <c:v>39965</c:v>
                </c:pt>
                <c:pt idx="6">
                  <c:v>39995</c:v>
                </c:pt>
                <c:pt idx="7">
                  <c:v>40026</c:v>
                </c:pt>
                <c:pt idx="8">
                  <c:v>40057</c:v>
                </c:pt>
                <c:pt idx="9">
                  <c:v>40087</c:v>
                </c:pt>
                <c:pt idx="10">
                  <c:v>40118</c:v>
                </c:pt>
                <c:pt idx="11">
                  <c:v>40148</c:v>
                </c:pt>
                <c:pt idx="12">
                  <c:v>40179</c:v>
                </c:pt>
                <c:pt idx="13">
                  <c:v>40210</c:v>
                </c:pt>
                <c:pt idx="14">
                  <c:v>40238</c:v>
                </c:pt>
                <c:pt idx="15">
                  <c:v>40269</c:v>
                </c:pt>
                <c:pt idx="16">
                  <c:v>40299</c:v>
                </c:pt>
                <c:pt idx="17">
                  <c:v>40330</c:v>
                </c:pt>
                <c:pt idx="18">
                  <c:v>40360</c:v>
                </c:pt>
                <c:pt idx="19">
                  <c:v>40391</c:v>
                </c:pt>
                <c:pt idx="20">
                  <c:v>40422</c:v>
                </c:pt>
                <c:pt idx="21">
                  <c:v>40452</c:v>
                </c:pt>
                <c:pt idx="22">
                  <c:v>40483</c:v>
                </c:pt>
                <c:pt idx="23">
                  <c:v>40513</c:v>
                </c:pt>
                <c:pt idx="24">
                  <c:v>40544</c:v>
                </c:pt>
                <c:pt idx="25">
                  <c:v>40575</c:v>
                </c:pt>
                <c:pt idx="26">
                  <c:v>40603</c:v>
                </c:pt>
                <c:pt idx="27">
                  <c:v>40634</c:v>
                </c:pt>
                <c:pt idx="28">
                  <c:v>40664</c:v>
                </c:pt>
                <c:pt idx="29">
                  <c:v>40695</c:v>
                </c:pt>
                <c:pt idx="30">
                  <c:v>40725</c:v>
                </c:pt>
                <c:pt idx="31">
                  <c:v>40756</c:v>
                </c:pt>
                <c:pt idx="32">
                  <c:v>40787</c:v>
                </c:pt>
                <c:pt idx="33">
                  <c:v>40817</c:v>
                </c:pt>
                <c:pt idx="34">
                  <c:v>40848</c:v>
                </c:pt>
                <c:pt idx="35">
                  <c:v>40878</c:v>
                </c:pt>
                <c:pt idx="36">
                  <c:v>40909</c:v>
                </c:pt>
                <c:pt idx="37">
                  <c:v>40940</c:v>
                </c:pt>
                <c:pt idx="38">
                  <c:v>40969</c:v>
                </c:pt>
                <c:pt idx="39">
                  <c:v>41000</c:v>
                </c:pt>
                <c:pt idx="40">
                  <c:v>41030</c:v>
                </c:pt>
                <c:pt idx="41">
                  <c:v>41061</c:v>
                </c:pt>
                <c:pt idx="42">
                  <c:v>41091</c:v>
                </c:pt>
                <c:pt idx="43">
                  <c:v>41122</c:v>
                </c:pt>
                <c:pt idx="44">
                  <c:v>41153</c:v>
                </c:pt>
                <c:pt idx="45">
                  <c:v>41183</c:v>
                </c:pt>
                <c:pt idx="46">
                  <c:v>41214</c:v>
                </c:pt>
                <c:pt idx="47">
                  <c:v>41244</c:v>
                </c:pt>
                <c:pt idx="48">
                  <c:v>41275</c:v>
                </c:pt>
                <c:pt idx="49">
                  <c:v>41306</c:v>
                </c:pt>
                <c:pt idx="50">
                  <c:v>41334</c:v>
                </c:pt>
                <c:pt idx="51">
                  <c:v>41365</c:v>
                </c:pt>
                <c:pt idx="52">
                  <c:v>41395</c:v>
                </c:pt>
                <c:pt idx="53">
                  <c:v>41426</c:v>
                </c:pt>
                <c:pt idx="54">
                  <c:v>41456</c:v>
                </c:pt>
                <c:pt idx="55">
                  <c:v>41487</c:v>
                </c:pt>
                <c:pt idx="56">
                  <c:v>41518</c:v>
                </c:pt>
                <c:pt idx="57">
                  <c:v>41548</c:v>
                </c:pt>
                <c:pt idx="58">
                  <c:v>41579</c:v>
                </c:pt>
                <c:pt idx="59">
                  <c:v>41609</c:v>
                </c:pt>
                <c:pt idx="60">
                  <c:v>41640</c:v>
                </c:pt>
                <c:pt idx="61">
                  <c:v>41671</c:v>
                </c:pt>
                <c:pt idx="62">
                  <c:v>41699</c:v>
                </c:pt>
                <c:pt idx="63">
                  <c:v>41730</c:v>
                </c:pt>
                <c:pt idx="64">
                  <c:v>41760</c:v>
                </c:pt>
                <c:pt idx="65">
                  <c:v>41791</c:v>
                </c:pt>
                <c:pt idx="66">
                  <c:v>41821</c:v>
                </c:pt>
                <c:pt idx="67">
                  <c:v>41852</c:v>
                </c:pt>
                <c:pt idx="68">
                  <c:v>41883</c:v>
                </c:pt>
                <c:pt idx="69">
                  <c:v>41913</c:v>
                </c:pt>
                <c:pt idx="70">
                  <c:v>41944</c:v>
                </c:pt>
                <c:pt idx="71">
                  <c:v>41974</c:v>
                </c:pt>
                <c:pt idx="72">
                  <c:v>42005</c:v>
                </c:pt>
                <c:pt idx="73">
                  <c:v>42036</c:v>
                </c:pt>
                <c:pt idx="74">
                  <c:v>42064</c:v>
                </c:pt>
                <c:pt idx="75">
                  <c:v>42095</c:v>
                </c:pt>
                <c:pt idx="76">
                  <c:v>42125</c:v>
                </c:pt>
                <c:pt idx="77">
                  <c:v>42156</c:v>
                </c:pt>
                <c:pt idx="78">
                  <c:v>42186</c:v>
                </c:pt>
                <c:pt idx="79">
                  <c:v>42217</c:v>
                </c:pt>
                <c:pt idx="80">
                  <c:v>42248</c:v>
                </c:pt>
                <c:pt idx="81">
                  <c:v>42278</c:v>
                </c:pt>
                <c:pt idx="82">
                  <c:v>42309</c:v>
                </c:pt>
                <c:pt idx="83">
                  <c:v>42339</c:v>
                </c:pt>
                <c:pt idx="84">
                  <c:v>42370</c:v>
                </c:pt>
                <c:pt idx="85">
                  <c:v>42401</c:v>
                </c:pt>
                <c:pt idx="86">
                  <c:v>42430</c:v>
                </c:pt>
                <c:pt idx="87">
                  <c:v>42461</c:v>
                </c:pt>
                <c:pt idx="88">
                  <c:v>42491</c:v>
                </c:pt>
                <c:pt idx="89">
                  <c:v>42522</c:v>
                </c:pt>
                <c:pt idx="90">
                  <c:v>42552</c:v>
                </c:pt>
                <c:pt idx="91">
                  <c:v>42583</c:v>
                </c:pt>
                <c:pt idx="92">
                  <c:v>42614</c:v>
                </c:pt>
                <c:pt idx="93">
                  <c:v>42644</c:v>
                </c:pt>
                <c:pt idx="94">
                  <c:v>42675</c:v>
                </c:pt>
                <c:pt idx="95">
                  <c:v>42705</c:v>
                </c:pt>
                <c:pt idx="96">
                  <c:v>42736</c:v>
                </c:pt>
                <c:pt idx="97">
                  <c:v>42767</c:v>
                </c:pt>
                <c:pt idx="98">
                  <c:v>42795</c:v>
                </c:pt>
                <c:pt idx="99">
                  <c:v>42826</c:v>
                </c:pt>
                <c:pt idx="100">
                  <c:v>42856</c:v>
                </c:pt>
                <c:pt idx="101">
                  <c:v>42887</c:v>
                </c:pt>
                <c:pt idx="102">
                  <c:v>42917</c:v>
                </c:pt>
                <c:pt idx="103">
                  <c:v>42948</c:v>
                </c:pt>
                <c:pt idx="104">
                  <c:v>42979</c:v>
                </c:pt>
                <c:pt idx="105">
                  <c:v>43009</c:v>
                </c:pt>
                <c:pt idx="106">
                  <c:v>43040</c:v>
                </c:pt>
                <c:pt idx="107">
                  <c:v>43070</c:v>
                </c:pt>
                <c:pt idx="108">
                  <c:v>43101</c:v>
                </c:pt>
                <c:pt idx="109">
                  <c:v>43132</c:v>
                </c:pt>
                <c:pt idx="110">
                  <c:v>43160</c:v>
                </c:pt>
                <c:pt idx="111">
                  <c:v>43191</c:v>
                </c:pt>
                <c:pt idx="112">
                  <c:v>43221</c:v>
                </c:pt>
                <c:pt idx="113">
                  <c:v>43252</c:v>
                </c:pt>
                <c:pt idx="114">
                  <c:v>43282</c:v>
                </c:pt>
                <c:pt idx="115">
                  <c:v>43313</c:v>
                </c:pt>
                <c:pt idx="116">
                  <c:v>43344</c:v>
                </c:pt>
                <c:pt idx="117">
                  <c:v>43374</c:v>
                </c:pt>
                <c:pt idx="118">
                  <c:v>43405</c:v>
                </c:pt>
                <c:pt idx="119">
                  <c:v>43435</c:v>
                </c:pt>
                <c:pt idx="120">
                  <c:v>43466</c:v>
                </c:pt>
                <c:pt idx="121">
                  <c:v>43497</c:v>
                </c:pt>
                <c:pt idx="122">
                  <c:v>43525</c:v>
                </c:pt>
                <c:pt idx="123">
                  <c:v>43556</c:v>
                </c:pt>
                <c:pt idx="124">
                  <c:v>43586</c:v>
                </c:pt>
                <c:pt idx="125">
                  <c:v>43617</c:v>
                </c:pt>
                <c:pt idx="126">
                  <c:v>43647</c:v>
                </c:pt>
                <c:pt idx="127">
                  <c:v>43678</c:v>
                </c:pt>
                <c:pt idx="128">
                  <c:v>43709</c:v>
                </c:pt>
                <c:pt idx="129">
                  <c:v>43739</c:v>
                </c:pt>
                <c:pt idx="130">
                  <c:v>43770</c:v>
                </c:pt>
                <c:pt idx="131">
                  <c:v>43800</c:v>
                </c:pt>
                <c:pt idx="132">
                  <c:v>43831</c:v>
                </c:pt>
                <c:pt idx="133">
                  <c:v>43862</c:v>
                </c:pt>
                <c:pt idx="134">
                  <c:v>43891</c:v>
                </c:pt>
                <c:pt idx="135">
                  <c:v>43922</c:v>
                </c:pt>
                <c:pt idx="136">
                  <c:v>43952</c:v>
                </c:pt>
                <c:pt idx="137">
                  <c:v>43983</c:v>
                </c:pt>
                <c:pt idx="138">
                  <c:v>44013</c:v>
                </c:pt>
                <c:pt idx="139">
                  <c:v>44044</c:v>
                </c:pt>
                <c:pt idx="140">
                  <c:v>44075</c:v>
                </c:pt>
                <c:pt idx="141">
                  <c:v>44105</c:v>
                </c:pt>
                <c:pt idx="142">
                  <c:v>44136</c:v>
                </c:pt>
                <c:pt idx="143">
                  <c:v>44166</c:v>
                </c:pt>
                <c:pt idx="144">
                  <c:v>44197</c:v>
                </c:pt>
                <c:pt idx="145">
                  <c:v>44228</c:v>
                </c:pt>
                <c:pt idx="146">
                  <c:v>44256</c:v>
                </c:pt>
                <c:pt idx="147">
                  <c:v>44287</c:v>
                </c:pt>
                <c:pt idx="148">
                  <c:v>44317</c:v>
                </c:pt>
                <c:pt idx="149">
                  <c:v>44348</c:v>
                </c:pt>
                <c:pt idx="150">
                  <c:v>44378</c:v>
                </c:pt>
                <c:pt idx="151">
                  <c:v>44409</c:v>
                </c:pt>
                <c:pt idx="152">
                  <c:v>44440</c:v>
                </c:pt>
                <c:pt idx="153">
                  <c:v>44470</c:v>
                </c:pt>
                <c:pt idx="154">
                  <c:v>44501</c:v>
                </c:pt>
                <c:pt idx="155">
                  <c:v>44531</c:v>
                </c:pt>
                <c:pt idx="156">
                  <c:v>44562</c:v>
                </c:pt>
                <c:pt idx="157">
                  <c:v>44593</c:v>
                </c:pt>
              </c:numCache>
            </c:numRef>
          </c:cat>
          <c:val>
            <c:numRef>
              <c:f>Gráfico!$B$4:$B$161</c:f>
              <c:numCache>
                <c:formatCode>#,##0</c:formatCode>
                <c:ptCount val="158"/>
                <c:pt idx="0">
                  <c:v>108.69117327978645</c:v>
                </c:pt>
                <c:pt idx="1">
                  <c:v>103.33368009395578</c:v>
                </c:pt>
                <c:pt idx="2">
                  <c:v>104.58664381206559</c:v>
                </c:pt>
                <c:pt idx="3">
                  <c:v>101.33351321370681</c:v>
                </c:pt>
                <c:pt idx="4">
                  <c:v>101.10125629108842</c:v>
                </c:pt>
                <c:pt idx="5">
                  <c:v>94.58358833671852</c:v>
                </c:pt>
                <c:pt idx="6">
                  <c:v>96.312143469024619</c:v>
                </c:pt>
                <c:pt idx="7">
                  <c:v>93.551995682480282</c:v>
                </c:pt>
                <c:pt idx="8">
                  <c:v>95.481654827850093</c:v>
                </c:pt>
                <c:pt idx="9">
                  <c:v>99.347491265819613</c:v>
                </c:pt>
                <c:pt idx="10">
                  <c:v>106.66276955989554</c:v>
                </c:pt>
                <c:pt idx="11">
                  <c:v>111.68835692925592</c:v>
                </c:pt>
                <c:pt idx="12">
                  <c:v>108.88449921422874</c:v>
                </c:pt>
                <c:pt idx="13">
                  <c:v>104.0857050264264</c:v>
                </c:pt>
                <c:pt idx="14">
                  <c:v>97.594684791614043</c:v>
                </c:pt>
                <c:pt idx="15">
                  <c:v>98.252250820983534</c:v>
                </c:pt>
                <c:pt idx="16">
                  <c:v>97.243375826943605</c:v>
                </c:pt>
                <c:pt idx="17">
                  <c:v>96.905390722051948</c:v>
                </c:pt>
                <c:pt idx="18">
                  <c:v>91.863603839723126</c:v>
                </c:pt>
                <c:pt idx="19">
                  <c:v>95.094975328946802</c:v>
                </c:pt>
                <c:pt idx="20">
                  <c:v>96.099345132989555</c:v>
                </c:pt>
                <c:pt idx="21">
                  <c:v>103.25387441376337</c:v>
                </c:pt>
                <c:pt idx="22">
                  <c:v>104.98626375032232</c:v>
                </c:pt>
                <c:pt idx="23">
                  <c:v>111.67254083671277</c:v>
                </c:pt>
                <c:pt idx="24">
                  <c:v>110.0140557871281</c:v>
                </c:pt>
                <c:pt idx="25">
                  <c:v>109.34901305946549</c:v>
                </c:pt>
                <c:pt idx="26">
                  <c:v>111.68576884138517</c:v>
                </c:pt>
                <c:pt idx="27">
                  <c:v>112.98192158907237</c:v>
                </c:pt>
                <c:pt idx="28">
                  <c:v>114.08559728326479</c:v>
                </c:pt>
                <c:pt idx="29">
                  <c:v>108.76400934558184</c:v>
                </c:pt>
                <c:pt idx="30">
                  <c:v>107.11434296577885</c:v>
                </c:pt>
                <c:pt idx="31">
                  <c:v>107.8331604080881</c:v>
                </c:pt>
                <c:pt idx="32">
                  <c:v>110.65465546267856</c:v>
                </c:pt>
                <c:pt idx="33">
                  <c:v>118.20468291213729</c:v>
                </c:pt>
                <c:pt idx="34">
                  <c:v>122.91739921446236</c:v>
                </c:pt>
                <c:pt idx="35">
                  <c:v>127.37293626652533</c:v>
                </c:pt>
                <c:pt idx="36">
                  <c:v>123.96768361443343</c:v>
                </c:pt>
                <c:pt idx="37">
                  <c:v>117.58545892529663</c:v>
                </c:pt>
                <c:pt idx="38">
                  <c:v>118.49253579642247</c:v>
                </c:pt>
                <c:pt idx="39">
                  <c:v>115.94135214166027</c:v>
                </c:pt>
                <c:pt idx="40">
                  <c:v>117.05700972414299</c:v>
                </c:pt>
                <c:pt idx="41">
                  <c:v>106.33120674712745</c:v>
                </c:pt>
                <c:pt idx="42">
                  <c:v>103.67506175094256</c:v>
                </c:pt>
                <c:pt idx="43">
                  <c:v>102.72580863303502</c:v>
                </c:pt>
                <c:pt idx="44">
                  <c:v>104.68316990413189</c:v>
                </c:pt>
                <c:pt idx="45">
                  <c:v>110.78290959493754</c:v>
                </c:pt>
                <c:pt idx="46">
                  <c:v>113.80732990961179</c:v>
                </c:pt>
                <c:pt idx="47">
                  <c:v>118.31740851717203</c:v>
                </c:pt>
                <c:pt idx="48">
                  <c:v>116.63793119930286</c:v>
                </c:pt>
                <c:pt idx="49">
                  <c:v>113.76707076495653</c:v>
                </c:pt>
                <c:pt idx="50">
                  <c:v>111.48121404449387</c:v>
                </c:pt>
                <c:pt idx="51">
                  <c:v>110.65686013012399</c:v>
                </c:pt>
                <c:pt idx="52">
                  <c:v>109.06863687347345</c:v>
                </c:pt>
                <c:pt idx="53">
                  <c:v>107.0415889400804</c:v>
                </c:pt>
                <c:pt idx="54">
                  <c:v>104.34163816030635</c:v>
                </c:pt>
                <c:pt idx="55">
                  <c:v>107.11070047173861</c:v>
                </c:pt>
                <c:pt idx="56">
                  <c:v>105.47780873554196</c:v>
                </c:pt>
                <c:pt idx="57">
                  <c:v>112.94051218314122</c:v>
                </c:pt>
                <c:pt idx="58">
                  <c:v>111.52291101574401</c:v>
                </c:pt>
                <c:pt idx="59">
                  <c:v>114.14780724726788</c:v>
                </c:pt>
                <c:pt idx="60">
                  <c:v>105.10780802513872</c:v>
                </c:pt>
                <c:pt idx="61">
                  <c:v>102.11490841552731</c:v>
                </c:pt>
                <c:pt idx="62">
                  <c:v>103.33185645761974</c:v>
                </c:pt>
                <c:pt idx="63">
                  <c:v>103.64487512079693</c:v>
                </c:pt>
                <c:pt idx="64">
                  <c:v>102.55353464969539</c:v>
                </c:pt>
                <c:pt idx="65">
                  <c:v>93.766321313218242</c:v>
                </c:pt>
                <c:pt idx="66">
                  <c:v>93.399756236321934</c:v>
                </c:pt>
                <c:pt idx="67">
                  <c:v>92.425667220793272</c:v>
                </c:pt>
                <c:pt idx="68">
                  <c:v>96.170023622687509</c:v>
                </c:pt>
                <c:pt idx="69">
                  <c:v>100.98264996636814</c:v>
                </c:pt>
                <c:pt idx="70">
                  <c:v>101.94135862902004</c:v>
                </c:pt>
                <c:pt idx="71">
                  <c:v>104.56124034281279</c:v>
                </c:pt>
                <c:pt idx="72">
                  <c:v>100.75764110020802</c:v>
                </c:pt>
                <c:pt idx="73">
                  <c:v>103.65095130958777</c:v>
                </c:pt>
                <c:pt idx="74">
                  <c:v>104.43601388945194</c:v>
                </c:pt>
                <c:pt idx="75">
                  <c:v>103.77646258429816</c:v>
                </c:pt>
                <c:pt idx="76">
                  <c:v>104.64915519937999</c:v>
                </c:pt>
                <c:pt idx="77">
                  <c:v>101.25740762825315</c:v>
                </c:pt>
                <c:pt idx="78">
                  <c:v>101.63792895127837</c:v>
                </c:pt>
                <c:pt idx="79">
                  <c:v>98.265834053271846</c:v>
                </c:pt>
                <c:pt idx="80">
                  <c:v>98.566510457967667</c:v>
                </c:pt>
                <c:pt idx="81">
                  <c:v>101.7490092776106</c:v>
                </c:pt>
                <c:pt idx="82">
                  <c:v>107.9742545747075</c:v>
                </c:pt>
                <c:pt idx="83">
                  <c:v>111.80130410842683</c:v>
                </c:pt>
                <c:pt idx="84">
                  <c:v>110.99601921274321</c:v>
                </c:pt>
                <c:pt idx="85">
                  <c:v>108.01242063554986</c:v>
                </c:pt>
                <c:pt idx="86">
                  <c:v>108.37480833265248</c:v>
                </c:pt>
                <c:pt idx="87">
                  <c:v>106.08541432481056</c:v>
                </c:pt>
                <c:pt idx="88">
                  <c:v>105.79556113139836</c:v>
                </c:pt>
                <c:pt idx="89">
                  <c:v>100.86160089280098</c:v>
                </c:pt>
                <c:pt idx="90">
                  <c:v>98.124562663885243</c:v>
                </c:pt>
                <c:pt idx="91">
                  <c:v>96.480194072369002</c:v>
                </c:pt>
                <c:pt idx="92">
                  <c:v>98.505558689159727</c:v>
                </c:pt>
                <c:pt idx="93">
                  <c:v>103.03004076752562</c:v>
                </c:pt>
                <c:pt idx="94">
                  <c:v>102.35615345444351</c:v>
                </c:pt>
                <c:pt idx="95">
                  <c:v>101.75404112145299</c:v>
                </c:pt>
                <c:pt idx="96">
                  <c:v>98.207255795710324</c:v>
                </c:pt>
                <c:pt idx="97">
                  <c:v>95.231537275855075</c:v>
                </c:pt>
                <c:pt idx="98">
                  <c:v>98.192919787781989</c:v>
                </c:pt>
                <c:pt idx="99">
                  <c:v>96.821599930053324</c:v>
                </c:pt>
                <c:pt idx="100">
                  <c:v>96.9401805519242</c:v>
                </c:pt>
                <c:pt idx="101">
                  <c:v>89.990254801071899</c:v>
                </c:pt>
                <c:pt idx="102">
                  <c:v>89.953607787427259</c:v>
                </c:pt>
                <c:pt idx="103">
                  <c:v>89.806924792398817</c:v>
                </c:pt>
                <c:pt idx="104">
                  <c:v>92.207399126572966</c:v>
                </c:pt>
                <c:pt idx="105">
                  <c:v>92.557729386543798</c:v>
                </c:pt>
                <c:pt idx="106">
                  <c:v>96.334365541389275</c:v>
                </c:pt>
                <c:pt idx="107">
                  <c:v>98.932221070815274</c:v>
                </c:pt>
                <c:pt idx="108">
                  <c:v>99.193212367471062</c:v>
                </c:pt>
                <c:pt idx="109">
                  <c:v>95.285748272723197</c:v>
                </c:pt>
                <c:pt idx="110">
                  <c:v>95.44591281163126</c:v>
                </c:pt>
                <c:pt idx="111">
                  <c:v>94.291721762724649</c:v>
                </c:pt>
                <c:pt idx="112">
                  <c:v>94.766708833357185</c:v>
                </c:pt>
                <c:pt idx="113">
                  <c:v>91.527150803350452</c:v>
                </c:pt>
                <c:pt idx="114">
                  <c:v>88.890274749033395</c:v>
                </c:pt>
                <c:pt idx="115">
                  <c:v>90.774652797787084</c:v>
                </c:pt>
                <c:pt idx="116">
                  <c:v>88.907553910907296</c:v>
                </c:pt>
                <c:pt idx="117">
                  <c:v>96.674632113675315</c:v>
                </c:pt>
                <c:pt idx="118">
                  <c:v>97.286808134350636</c:v>
                </c:pt>
                <c:pt idx="119">
                  <c:v>103.19931958961995</c:v>
                </c:pt>
                <c:pt idx="120">
                  <c:v>101.58105962181428</c:v>
                </c:pt>
                <c:pt idx="121">
                  <c:v>99.804533924097669</c:v>
                </c:pt>
                <c:pt idx="122">
                  <c:v>102.54271143841174</c:v>
                </c:pt>
                <c:pt idx="123">
                  <c:v>102.3555838117444</c:v>
                </c:pt>
                <c:pt idx="124">
                  <c:v>103.60699388130415</c:v>
                </c:pt>
                <c:pt idx="125">
                  <c:v>93.528780307677053</c:v>
                </c:pt>
                <c:pt idx="126">
                  <c:v>90.630723075804482</c:v>
                </c:pt>
                <c:pt idx="127">
                  <c:v>92.941193863514584</c:v>
                </c:pt>
                <c:pt idx="128">
                  <c:v>94.778196627789839</c:v>
                </c:pt>
                <c:pt idx="129">
                  <c:v>96.70862079472397</c:v>
                </c:pt>
                <c:pt idx="130">
                  <c:v>94.086745331484252</c:v>
                </c:pt>
                <c:pt idx="131">
                  <c:v>96.687354133956106</c:v>
                </c:pt>
                <c:pt idx="132">
                  <c:v>96.101001915641774</c:v>
                </c:pt>
                <c:pt idx="133">
                  <c:v>95.169066459849432</c:v>
                </c:pt>
                <c:pt idx="134">
                  <c:v>95.679656199178211</c:v>
                </c:pt>
                <c:pt idx="135">
                  <c:v>89.654355489479272</c:v>
                </c:pt>
                <c:pt idx="136">
                  <c:v>85.844964879433263</c:v>
                </c:pt>
                <c:pt idx="137">
                  <c:v>73.446121889961418</c:v>
                </c:pt>
                <c:pt idx="138">
                  <c:v>70.110579065149665</c:v>
                </c:pt>
                <c:pt idx="139">
                  <c:v>71.566585804150407</c:v>
                </c:pt>
                <c:pt idx="140">
                  <c:v>82.454546474604413</c:v>
                </c:pt>
                <c:pt idx="141">
                  <c:v>97.597738107630988</c:v>
                </c:pt>
                <c:pt idx="142">
                  <c:v>105.41807790276856</c:v>
                </c:pt>
                <c:pt idx="143">
                  <c:v>108.9062849709497</c:v>
                </c:pt>
                <c:pt idx="144">
                  <c:v>104.5176626763286</c:v>
                </c:pt>
                <c:pt idx="145">
                  <c:v>100.93337587289257</c:v>
                </c:pt>
                <c:pt idx="146">
                  <c:v>102.86550896792414</c:v>
                </c:pt>
                <c:pt idx="147">
                  <c:v>103.46876058631295</c:v>
                </c:pt>
                <c:pt idx="148">
                  <c:v>103.65569833208058</c:v>
                </c:pt>
                <c:pt idx="149">
                  <c:v>100.86207559505027</c:v>
                </c:pt>
                <c:pt idx="150">
                  <c:v>101.7297363662897</c:v>
                </c:pt>
                <c:pt idx="151">
                  <c:v>103.46173499302355</c:v>
                </c:pt>
                <c:pt idx="152">
                  <c:v>101.44444031447064</c:v>
                </c:pt>
                <c:pt idx="153">
                  <c:v>106.04601403812009</c:v>
                </c:pt>
                <c:pt idx="154">
                  <c:v>107.76756921536969</c:v>
                </c:pt>
                <c:pt idx="155">
                  <c:v>111.44632176641302</c:v>
                </c:pt>
                <c:pt idx="156">
                  <c:v>105.44485110962812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55C-45CA-AF6A-5CDE301DF766}"/>
            </c:ext>
          </c:extLst>
        </c:ser>
        <c:ser>
          <c:idx val="1"/>
          <c:order val="1"/>
          <c:tx>
            <c:strRef>
              <c:f>Gráfico!$C$3</c:f>
              <c:strCache>
                <c:ptCount val="1"/>
                <c:pt idx="0">
                  <c:v>Despacho Hormigón (pm3m)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numRef>
              <c:f>Gráfico!$A$4:$A$161</c:f>
              <c:numCache>
                <c:formatCode>m/d/yyyy</c:formatCode>
                <c:ptCount val="158"/>
                <c:pt idx="0">
                  <c:v>39814</c:v>
                </c:pt>
                <c:pt idx="1">
                  <c:v>39845</c:v>
                </c:pt>
                <c:pt idx="2">
                  <c:v>39873</c:v>
                </c:pt>
                <c:pt idx="3">
                  <c:v>39904</c:v>
                </c:pt>
                <c:pt idx="4">
                  <c:v>39934</c:v>
                </c:pt>
                <c:pt idx="5">
                  <c:v>39965</c:v>
                </c:pt>
                <c:pt idx="6">
                  <c:v>39995</c:v>
                </c:pt>
                <c:pt idx="7">
                  <c:v>40026</c:v>
                </c:pt>
                <c:pt idx="8">
                  <c:v>40057</c:v>
                </c:pt>
                <c:pt idx="9">
                  <c:v>40087</c:v>
                </c:pt>
                <c:pt idx="10">
                  <c:v>40118</c:v>
                </c:pt>
                <c:pt idx="11">
                  <c:v>40148</c:v>
                </c:pt>
                <c:pt idx="12">
                  <c:v>40179</c:v>
                </c:pt>
                <c:pt idx="13">
                  <c:v>40210</c:v>
                </c:pt>
                <c:pt idx="14">
                  <c:v>40238</c:v>
                </c:pt>
                <c:pt idx="15">
                  <c:v>40269</c:v>
                </c:pt>
                <c:pt idx="16">
                  <c:v>40299</c:v>
                </c:pt>
                <c:pt idx="17">
                  <c:v>40330</c:v>
                </c:pt>
                <c:pt idx="18">
                  <c:v>40360</c:v>
                </c:pt>
                <c:pt idx="19">
                  <c:v>40391</c:v>
                </c:pt>
                <c:pt idx="20">
                  <c:v>40422</c:v>
                </c:pt>
                <c:pt idx="21">
                  <c:v>40452</c:v>
                </c:pt>
                <c:pt idx="22">
                  <c:v>40483</c:v>
                </c:pt>
                <c:pt idx="23">
                  <c:v>40513</c:v>
                </c:pt>
                <c:pt idx="24">
                  <c:v>40544</c:v>
                </c:pt>
                <c:pt idx="25">
                  <c:v>40575</c:v>
                </c:pt>
                <c:pt idx="26">
                  <c:v>40603</c:v>
                </c:pt>
                <c:pt idx="27">
                  <c:v>40634</c:v>
                </c:pt>
                <c:pt idx="28">
                  <c:v>40664</c:v>
                </c:pt>
                <c:pt idx="29">
                  <c:v>40695</c:v>
                </c:pt>
                <c:pt idx="30">
                  <c:v>40725</c:v>
                </c:pt>
                <c:pt idx="31">
                  <c:v>40756</c:v>
                </c:pt>
                <c:pt idx="32">
                  <c:v>40787</c:v>
                </c:pt>
                <c:pt idx="33">
                  <c:v>40817</c:v>
                </c:pt>
                <c:pt idx="34">
                  <c:v>40848</c:v>
                </c:pt>
                <c:pt idx="35">
                  <c:v>40878</c:v>
                </c:pt>
                <c:pt idx="36">
                  <c:v>40909</c:v>
                </c:pt>
                <c:pt idx="37">
                  <c:v>40940</c:v>
                </c:pt>
                <c:pt idx="38">
                  <c:v>40969</c:v>
                </c:pt>
                <c:pt idx="39">
                  <c:v>41000</c:v>
                </c:pt>
                <c:pt idx="40">
                  <c:v>41030</c:v>
                </c:pt>
                <c:pt idx="41">
                  <c:v>41061</c:v>
                </c:pt>
                <c:pt idx="42">
                  <c:v>41091</c:v>
                </c:pt>
                <c:pt idx="43">
                  <c:v>41122</c:v>
                </c:pt>
                <c:pt idx="44">
                  <c:v>41153</c:v>
                </c:pt>
                <c:pt idx="45">
                  <c:v>41183</c:v>
                </c:pt>
                <c:pt idx="46">
                  <c:v>41214</c:v>
                </c:pt>
                <c:pt idx="47">
                  <c:v>41244</c:v>
                </c:pt>
                <c:pt idx="48">
                  <c:v>41275</c:v>
                </c:pt>
                <c:pt idx="49">
                  <c:v>41306</c:v>
                </c:pt>
                <c:pt idx="50">
                  <c:v>41334</c:v>
                </c:pt>
                <c:pt idx="51">
                  <c:v>41365</c:v>
                </c:pt>
                <c:pt idx="52">
                  <c:v>41395</c:v>
                </c:pt>
                <c:pt idx="53">
                  <c:v>41426</c:v>
                </c:pt>
                <c:pt idx="54">
                  <c:v>41456</c:v>
                </c:pt>
                <c:pt idx="55">
                  <c:v>41487</c:v>
                </c:pt>
                <c:pt idx="56">
                  <c:v>41518</c:v>
                </c:pt>
                <c:pt idx="57">
                  <c:v>41548</c:v>
                </c:pt>
                <c:pt idx="58">
                  <c:v>41579</c:v>
                </c:pt>
                <c:pt idx="59">
                  <c:v>41609</c:v>
                </c:pt>
                <c:pt idx="60">
                  <c:v>41640</c:v>
                </c:pt>
                <c:pt idx="61">
                  <c:v>41671</c:v>
                </c:pt>
                <c:pt idx="62">
                  <c:v>41699</c:v>
                </c:pt>
                <c:pt idx="63">
                  <c:v>41730</c:v>
                </c:pt>
                <c:pt idx="64">
                  <c:v>41760</c:v>
                </c:pt>
                <c:pt idx="65">
                  <c:v>41791</c:v>
                </c:pt>
                <c:pt idx="66">
                  <c:v>41821</c:v>
                </c:pt>
                <c:pt idx="67">
                  <c:v>41852</c:v>
                </c:pt>
                <c:pt idx="68">
                  <c:v>41883</c:v>
                </c:pt>
                <c:pt idx="69">
                  <c:v>41913</c:v>
                </c:pt>
                <c:pt idx="70">
                  <c:v>41944</c:v>
                </c:pt>
                <c:pt idx="71">
                  <c:v>41974</c:v>
                </c:pt>
                <c:pt idx="72">
                  <c:v>42005</c:v>
                </c:pt>
                <c:pt idx="73">
                  <c:v>42036</c:v>
                </c:pt>
                <c:pt idx="74">
                  <c:v>42064</c:v>
                </c:pt>
                <c:pt idx="75">
                  <c:v>42095</c:v>
                </c:pt>
                <c:pt idx="76">
                  <c:v>42125</c:v>
                </c:pt>
                <c:pt idx="77">
                  <c:v>42156</c:v>
                </c:pt>
                <c:pt idx="78">
                  <c:v>42186</c:v>
                </c:pt>
                <c:pt idx="79">
                  <c:v>42217</c:v>
                </c:pt>
                <c:pt idx="80">
                  <c:v>42248</c:v>
                </c:pt>
                <c:pt idx="81">
                  <c:v>42278</c:v>
                </c:pt>
                <c:pt idx="82">
                  <c:v>42309</c:v>
                </c:pt>
                <c:pt idx="83">
                  <c:v>42339</c:v>
                </c:pt>
                <c:pt idx="84">
                  <c:v>42370</c:v>
                </c:pt>
                <c:pt idx="85">
                  <c:v>42401</c:v>
                </c:pt>
                <c:pt idx="86">
                  <c:v>42430</c:v>
                </c:pt>
                <c:pt idx="87">
                  <c:v>42461</c:v>
                </c:pt>
                <c:pt idx="88">
                  <c:v>42491</c:v>
                </c:pt>
                <c:pt idx="89">
                  <c:v>42522</c:v>
                </c:pt>
                <c:pt idx="90">
                  <c:v>42552</c:v>
                </c:pt>
                <c:pt idx="91">
                  <c:v>42583</c:v>
                </c:pt>
                <c:pt idx="92">
                  <c:v>42614</c:v>
                </c:pt>
                <c:pt idx="93">
                  <c:v>42644</c:v>
                </c:pt>
                <c:pt idx="94">
                  <c:v>42675</c:v>
                </c:pt>
                <c:pt idx="95">
                  <c:v>42705</c:v>
                </c:pt>
                <c:pt idx="96">
                  <c:v>42736</c:v>
                </c:pt>
                <c:pt idx="97">
                  <c:v>42767</c:v>
                </c:pt>
                <c:pt idx="98">
                  <c:v>42795</c:v>
                </c:pt>
                <c:pt idx="99">
                  <c:v>42826</c:v>
                </c:pt>
                <c:pt idx="100">
                  <c:v>42856</c:v>
                </c:pt>
                <c:pt idx="101">
                  <c:v>42887</c:v>
                </c:pt>
                <c:pt idx="102">
                  <c:v>42917</c:v>
                </c:pt>
                <c:pt idx="103">
                  <c:v>42948</c:v>
                </c:pt>
                <c:pt idx="104">
                  <c:v>42979</c:v>
                </c:pt>
                <c:pt idx="105">
                  <c:v>43009</c:v>
                </c:pt>
                <c:pt idx="106">
                  <c:v>43040</c:v>
                </c:pt>
                <c:pt idx="107">
                  <c:v>43070</c:v>
                </c:pt>
                <c:pt idx="108">
                  <c:v>43101</c:v>
                </c:pt>
                <c:pt idx="109">
                  <c:v>43132</c:v>
                </c:pt>
                <c:pt idx="110">
                  <c:v>43160</c:v>
                </c:pt>
                <c:pt idx="111">
                  <c:v>43191</c:v>
                </c:pt>
                <c:pt idx="112">
                  <c:v>43221</c:v>
                </c:pt>
                <c:pt idx="113">
                  <c:v>43252</c:v>
                </c:pt>
                <c:pt idx="114">
                  <c:v>43282</c:v>
                </c:pt>
                <c:pt idx="115">
                  <c:v>43313</c:v>
                </c:pt>
                <c:pt idx="116">
                  <c:v>43344</c:v>
                </c:pt>
                <c:pt idx="117">
                  <c:v>43374</c:v>
                </c:pt>
                <c:pt idx="118">
                  <c:v>43405</c:v>
                </c:pt>
                <c:pt idx="119">
                  <c:v>43435</c:v>
                </c:pt>
                <c:pt idx="120">
                  <c:v>43466</c:v>
                </c:pt>
                <c:pt idx="121">
                  <c:v>43497</c:v>
                </c:pt>
                <c:pt idx="122">
                  <c:v>43525</c:v>
                </c:pt>
                <c:pt idx="123">
                  <c:v>43556</c:v>
                </c:pt>
                <c:pt idx="124">
                  <c:v>43586</c:v>
                </c:pt>
                <c:pt idx="125">
                  <c:v>43617</c:v>
                </c:pt>
                <c:pt idx="126">
                  <c:v>43647</c:v>
                </c:pt>
                <c:pt idx="127">
                  <c:v>43678</c:v>
                </c:pt>
                <c:pt idx="128">
                  <c:v>43709</c:v>
                </c:pt>
                <c:pt idx="129">
                  <c:v>43739</c:v>
                </c:pt>
                <c:pt idx="130">
                  <c:v>43770</c:v>
                </c:pt>
                <c:pt idx="131">
                  <c:v>43800</c:v>
                </c:pt>
                <c:pt idx="132">
                  <c:v>43831</c:v>
                </c:pt>
                <c:pt idx="133">
                  <c:v>43862</c:v>
                </c:pt>
                <c:pt idx="134">
                  <c:v>43891</c:v>
                </c:pt>
                <c:pt idx="135">
                  <c:v>43922</c:v>
                </c:pt>
                <c:pt idx="136">
                  <c:v>43952</c:v>
                </c:pt>
                <c:pt idx="137">
                  <c:v>43983</c:v>
                </c:pt>
                <c:pt idx="138">
                  <c:v>44013</c:v>
                </c:pt>
                <c:pt idx="139">
                  <c:v>44044</c:v>
                </c:pt>
                <c:pt idx="140">
                  <c:v>44075</c:v>
                </c:pt>
                <c:pt idx="141">
                  <c:v>44105</c:v>
                </c:pt>
                <c:pt idx="142">
                  <c:v>44136</c:v>
                </c:pt>
                <c:pt idx="143">
                  <c:v>44166</c:v>
                </c:pt>
                <c:pt idx="144">
                  <c:v>44197</c:v>
                </c:pt>
                <c:pt idx="145">
                  <c:v>44228</c:v>
                </c:pt>
                <c:pt idx="146">
                  <c:v>44256</c:v>
                </c:pt>
                <c:pt idx="147">
                  <c:v>44287</c:v>
                </c:pt>
                <c:pt idx="148">
                  <c:v>44317</c:v>
                </c:pt>
                <c:pt idx="149">
                  <c:v>44348</c:v>
                </c:pt>
                <c:pt idx="150">
                  <c:v>44378</c:v>
                </c:pt>
                <c:pt idx="151">
                  <c:v>44409</c:v>
                </c:pt>
                <c:pt idx="152">
                  <c:v>44440</c:v>
                </c:pt>
                <c:pt idx="153">
                  <c:v>44470</c:v>
                </c:pt>
                <c:pt idx="154">
                  <c:v>44501</c:v>
                </c:pt>
                <c:pt idx="155">
                  <c:v>44531</c:v>
                </c:pt>
                <c:pt idx="156">
                  <c:v>44562</c:v>
                </c:pt>
                <c:pt idx="157">
                  <c:v>44593</c:v>
                </c:pt>
              </c:numCache>
            </c:numRef>
          </c:cat>
          <c:val>
            <c:numRef>
              <c:f>Gráfico!$C$4:$C$161</c:f>
              <c:numCache>
                <c:formatCode>General</c:formatCode>
                <c:ptCount val="158"/>
                <c:pt idx="12" formatCode="#,##0">
                  <c:v>84.30942132999381</c:v>
                </c:pt>
                <c:pt idx="13" formatCode="#,##0">
                  <c:v>81.840906119967997</c:v>
                </c:pt>
                <c:pt idx="14" formatCode="#,##0">
                  <c:v>79.580260689918916</c:v>
                </c:pt>
                <c:pt idx="15" formatCode="#,##0">
                  <c:v>79.92937847797225</c:v>
                </c:pt>
                <c:pt idx="16" formatCode="#,##0">
                  <c:v>78.519607600499725</c:v>
                </c:pt>
                <c:pt idx="17" formatCode="#,##0">
                  <c:v>78.464007360180119</c:v>
                </c:pt>
                <c:pt idx="18" formatCode="#,##0">
                  <c:v>79.570347468776674</c:v>
                </c:pt>
                <c:pt idx="19" formatCode="#,##0">
                  <c:v>84.73156446136835</c:v>
                </c:pt>
                <c:pt idx="20" formatCode="#,##0">
                  <c:v>87.50283313944675</c:v>
                </c:pt>
                <c:pt idx="21" formatCode="#,##0">
                  <c:v>88.848383584302042</c:v>
                </c:pt>
                <c:pt idx="22" formatCode="#,##0">
                  <c:v>89.344783515040319</c:v>
                </c:pt>
                <c:pt idx="23" formatCode="#,##0">
                  <c:v>90.865693300349932</c:v>
                </c:pt>
                <c:pt idx="24" formatCode="#,##0">
                  <c:v>92.820568195042242</c:v>
                </c:pt>
                <c:pt idx="25" formatCode="#,##0">
                  <c:v>92.142466925230721</c:v>
                </c:pt>
                <c:pt idx="26" formatCode="#,##0">
                  <c:v>98.942320900796545</c:v>
                </c:pt>
                <c:pt idx="27" formatCode="#,##0">
                  <c:v>99.364587177775363</c:v>
                </c:pt>
                <c:pt idx="28" formatCode="#,##0">
                  <c:v>103.89640698703701</c:v>
                </c:pt>
                <c:pt idx="29" formatCode="#,##0">
                  <c:v>99.124391676682592</c:v>
                </c:pt>
                <c:pt idx="30" formatCode="#,##0">
                  <c:v>98.705635049424956</c:v>
                </c:pt>
                <c:pt idx="31" formatCode="#,##0">
                  <c:v>96.988123306927648</c:v>
                </c:pt>
                <c:pt idx="32" formatCode="#,##0">
                  <c:v>99.759699849016684</c:v>
                </c:pt>
                <c:pt idx="33" formatCode="#,##0">
                  <c:v>104.87504510402468</c:v>
                </c:pt>
                <c:pt idx="34" formatCode="#,##0">
                  <c:v>109.12670866361391</c:v>
                </c:pt>
                <c:pt idx="35" formatCode="#,##0">
                  <c:v>110.42878871016842</c:v>
                </c:pt>
                <c:pt idx="36" formatCode="#,##0">
                  <c:v>109.33088407546312</c:v>
                </c:pt>
                <c:pt idx="37" formatCode="#,##0">
                  <c:v>108.24954252452967</c:v>
                </c:pt>
                <c:pt idx="38" formatCode="#,##0">
                  <c:v>112.91054207265128</c:v>
                </c:pt>
                <c:pt idx="39" formatCode="#,##0">
                  <c:v>112.16286353643758</c:v>
                </c:pt>
                <c:pt idx="40" formatCode="#,##0">
                  <c:v>111.58869715661442</c:v>
                </c:pt>
                <c:pt idx="41" formatCode="#,##0">
                  <c:v>104.91556000782347</c:v>
                </c:pt>
                <c:pt idx="42" formatCode="#,##0">
                  <c:v>104.47833153992812</c:v>
                </c:pt>
                <c:pt idx="43" formatCode="#,##0">
                  <c:v>105.46885320772601</c:v>
                </c:pt>
                <c:pt idx="44" formatCode="#,##0">
                  <c:v>102.44987714669547</c:v>
                </c:pt>
                <c:pt idx="45" formatCode="#,##0">
                  <c:v>108.87062737957271</c:v>
                </c:pt>
                <c:pt idx="46" formatCode="#,##0">
                  <c:v>109.17159523636366</c:v>
                </c:pt>
                <c:pt idx="47" formatCode="#,##0">
                  <c:v>110.92931401864912</c:v>
                </c:pt>
                <c:pt idx="48" formatCode="#,##0">
                  <c:v>107.52464592510252</c:v>
                </c:pt>
                <c:pt idx="49" formatCode="#,##0">
                  <c:v>103.94677353917598</c:v>
                </c:pt>
                <c:pt idx="50" formatCode="#,##0">
                  <c:v>106.57919554846072</c:v>
                </c:pt>
                <c:pt idx="51" formatCode="#,##0">
                  <c:v>106.23260224529452</c:v>
                </c:pt>
                <c:pt idx="52" formatCode="#,##0">
                  <c:v>103.94763555840576</c:v>
                </c:pt>
                <c:pt idx="53" formatCode="#,##0">
                  <c:v>102.22649102058301</c:v>
                </c:pt>
                <c:pt idx="54" formatCode="#,##0">
                  <c:v>100.48792137975866</c:v>
                </c:pt>
                <c:pt idx="55" formatCode="#,##0">
                  <c:v>105.42642954706128</c:v>
                </c:pt>
                <c:pt idx="56" formatCode="#,##0">
                  <c:v>100.90920249190343</c:v>
                </c:pt>
                <c:pt idx="57" formatCode="#,##0">
                  <c:v>103.21516550431713</c:v>
                </c:pt>
                <c:pt idx="58" formatCode="#,##0">
                  <c:v>100.3064663318939</c:v>
                </c:pt>
                <c:pt idx="59" formatCode="#,##0">
                  <c:v>101.49205063682636</c:v>
                </c:pt>
                <c:pt idx="60" formatCode="#,##0">
                  <c:v>96.098088452199121</c:v>
                </c:pt>
                <c:pt idx="61" formatCode="#,##0">
                  <c:v>94.722323608460243</c:v>
                </c:pt>
                <c:pt idx="62" formatCode="#,##0">
                  <c:v>99.790403256906316</c:v>
                </c:pt>
                <c:pt idx="63" formatCode="#,##0">
                  <c:v>103.05494136104689</c:v>
                </c:pt>
                <c:pt idx="64" formatCode="#,##0">
                  <c:v>103.76152516706341</c:v>
                </c:pt>
                <c:pt idx="65" formatCode="#,##0">
                  <c:v>99.290762172483269</c:v>
                </c:pt>
                <c:pt idx="66" formatCode="#,##0">
                  <c:v>97.522835609147123</c:v>
                </c:pt>
                <c:pt idx="67" formatCode="#,##0">
                  <c:v>96.42543902858101</c:v>
                </c:pt>
                <c:pt idx="68" formatCode="#,##0">
                  <c:v>95.660662306868304</c:v>
                </c:pt>
                <c:pt idx="69" formatCode="#,##0">
                  <c:v>99.662414407181771</c:v>
                </c:pt>
                <c:pt idx="70" formatCode="#,##0">
                  <c:v>104.58027148362351</c:v>
                </c:pt>
                <c:pt idx="71" formatCode="#,##0">
                  <c:v>109.43033314643901</c:v>
                </c:pt>
                <c:pt idx="72" formatCode="#,##0">
                  <c:v>105.00078087214185</c:v>
                </c:pt>
                <c:pt idx="73" formatCode="#,##0">
                  <c:v>102.75366298849286</c:v>
                </c:pt>
                <c:pt idx="74" formatCode="#,##0">
                  <c:v>107.78986196072016</c:v>
                </c:pt>
                <c:pt idx="75" formatCode="#,##0">
                  <c:v>112.95636149513663</c:v>
                </c:pt>
                <c:pt idx="76" formatCode="#,##0">
                  <c:v>114.42563259044591</c:v>
                </c:pt>
                <c:pt idx="77" formatCode="#,##0">
                  <c:v>112.31859559095186</c:v>
                </c:pt>
                <c:pt idx="78" formatCode="#,##0">
                  <c:v>113.16508245708752</c:v>
                </c:pt>
                <c:pt idx="79" formatCode="#,##0">
                  <c:v>112.72683512100406</c:v>
                </c:pt>
                <c:pt idx="80" formatCode="#,##0">
                  <c:v>112.07053106109328</c:v>
                </c:pt>
                <c:pt idx="81" formatCode="#,##0">
                  <c:v>113.73038506670787</c:v>
                </c:pt>
                <c:pt idx="82" formatCode="#,##0">
                  <c:v>121.52725773780391</c:v>
                </c:pt>
                <c:pt idx="83" formatCode="#,##0">
                  <c:v>122.87805356930079</c:v>
                </c:pt>
                <c:pt idx="84" formatCode="#,##0">
                  <c:v>118.69683256091581</c:v>
                </c:pt>
                <c:pt idx="85" formatCode="#,##0">
                  <c:v>113.72136049689404</c:v>
                </c:pt>
                <c:pt idx="86" formatCode="#,##0">
                  <c:v>116.11296040958248</c:v>
                </c:pt>
                <c:pt idx="87" formatCode="#,##0">
                  <c:v>117.03880125166755</c:v>
                </c:pt>
                <c:pt idx="88" formatCode="#,##0">
                  <c:v>117.17510337506295</c:v>
                </c:pt>
                <c:pt idx="89" formatCode="#,##0">
                  <c:v>111.92351503954447</c:v>
                </c:pt>
                <c:pt idx="90" formatCode="#,##0">
                  <c:v>107.4065177956717</c:v>
                </c:pt>
                <c:pt idx="91" formatCode="#,##0">
                  <c:v>107.06491782301339</c:v>
                </c:pt>
                <c:pt idx="92" formatCode="#,##0">
                  <c:v>105.48437333733925</c:v>
                </c:pt>
                <c:pt idx="93" formatCode="#,##0">
                  <c:v>104.43854572713801</c:v>
                </c:pt>
                <c:pt idx="94" formatCode="#,##0">
                  <c:v>100.42519060849241</c:v>
                </c:pt>
                <c:pt idx="95" formatCode="#,##0">
                  <c:v>97.983755509787571</c:v>
                </c:pt>
                <c:pt idx="96" formatCode="#,##0">
                  <c:v>97.297799291917002</c:v>
                </c:pt>
                <c:pt idx="97" formatCode="#,##0">
                  <c:v>94.681518710069895</c:v>
                </c:pt>
                <c:pt idx="98" formatCode="#,##0">
                  <c:v>100.78146106409935</c:v>
                </c:pt>
                <c:pt idx="99" formatCode="#,##0">
                  <c:v>98.674290696578453</c:v>
                </c:pt>
                <c:pt idx="100" formatCode="#,##0">
                  <c:v>100.7740813666161</c:v>
                </c:pt>
                <c:pt idx="101" formatCode="#,##0">
                  <c:v>94.097633488714607</c:v>
                </c:pt>
                <c:pt idx="102" formatCode="#,##0">
                  <c:v>97.466643213853004</c:v>
                </c:pt>
                <c:pt idx="103" formatCode="#,##0">
                  <c:v>96.964156944858118</c:v>
                </c:pt>
                <c:pt idx="104" formatCode="#,##0">
                  <c:v>96.378271203100752</c:v>
                </c:pt>
                <c:pt idx="105" formatCode="#,##0">
                  <c:v>94.196014636488286</c:v>
                </c:pt>
                <c:pt idx="106" formatCode="#,##0">
                  <c:v>94.824000218707312</c:v>
                </c:pt>
                <c:pt idx="107" formatCode="#,##0">
                  <c:v>93.953684931782362</c:v>
                </c:pt>
                <c:pt idx="108" formatCode="#,##0">
                  <c:v>95.145417163309006</c:v>
                </c:pt>
                <c:pt idx="109" formatCode="#,##0">
                  <c:v>91.937338190516144</c:v>
                </c:pt>
                <c:pt idx="110" formatCode="#,##0">
                  <c:v>95.344935731410303</c:v>
                </c:pt>
                <c:pt idx="111" formatCode="#,##0">
                  <c:v>94.351343931707959</c:v>
                </c:pt>
                <c:pt idx="112" formatCode="#,##0">
                  <c:v>94.230823691484574</c:v>
                </c:pt>
                <c:pt idx="113" formatCode="#,##0">
                  <c:v>91.125838203412485</c:v>
                </c:pt>
                <c:pt idx="114" formatCode="#,##0">
                  <c:v>88.014095401982274</c:v>
                </c:pt>
                <c:pt idx="115" formatCode="#,##0">
                  <c:v>91.290903364588999</c:v>
                </c:pt>
                <c:pt idx="116" formatCode="#,##0">
                  <c:v>86.302494601967055</c:v>
                </c:pt>
                <c:pt idx="117" formatCode="#,##0">
                  <c:v>94.954167412869651</c:v>
                </c:pt>
                <c:pt idx="118" formatCode="#,##0">
                  <c:v>93.752610403368308</c:v>
                </c:pt>
                <c:pt idx="119" formatCode="#,##0">
                  <c:v>99.041630698410259</c:v>
                </c:pt>
                <c:pt idx="120" formatCode="#,##0">
                  <c:v>96.458158651157362</c:v>
                </c:pt>
                <c:pt idx="121" formatCode="#,##0">
                  <c:v>95.628565068417061</c:v>
                </c:pt>
                <c:pt idx="122" formatCode="#,##0">
                  <c:v>100.66107419190273</c:v>
                </c:pt>
                <c:pt idx="123" formatCode="#,##0">
                  <c:v>100.9887594337643</c:v>
                </c:pt>
                <c:pt idx="124" formatCode="#,##0">
                  <c:v>101.89690678429315</c:v>
                </c:pt>
                <c:pt idx="125" formatCode="#,##0">
                  <c:v>96.639316887568413</c:v>
                </c:pt>
                <c:pt idx="126" formatCode="#,##0">
                  <c:v>96.360133151455173</c:v>
                </c:pt>
                <c:pt idx="127" formatCode="#,##0">
                  <c:v>98.344160374225481</c:v>
                </c:pt>
                <c:pt idx="128" formatCode="#,##0">
                  <c:v>95.587754452214512</c:v>
                </c:pt>
                <c:pt idx="129" formatCode="#,##0">
                  <c:v>93.236164947567772</c:v>
                </c:pt>
                <c:pt idx="130" formatCode="#,##0">
                  <c:v>89.725473921952812</c:v>
                </c:pt>
                <c:pt idx="131" formatCode="#,##0">
                  <c:v>94.693877480553894</c:v>
                </c:pt>
                <c:pt idx="132" formatCode="#,##0">
                  <c:v>96.346574068729936</c:v>
                </c:pt>
                <c:pt idx="133" formatCode="#,##0">
                  <c:v>97.097480515654865</c:v>
                </c:pt>
                <c:pt idx="134" formatCode="#,##0">
                  <c:v>96.810561433986905</c:v>
                </c:pt>
                <c:pt idx="135" formatCode="#,##0">
                  <c:v>88.250023441401524</c:v>
                </c:pt>
                <c:pt idx="136" formatCode="#,##0">
                  <c:v>75.085221059403523</c:v>
                </c:pt>
                <c:pt idx="137" formatCode="#,##0">
                  <c:v>59.504545783838424</c:v>
                </c:pt>
                <c:pt idx="138" formatCode="#,##0">
                  <c:v>52.11533471467844</c:v>
                </c:pt>
                <c:pt idx="139" formatCode="#,##0">
                  <c:v>50.912221744864361</c:v>
                </c:pt>
                <c:pt idx="140" formatCode="#,##0">
                  <c:v>56.092813834113286</c:v>
                </c:pt>
                <c:pt idx="141" formatCode="#,##0">
                  <c:v>67.52903322068282</c:v>
                </c:pt>
                <c:pt idx="142" formatCode="#,##0">
                  <c:v>81.666977638272968</c:v>
                </c:pt>
                <c:pt idx="143" formatCode="#,##0">
                  <c:v>90.808022195534548</c:v>
                </c:pt>
                <c:pt idx="144" formatCode="#,##0">
                  <c:v>88.561660064037468</c:v>
                </c:pt>
                <c:pt idx="145" formatCode="#,##0">
                  <c:v>85.125255029353298</c:v>
                </c:pt>
                <c:pt idx="146" formatCode="#,##0">
                  <c:v>86.792044172361798</c:v>
                </c:pt>
                <c:pt idx="147" formatCode="#,##0">
                  <c:v>88.99377247088789</c:v>
                </c:pt>
                <c:pt idx="148" formatCode="#,##0">
                  <c:v>88.436649766911628</c:v>
                </c:pt>
                <c:pt idx="149" formatCode="#,##0">
                  <c:v>83.738938846717133</c:v>
                </c:pt>
                <c:pt idx="150" formatCode="#,##0">
                  <c:v>85.901812593433846</c:v>
                </c:pt>
                <c:pt idx="151" formatCode="#,##0">
                  <c:v>87.99773559069412</c:v>
                </c:pt>
                <c:pt idx="152" formatCode="#,##0">
                  <c:v>89.77957688482698</c:v>
                </c:pt>
                <c:pt idx="153" formatCode="#,##0">
                  <c:v>87.971995561520629</c:v>
                </c:pt>
                <c:pt idx="154" formatCode="#,##0">
                  <c:v>88.072821789785721</c:v>
                </c:pt>
                <c:pt idx="155" formatCode="#,##0">
                  <c:v>87.459684514551057</c:v>
                </c:pt>
                <c:pt idx="156" formatCode="#,##0">
                  <c:v>84.731774894267588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55C-45CA-AF6A-5CDE301DF76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32617664"/>
        <c:axId val="1"/>
      </c:lineChart>
      <c:lineChart>
        <c:grouping val="standard"/>
        <c:varyColors val="0"/>
        <c:ser>
          <c:idx val="3"/>
          <c:order val="2"/>
          <c:tx>
            <c:strRef>
              <c:f>Gráfico!$F$3</c:f>
              <c:strCache>
                <c:ptCount val="1"/>
                <c:pt idx="0">
                  <c:v>IMCE Construcción (der.)</c:v>
                </c:pt>
              </c:strCache>
            </c:strRef>
          </c:tx>
          <c:spPr>
            <a:ln w="28575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cat>
            <c:numRef>
              <c:f>Gráfico!$A$4:$A$161</c:f>
              <c:numCache>
                <c:formatCode>m/d/yyyy</c:formatCode>
                <c:ptCount val="158"/>
                <c:pt idx="0">
                  <c:v>39814</c:v>
                </c:pt>
                <c:pt idx="1">
                  <c:v>39845</c:v>
                </c:pt>
                <c:pt idx="2">
                  <c:v>39873</c:v>
                </c:pt>
                <c:pt idx="3">
                  <c:v>39904</c:v>
                </c:pt>
                <c:pt idx="4">
                  <c:v>39934</c:v>
                </c:pt>
                <c:pt idx="5">
                  <c:v>39965</c:v>
                </c:pt>
                <c:pt idx="6">
                  <c:v>39995</c:v>
                </c:pt>
                <c:pt idx="7">
                  <c:v>40026</c:v>
                </c:pt>
                <c:pt idx="8">
                  <c:v>40057</c:v>
                </c:pt>
                <c:pt idx="9">
                  <c:v>40087</c:v>
                </c:pt>
                <c:pt idx="10">
                  <c:v>40118</c:v>
                </c:pt>
                <c:pt idx="11">
                  <c:v>40148</c:v>
                </c:pt>
                <c:pt idx="12">
                  <c:v>40179</c:v>
                </c:pt>
                <c:pt idx="13">
                  <c:v>40210</c:v>
                </c:pt>
                <c:pt idx="14">
                  <c:v>40238</c:v>
                </c:pt>
                <c:pt idx="15">
                  <c:v>40269</c:v>
                </c:pt>
                <c:pt idx="16">
                  <c:v>40299</c:v>
                </c:pt>
                <c:pt idx="17">
                  <c:v>40330</c:v>
                </c:pt>
                <c:pt idx="18">
                  <c:v>40360</c:v>
                </c:pt>
                <c:pt idx="19">
                  <c:v>40391</c:v>
                </c:pt>
                <c:pt idx="20">
                  <c:v>40422</c:v>
                </c:pt>
                <c:pt idx="21">
                  <c:v>40452</c:v>
                </c:pt>
                <c:pt idx="22">
                  <c:v>40483</c:v>
                </c:pt>
                <c:pt idx="23">
                  <c:v>40513</c:v>
                </c:pt>
                <c:pt idx="24">
                  <c:v>40544</c:v>
                </c:pt>
                <c:pt idx="25">
                  <c:v>40575</c:v>
                </c:pt>
                <c:pt idx="26">
                  <c:v>40603</c:v>
                </c:pt>
                <c:pt idx="27">
                  <c:v>40634</c:v>
                </c:pt>
                <c:pt idx="28">
                  <c:v>40664</c:v>
                </c:pt>
                <c:pt idx="29">
                  <c:v>40695</c:v>
                </c:pt>
                <c:pt idx="30">
                  <c:v>40725</c:v>
                </c:pt>
                <c:pt idx="31">
                  <c:v>40756</c:v>
                </c:pt>
                <c:pt idx="32">
                  <c:v>40787</c:v>
                </c:pt>
                <c:pt idx="33">
                  <c:v>40817</c:v>
                </c:pt>
                <c:pt idx="34">
                  <c:v>40848</c:v>
                </c:pt>
                <c:pt idx="35">
                  <c:v>40878</c:v>
                </c:pt>
                <c:pt idx="36">
                  <c:v>40909</c:v>
                </c:pt>
                <c:pt idx="37">
                  <c:v>40940</c:v>
                </c:pt>
                <c:pt idx="38">
                  <c:v>40969</c:v>
                </c:pt>
                <c:pt idx="39">
                  <c:v>41000</c:v>
                </c:pt>
                <c:pt idx="40">
                  <c:v>41030</c:v>
                </c:pt>
                <c:pt idx="41">
                  <c:v>41061</c:v>
                </c:pt>
                <c:pt idx="42">
                  <c:v>41091</c:v>
                </c:pt>
                <c:pt idx="43">
                  <c:v>41122</c:v>
                </c:pt>
                <c:pt idx="44">
                  <c:v>41153</c:v>
                </c:pt>
                <c:pt idx="45">
                  <c:v>41183</c:v>
                </c:pt>
                <c:pt idx="46">
                  <c:v>41214</c:v>
                </c:pt>
                <c:pt idx="47">
                  <c:v>41244</c:v>
                </c:pt>
                <c:pt idx="48">
                  <c:v>41275</c:v>
                </c:pt>
                <c:pt idx="49">
                  <c:v>41306</c:v>
                </c:pt>
                <c:pt idx="50">
                  <c:v>41334</c:v>
                </c:pt>
                <c:pt idx="51">
                  <c:v>41365</c:v>
                </c:pt>
                <c:pt idx="52">
                  <c:v>41395</c:v>
                </c:pt>
                <c:pt idx="53">
                  <c:v>41426</c:v>
                </c:pt>
                <c:pt idx="54">
                  <c:v>41456</c:v>
                </c:pt>
                <c:pt idx="55">
                  <c:v>41487</c:v>
                </c:pt>
                <c:pt idx="56">
                  <c:v>41518</c:v>
                </c:pt>
                <c:pt idx="57">
                  <c:v>41548</c:v>
                </c:pt>
                <c:pt idx="58">
                  <c:v>41579</c:v>
                </c:pt>
                <c:pt idx="59">
                  <c:v>41609</c:v>
                </c:pt>
                <c:pt idx="60">
                  <c:v>41640</c:v>
                </c:pt>
                <c:pt idx="61">
                  <c:v>41671</c:v>
                </c:pt>
                <c:pt idx="62">
                  <c:v>41699</c:v>
                </c:pt>
                <c:pt idx="63">
                  <c:v>41730</c:v>
                </c:pt>
                <c:pt idx="64">
                  <c:v>41760</c:v>
                </c:pt>
                <c:pt idx="65">
                  <c:v>41791</c:v>
                </c:pt>
                <c:pt idx="66">
                  <c:v>41821</c:v>
                </c:pt>
                <c:pt idx="67">
                  <c:v>41852</c:v>
                </c:pt>
                <c:pt idx="68">
                  <c:v>41883</c:v>
                </c:pt>
                <c:pt idx="69">
                  <c:v>41913</c:v>
                </c:pt>
                <c:pt idx="70">
                  <c:v>41944</c:v>
                </c:pt>
                <c:pt idx="71">
                  <c:v>41974</c:v>
                </c:pt>
                <c:pt idx="72">
                  <c:v>42005</c:v>
                </c:pt>
                <c:pt idx="73">
                  <c:v>42036</c:v>
                </c:pt>
                <c:pt idx="74">
                  <c:v>42064</c:v>
                </c:pt>
                <c:pt idx="75">
                  <c:v>42095</c:v>
                </c:pt>
                <c:pt idx="76">
                  <c:v>42125</c:v>
                </c:pt>
                <c:pt idx="77">
                  <c:v>42156</c:v>
                </c:pt>
                <c:pt idx="78">
                  <c:v>42186</c:v>
                </c:pt>
                <c:pt idx="79">
                  <c:v>42217</c:v>
                </c:pt>
                <c:pt idx="80">
                  <c:v>42248</c:v>
                </c:pt>
                <c:pt idx="81">
                  <c:v>42278</c:v>
                </c:pt>
                <c:pt idx="82">
                  <c:v>42309</c:v>
                </c:pt>
                <c:pt idx="83">
                  <c:v>42339</c:v>
                </c:pt>
                <c:pt idx="84">
                  <c:v>42370</c:v>
                </c:pt>
                <c:pt idx="85">
                  <c:v>42401</c:v>
                </c:pt>
                <c:pt idx="86">
                  <c:v>42430</c:v>
                </c:pt>
                <c:pt idx="87">
                  <c:v>42461</c:v>
                </c:pt>
                <c:pt idx="88">
                  <c:v>42491</c:v>
                </c:pt>
                <c:pt idx="89">
                  <c:v>42522</c:v>
                </c:pt>
                <c:pt idx="90">
                  <c:v>42552</c:v>
                </c:pt>
                <c:pt idx="91">
                  <c:v>42583</c:v>
                </c:pt>
                <c:pt idx="92">
                  <c:v>42614</c:v>
                </c:pt>
                <c:pt idx="93">
                  <c:v>42644</c:v>
                </c:pt>
                <c:pt idx="94">
                  <c:v>42675</c:v>
                </c:pt>
                <c:pt idx="95">
                  <c:v>42705</c:v>
                </c:pt>
                <c:pt idx="96">
                  <c:v>42736</c:v>
                </c:pt>
                <c:pt idx="97">
                  <c:v>42767</c:v>
                </c:pt>
                <c:pt idx="98">
                  <c:v>42795</c:v>
                </c:pt>
                <c:pt idx="99">
                  <c:v>42826</c:v>
                </c:pt>
                <c:pt idx="100">
                  <c:v>42856</c:v>
                </c:pt>
                <c:pt idx="101">
                  <c:v>42887</c:v>
                </c:pt>
                <c:pt idx="102">
                  <c:v>42917</c:v>
                </c:pt>
                <c:pt idx="103">
                  <c:v>42948</c:v>
                </c:pt>
                <c:pt idx="104">
                  <c:v>42979</c:v>
                </c:pt>
                <c:pt idx="105">
                  <c:v>43009</c:v>
                </c:pt>
                <c:pt idx="106">
                  <c:v>43040</c:v>
                </c:pt>
                <c:pt idx="107">
                  <c:v>43070</c:v>
                </c:pt>
                <c:pt idx="108">
                  <c:v>43101</c:v>
                </c:pt>
                <c:pt idx="109">
                  <c:v>43132</c:v>
                </c:pt>
                <c:pt idx="110">
                  <c:v>43160</c:v>
                </c:pt>
                <c:pt idx="111">
                  <c:v>43191</c:v>
                </c:pt>
                <c:pt idx="112">
                  <c:v>43221</c:v>
                </c:pt>
                <c:pt idx="113">
                  <c:v>43252</c:v>
                </c:pt>
                <c:pt idx="114">
                  <c:v>43282</c:v>
                </c:pt>
                <c:pt idx="115">
                  <c:v>43313</c:v>
                </c:pt>
                <c:pt idx="116">
                  <c:v>43344</c:v>
                </c:pt>
                <c:pt idx="117">
                  <c:v>43374</c:v>
                </c:pt>
                <c:pt idx="118">
                  <c:v>43405</c:v>
                </c:pt>
                <c:pt idx="119">
                  <c:v>43435</c:v>
                </c:pt>
                <c:pt idx="120">
                  <c:v>43466</c:v>
                </c:pt>
                <c:pt idx="121">
                  <c:v>43497</c:v>
                </c:pt>
                <c:pt idx="122">
                  <c:v>43525</c:v>
                </c:pt>
                <c:pt idx="123">
                  <c:v>43556</c:v>
                </c:pt>
                <c:pt idx="124">
                  <c:v>43586</c:v>
                </c:pt>
                <c:pt idx="125">
                  <c:v>43617</c:v>
                </c:pt>
                <c:pt idx="126">
                  <c:v>43647</c:v>
                </c:pt>
                <c:pt idx="127">
                  <c:v>43678</c:v>
                </c:pt>
                <c:pt idx="128">
                  <c:v>43709</c:v>
                </c:pt>
                <c:pt idx="129">
                  <c:v>43739</c:v>
                </c:pt>
                <c:pt idx="130">
                  <c:v>43770</c:v>
                </c:pt>
                <c:pt idx="131">
                  <c:v>43800</c:v>
                </c:pt>
                <c:pt idx="132">
                  <c:v>43831</c:v>
                </c:pt>
                <c:pt idx="133">
                  <c:v>43862</c:v>
                </c:pt>
                <c:pt idx="134">
                  <c:v>43891</c:v>
                </c:pt>
                <c:pt idx="135">
                  <c:v>43922</c:v>
                </c:pt>
                <c:pt idx="136">
                  <c:v>43952</c:v>
                </c:pt>
                <c:pt idx="137">
                  <c:v>43983</c:v>
                </c:pt>
                <c:pt idx="138">
                  <c:v>44013</c:v>
                </c:pt>
                <c:pt idx="139">
                  <c:v>44044</c:v>
                </c:pt>
                <c:pt idx="140">
                  <c:v>44075</c:v>
                </c:pt>
                <c:pt idx="141">
                  <c:v>44105</c:v>
                </c:pt>
                <c:pt idx="142">
                  <c:v>44136</c:v>
                </c:pt>
                <c:pt idx="143">
                  <c:v>44166</c:v>
                </c:pt>
                <c:pt idx="144">
                  <c:v>44197</c:v>
                </c:pt>
                <c:pt idx="145">
                  <c:v>44228</c:v>
                </c:pt>
                <c:pt idx="146">
                  <c:v>44256</c:v>
                </c:pt>
                <c:pt idx="147">
                  <c:v>44287</c:v>
                </c:pt>
                <c:pt idx="148">
                  <c:v>44317</c:v>
                </c:pt>
                <c:pt idx="149">
                  <c:v>44348</c:v>
                </c:pt>
                <c:pt idx="150">
                  <c:v>44378</c:v>
                </c:pt>
                <c:pt idx="151">
                  <c:v>44409</c:v>
                </c:pt>
                <c:pt idx="152">
                  <c:v>44440</c:v>
                </c:pt>
                <c:pt idx="153">
                  <c:v>44470</c:v>
                </c:pt>
                <c:pt idx="154">
                  <c:v>44501</c:v>
                </c:pt>
                <c:pt idx="155">
                  <c:v>44531</c:v>
                </c:pt>
                <c:pt idx="156">
                  <c:v>44562</c:v>
                </c:pt>
                <c:pt idx="157">
                  <c:v>44593</c:v>
                </c:pt>
              </c:numCache>
            </c:numRef>
          </c:cat>
          <c:val>
            <c:numRef>
              <c:f>Gráfico!$F$4:$F$161</c:f>
              <c:numCache>
                <c:formatCode>#,##0.00</c:formatCode>
                <c:ptCount val="158"/>
                <c:pt idx="0">
                  <c:v>22.965116500854499</c:v>
                </c:pt>
                <c:pt idx="1">
                  <c:v>20.054944992065401</c:v>
                </c:pt>
                <c:pt idx="2">
                  <c:v>24.202127456665</c:v>
                </c:pt>
                <c:pt idx="3">
                  <c:v>27.0202026367188</c:v>
                </c:pt>
                <c:pt idx="4">
                  <c:v>30.319149017333999</c:v>
                </c:pt>
                <c:pt idx="5">
                  <c:v>33.5</c:v>
                </c:pt>
                <c:pt idx="6">
                  <c:v>33.9473686218262</c:v>
                </c:pt>
                <c:pt idx="7">
                  <c:v>37.777778625488303</c:v>
                </c:pt>
                <c:pt idx="8">
                  <c:v>37.359550476074197</c:v>
                </c:pt>
                <c:pt idx="9">
                  <c:v>43.617019653320298</c:v>
                </c:pt>
                <c:pt idx="10">
                  <c:v>41.4893608093262</c:v>
                </c:pt>
                <c:pt idx="11">
                  <c:v>41.494846343994098</c:v>
                </c:pt>
                <c:pt idx="12">
                  <c:v>45.329669952392599</c:v>
                </c:pt>
                <c:pt idx="13">
                  <c:v>46.649482727050803</c:v>
                </c:pt>
                <c:pt idx="14">
                  <c:v>47.282608032226598</c:v>
                </c:pt>
                <c:pt idx="15">
                  <c:v>40.730335235595703</c:v>
                </c:pt>
                <c:pt idx="16">
                  <c:v>43.611110687255902</c:v>
                </c:pt>
                <c:pt idx="17">
                  <c:v>40.364582061767599</c:v>
                </c:pt>
                <c:pt idx="18">
                  <c:v>44.306930541992202</c:v>
                </c:pt>
                <c:pt idx="19">
                  <c:v>48.138298034667997</c:v>
                </c:pt>
                <c:pt idx="20">
                  <c:v>50</c:v>
                </c:pt>
                <c:pt idx="21">
                  <c:v>54.076087951660199</c:v>
                </c:pt>
                <c:pt idx="22">
                  <c:v>53.089889526367202</c:v>
                </c:pt>
                <c:pt idx="23">
                  <c:v>58.602149963378899</c:v>
                </c:pt>
                <c:pt idx="24">
                  <c:v>61.011905670166001</c:v>
                </c:pt>
                <c:pt idx="25">
                  <c:v>62.912086486816399</c:v>
                </c:pt>
                <c:pt idx="26">
                  <c:v>63.5</c:v>
                </c:pt>
                <c:pt idx="27">
                  <c:v>64.393936157226605</c:v>
                </c:pt>
                <c:pt idx="28">
                  <c:v>59.020618438720703</c:v>
                </c:pt>
                <c:pt idx="29">
                  <c:v>61.021507263183601</c:v>
                </c:pt>
                <c:pt idx="30">
                  <c:v>61.989795684814503</c:v>
                </c:pt>
                <c:pt idx="31">
                  <c:v>62.631580352783203</c:v>
                </c:pt>
                <c:pt idx="32">
                  <c:v>60.277778625488303</c:v>
                </c:pt>
                <c:pt idx="33">
                  <c:v>62.228260040283203</c:v>
                </c:pt>
                <c:pt idx="34">
                  <c:v>64.325843811035199</c:v>
                </c:pt>
                <c:pt idx="35">
                  <c:v>63.235294342041001</c:v>
                </c:pt>
                <c:pt idx="36">
                  <c:v>63.888889312744098</c:v>
                </c:pt>
                <c:pt idx="37">
                  <c:v>65.294120788574205</c:v>
                </c:pt>
                <c:pt idx="38">
                  <c:v>69.186042785644503</c:v>
                </c:pt>
                <c:pt idx="39">
                  <c:v>67.8125</c:v>
                </c:pt>
                <c:pt idx="40">
                  <c:v>65.882354736328097</c:v>
                </c:pt>
                <c:pt idx="41">
                  <c:v>62.037036895752003</c:v>
                </c:pt>
                <c:pt idx="42">
                  <c:v>57.8125</c:v>
                </c:pt>
                <c:pt idx="43">
                  <c:v>64.197532653808594</c:v>
                </c:pt>
                <c:pt idx="44">
                  <c:v>66.891891479492202</c:v>
                </c:pt>
                <c:pt idx="45">
                  <c:v>63.5542182922363</c:v>
                </c:pt>
                <c:pt idx="46">
                  <c:v>63.815788269042997</c:v>
                </c:pt>
                <c:pt idx="47">
                  <c:v>64.726028442382798</c:v>
                </c:pt>
                <c:pt idx="48">
                  <c:v>61.25</c:v>
                </c:pt>
                <c:pt idx="49">
                  <c:v>60.616439819335902</c:v>
                </c:pt>
                <c:pt idx="50">
                  <c:v>64.393936157226605</c:v>
                </c:pt>
                <c:pt idx="51">
                  <c:v>56.845237731933601</c:v>
                </c:pt>
                <c:pt idx="52">
                  <c:v>51.602565765380902</c:v>
                </c:pt>
                <c:pt idx="53">
                  <c:v>48.333332061767599</c:v>
                </c:pt>
                <c:pt idx="54">
                  <c:v>44.620254516601598</c:v>
                </c:pt>
                <c:pt idx="55">
                  <c:v>43.75</c:v>
                </c:pt>
                <c:pt idx="56">
                  <c:v>47.297298431396499</c:v>
                </c:pt>
                <c:pt idx="57">
                  <c:v>44.578311920166001</c:v>
                </c:pt>
                <c:pt idx="58">
                  <c:v>43.589744567871101</c:v>
                </c:pt>
                <c:pt idx="59">
                  <c:v>40.909091949462898</c:v>
                </c:pt>
                <c:pt idx="60">
                  <c:v>45.253166198730497</c:v>
                </c:pt>
                <c:pt idx="61">
                  <c:v>41.666667938232401</c:v>
                </c:pt>
                <c:pt idx="62">
                  <c:v>44.480518341064503</c:v>
                </c:pt>
                <c:pt idx="63">
                  <c:v>37</c:v>
                </c:pt>
                <c:pt idx="64">
                  <c:v>35</c:v>
                </c:pt>
                <c:pt idx="65">
                  <c:v>32.770271301269503</c:v>
                </c:pt>
                <c:pt idx="66">
                  <c:v>29.487178802490199</c:v>
                </c:pt>
                <c:pt idx="67">
                  <c:v>24.6478881835938</c:v>
                </c:pt>
                <c:pt idx="68">
                  <c:v>26.027397155761701</c:v>
                </c:pt>
                <c:pt idx="69">
                  <c:v>29.391891479492202</c:v>
                </c:pt>
                <c:pt idx="70">
                  <c:v>29.794521331787099</c:v>
                </c:pt>
                <c:pt idx="71">
                  <c:v>26.449275970458999</c:v>
                </c:pt>
                <c:pt idx="72">
                  <c:v>26.3333339691162</c:v>
                </c:pt>
                <c:pt idx="73">
                  <c:v>34.469696044921903</c:v>
                </c:pt>
                <c:pt idx="74">
                  <c:v>35.507247924804702</c:v>
                </c:pt>
                <c:pt idx="75">
                  <c:v>37.662338256835902</c:v>
                </c:pt>
                <c:pt idx="76">
                  <c:v>34.285713195800803</c:v>
                </c:pt>
                <c:pt idx="77">
                  <c:v>39.930557250976598</c:v>
                </c:pt>
                <c:pt idx="78">
                  <c:v>30.1948051452637</c:v>
                </c:pt>
                <c:pt idx="79">
                  <c:v>27.464788436889599</c:v>
                </c:pt>
                <c:pt idx="80">
                  <c:v>31.985294342041001</c:v>
                </c:pt>
                <c:pt idx="81">
                  <c:v>35</c:v>
                </c:pt>
                <c:pt idx="82">
                  <c:v>35.8108100891113</c:v>
                </c:pt>
                <c:pt idx="83">
                  <c:v>37.686565399169901</c:v>
                </c:pt>
                <c:pt idx="84">
                  <c:v>33.333332061767599</c:v>
                </c:pt>
                <c:pt idx="85">
                  <c:v>29.850746154785199</c:v>
                </c:pt>
                <c:pt idx="86">
                  <c:v>31.164382934570298</c:v>
                </c:pt>
                <c:pt idx="87">
                  <c:v>25.704225540161101</c:v>
                </c:pt>
                <c:pt idx="88">
                  <c:v>20.945945739746101</c:v>
                </c:pt>
                <c:pt idx="89">
                  <c:v>19.5945949554443</c:v>
                </c:pt>
                <c:pt idx="90">
                  <c:v>16.5662651062012</c:v>
                </c:pt>
                <c:pt idx="91">
                  <c:v>20.2531642913818</c:v>
                </c:pt>
                <c:pt idx="92">
                  <c:v>20.5696201324463</c:v>
                </c:pt>
                <c:pt idx="93">
                  <c:v>18.3544311523438</c:v>
                </c:pt>
                <c:pt idx="94">
                  <c:v>21.153846740722699</c:v>
                </c:pt>
                <c:pt idx="95">
                  <c:v>23.263889312744102</c:v>
                </c:pt>
                <c:pt idx="96">
                  <c:v>25</c:v>
                </c:pt>
                <c:pt idx="97">
                  <c:v>23.986486434936499</c:v>
                </c:pt>
                <c:pt idx="98">
                  <c:v>25.3246746063232</c:v>
                </c:pt>
                <c:pt idx="99">
                  <c:v>22.142856597900401</c:v>
                </c:pt>
                <c:pt idx="100">
                  <c:v>24.206348419189499</c:v>
                </c:pt>
                <c:pt idx="101">
                  <c:v>21.875</c:v>
                </c:pt>
                <c:pt idx="102">
                  <c:v>26.3698635101318</c:v>
                </c:pt>
                <c:pt idx="103">
                  <c:v>25</c:v>
                </c:pt>
                <c:pt idx="104">
                  <c:v>33.333332061767599</c:v>
                </c:pt>
                <c:pt idx="105">
                  <c:v>35.984848022460902</c:v>
                </c:pt>
                <c:pt idx="106">
                  <c:v>36.971832275390597</c:v>
                </c:pt>
                <c:pt idx="107">
                  <c:v>34.375</c:v>
                </c:pt>
                <c:pt idx="108">
                  <c:v>43.181818181818201</c:v>
                </c:pt>
                <c:pt idx="109">
                  <c:v>48.461538461538503</c:v>
                </c:pt>
                <c:pt idx="110">
                  <c:v>51.153846153846203</c:v>
                </c:pt>
                <c:pt idx="111">
                  <c:v>48.387096774193601</c:v>
                </c:pt>
                <c:pt idx="112">
                  <c:v>46.774193548387103</c:v>
                </c:pt>
                <c:pt idx="113">
                  <c:v>43.076923076923102</c:v>
                </c:pt>
                <c:pt idx="114">
                  <c:v>46.186440677966097</c:v>
                </c:pt>
                <c:pt idx="115">
                  <c:v>45.089285714285701</c:v>
                </c:pt>
                <c:pt idx="116">
                  <c:v>46.052631578947398</c:v>
                </c:pt>
                <c:pt idx="117">
                  <c:v>47.9838709677419</c:v>
                </c:pt>
                <c:pt idx="118">
                  <c:v>45.338983050847503</c:v>
                </c:pt>
                <c:pt idx="119">
                  <c:v>48.3333333333333</c:v>
                </c:pt>
                <c:pt idx="120">
                  <c:v>49.5762711864407</c:v>
                </c:pt>
                <c:pt idx="121">
                  <c:v>47.857142857142897</c:v>
                </c:pt>
                <c:pt idx="122">
                  <c:v>54.577464788732399</c:v>
                </c:pt>
                <c:pt idx="123">
                  <c:v>52.238805970149301</c:v>
                </c:pt>
                <c:pt idx="124">
                  <c:v>46.575342465753401</c:v>
                </c:pt>
                <c:pt idx="125">
                  <c:v>46.6216216216216</c:v>
                </c:pt>
                <c:pt idx="126">
                  <c:v>45.8333333333333</c:v>
                </c:pt>
                <c:pt idx="127">
                  <c:v>47.602739726027401</c:v>
                </c:pt>
                <c:pt idx="128">
                  <c:v>42.647058823529399</c:v>
                </c:pt>
                <c:pt idx="129">
                  <c:v>45.895522388059703</c:v>
                </c:pt>
                <c:pt idx="130">
                  <c:v>26.086956521739101</c:v>
                </c:pt>
                <c:pt idx="131">
                  <c:v>21.428571428571399</c:v>
                </c:pt>
                <c:pt idx="132">
                  <c:v>20.175438596491201</c:v>
                </c:pt>
                <c:pt idx="133">
                  <c:v>25.6944444444444</c:v>
                </c:pt>
                <c:pt idx="134">
                  <c:v>24.264705882352899</c:v>
                </c:pt>
                <c:pt idx="135">
                  <c:v>6.4285714285714297</c:v>
                </c:pt>
                <c:pt idx="136">
                  <c:v>8.8028169014084501</c:v>
                </c:pt>
                <c:pt idx="137">
                  <c:v>11.397058823529401</c:v>
                </c:pt>
                <c:pt idx="138">
                  <c:v>12.6760563380282</c:v>
                </c:pt>
                <c:pt idx="139">
                  <c:v>25.7246376811594</c:v>
                </c:pt>
                <c:pt idx="140">
                  <c:v>33.1967213114754</c:v>
                </c:pt>
                <c:pt idx="141">
                  <c:v>37.692307692307701</c:v>
                </c:pt>
                <c:pt idx="142">
                  <c:v>46.031746031746003</c:v>
                </c:pt>
                <c:pt idx="143">
                  <c:v>41.6666666666667</c:v>
                </c:pt>
                <c:pt idx="144">
                  <c:v>40.079365079365097</c:v>
                </c:pt>
                <c:pt idx="145">
                  <c:v>44.230769230769198</c:v>
                </c:pt>
                <c:pt idx="146">
                  <c:v>48.550724637681199</c:v>
                </c:pt>
                <c:pt idx="147">
                  <c:v>44.7916666666667</c:v>
                </c:pt>
                <c:pt idx="148">
                  <c:v>40</c:v>
                </c:pt>
                <c:pt idx="149">
                  <c:v>42.3913043478261</c:v>
                </c:pt>
                <c:pt idx="150">
                  <c:v>43.359375</c:v>
                </c:pt>
                <c:pt idx="151">
                  <c:v>51.515151515151501</c:v>
                </c:pt>
                <c:pt idx="152">
                  <c:v>56.439393939393902</c:v>
                </c:pt>
                <c:pt idx="153">
                  <c:v>48.106060606060602</c:v>
                </c:pt>
                <c:pt idx="154">
                  <c:v>37.307692307692299</c:v>
                </c:pt>
                <c:pt idx="155">
                  <c:v>32.758620689655203</c:v>
                </c:pt>
                <c:pt idx="156">
                  <c:v>34.482758620689701</c:v>
                </c:pt>
                <c:pt idx="157">
                  <c:v>35.546875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55C-45CA-AF6A-5CDE301DF76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"/>
        <c:axId val="4"/>
      </c:lineChart>
      <c:dateAx>
        <c:axId val="632617664"/>
        <c:scaling>
          <c:orientation val="minMax"/>
          <c:min val="43466"/>
        </c:scaling>
        <c:delete val="0"/>
        <c:axPos val="b"/>
        <c:numFmt formatCode="mmm\-yy" sourceLinked="0"/>
        <c:majorTickMark val="none"/>
        <c:minorTickMark val="none"/>
        <c:tickLblPos val="low"/>
        <c:spPr>
          <a:noFill/>
          <a:ln w="9525" cap="flat" cmpd="sng" algn="ctr">
            <a:solidFill>
              <a:srgbClr val="000000"/>
            </a:solidFill>
            <a:round/>
          </a:ln>
          <a:effectLst/>
        </c:spPr>
        <c:txPr>
          <a:bodyPr rot="-54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000000"/>
                </a:solidFill>
                <a:latin typeface="Helvetica"/>
                <a:ea typeface="Helvetica"/>
                <a:cs typeface="Helvetica"/>
              </a:defRPr>
            </a:pPr>
            <a:endParaRPr lang="es-CL"/>
          </a:p>
        </c:txPr>
        <c:crossAx val="1"/>
        <c:crosses val="autoZero"/>
        <c:auto val="1"/>
        <c:lblOffset val="100"/>
        <c:baseTimeUnit val="months"/>
      </c:dateAx>
      <c:valAx>
        <c:axId val="1"/>
        <c:scaling>
          <c:orientation val="minMax"/>
          <c:min val="50"/>
        </c:scaling>
        <c:delete val="0"/>
        <c:axPos val="l"/>
        <c:majorGridlines>
          <c:spPr>
            <a:ln w="9525" cap="flat" cmpd="sng" algn="ctr">
              <a:solidFill>
                <a:sysClr val="window" lastClr="FFFFFF">
                  <a:lumMod val="65000"/>
                </a:sysClr>
              </a:solidFill>
              <a:prstDash val="solid"/>
              <a:round/>
              <a:headEnd type="none" w="med" len="med"/>
              <a:tailEnd type="none" w="med" len="med"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000000"/>
                </a:solidFill>
                <a:latin typeface="Helvetica"/>
                <a:ea typeface="Helvetica"/>
                <a:cs typeface="Helvetica"/>
              </a:defRPr>
            </a:pPr>
            <a:endParaRPr lang="es-CL"/>
          </a:p>
        </c:txPr>
        <c:crossAx val="632617664"/>
        <c:crosses val="autoZero"/>
        <c:crossBetween val="between"/>
      </c:valAx>
      <c:dateAx>
        <c:axId val="3"/>
        <c:scaling>
          <c:orientation val="minMax"/>
        </c:scaling>
        <c:delete val="1"/>
        <c:axPos val="b"/>
        <c:numFmt formatCode="m/d/yyyy" sourceLinked="1"/>
        <c:majorTickMark val="out"/>
        <c:minorTickMark val="none"/>
        <c:tickLblPos val="nextTo"/>
        <c:crossAx val="4"/>
        <c:crosses val="autoZero"/>
        <c:auto val="1"/>
        <c:lblOffset val="100"/>
        <c:baseTimeUnit val="months"/>
      </c:dateAx>
      <c:valAx>
        <c:axId val="4"/>
        <c:scaling>
          <c:orientation val="minMax"/>
          <c:max val="90"/>
        </c:scaling>
        <c:delete val="0"/>
        <c:axPos val="r"/>
        <c:numFmt formatCode="0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000000"/>
                </a:solidFill>
                <a:latin typeface="Helvetica"/>
                <a:ea typeface="Helvetica"/>
                <a:cs typeface="Helvetica"/>
              </a:defRPr>
            </a:pPr>
            <a:endParaRPr lang="es-CL"/>
          </a:p>
        </c:txPr>
        <c:crossAx val="3"/>
        <c:crosses val="max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"/>
          <c:y val="0.88570793896948152"/>
          <c:w val="1"/>
          <c:h val="0.1142920610305184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rgbClr val="000000"/>
              </a:solidFill>
              <a:latin typeface="Helvetica"/>
              <a:ea typeface="Helvetica"/>
              <a:cs typeface="Helvetica"/>
            </a:defRPr>
          </a:pPr>
          <a:endParaRPr lang="es-CL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  <a:extLst>
      <a:ext uri="{909E8E84-426E-40DD-AFC4-6F175D3DCCD1}">
        <a14:hiddenFill xmlns:a14="http://schemas.microsoft.com/office/drawing/2010/main">
          <a:solidFill>
            <a:sysClr val="window" lastClr="FFFFFF"/>
          </a:solidFill>
        </a14:hiddenFill>
      </a:ext>
      <a:ext uri="{91240B29-F687-4F45-9708-019B960494DF}">
        <a14:hiddenLine xmlns:a14="http://schemas.microsoft.com/office/drawing/2010/main" w="9525" cap="flat" cmpd="sng" algn="ctr">
          <a:solidFill>
            <a:sysClr val="windowText" lastClr="000000">
              <a:lumMod val="15000"/>
              <a:lumOff val="85000"/>
            </a:sysClr>
          </a:solidFill>
          <a:round/>
        </a14:hiddenLine>
      </a:ext>
    </a:extLst>
  </c:spPr>
  <c:txPr>
    <a:bodyPr/>
    <a:lstStyle/>
    <a:p>
      <a:pPr>
        <a:defRPr sz="1200">
          <a:solidFill>
            <a:srgbClr val="000000"/>
          </a:solidFill>
          <a:latin typeface="Helvetica"/>
          <a:ea typeface="Helvetica"/>
          <a:cs typeface="Helvetica"/>
        </a:defRPr>
      </a:pPr>
      <a:endParaRPr lang="es-CL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1" i="0" u="none" strike="noStrike" kern="1200" spc="0" baseline="0">
                <a:solidFill>
                  <a:srgbClr val="000000"/>
                </a:solidFill>
                <a:latin typeface="Helvetica"/>
                <a:ea typeface="Helvetica"/>
                <a:cs typeface="Helvetica"/>
              </a:defRPr>
            </a:pPr>
            <a:r>
              <a:rPr lang="es-CL" dirty="0"/>
              <a:t>Consumo Privado
</a:t>
            </a:r>
            <a:r>
              <a:rPr lang="es-CL" sz="1200" b="0" dirty="0"/>
              <a:t>(índice desestacionalizado, 2018=100)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1" i="0" u="none" strike="noStrike" kern="1200" spc="0" baseline="0">
              <a:solidFill>
                <a:srgbClr val="000000"/>
              </a:solidFill>
              <a:latin typeface="Helvetica"/>
              <a:ea typeface="Helvetica"/>
              <a:cs typeface="Helvetica"/>
            </a:defRPr>
          </a:pPr>
          <a:endParaRPr lang="es-CL"/>
        </a:p>
      </c:txPr>
    </c:title>
    <c:autoTitleDeleted val="0"/>
    <c:plotArea>
      <c:layout/>
      <c:lineChart>
        <c:grouping val="standard"/>
        <c:varyColors val="0"/>
        <c:ser>
          <c:idx val="1"/>
          <c:order val="0"/>
          <c:tx>
            <c:strRef>
              <c:f>Cuadro!$E$3</c:f>
              <c:strCache>
                <c:ptCount val="1"/>
                <c:pt idx="0">
                  <c:v>Bienes durables</c:v>
                </c:pt>
              </c:strCache>
            </c:strRef>
          </c:tx>
          <c:spPr>
            <a:ln w="28575" cap="rnd">
              <a:solidFill>
                <a:srgbClr val="0070C0"/>
              </a:solidFill>
              <a:round/>
            </a:ln>
            <a:effectLst/>
          </c:spPr>
          <c:marker>
            <c:symbol val="none"/>
          </c:marker>
          <c:cat>
            <c:numRef>
              <c:f>Cuadro!$A$4:$A$39</c:f>
              <c:numCache>
                <c:formatCode>mmm\.yyyy</c:formatCode>
                <c:ptCount val="36"/>
                <c:pt idx="0">
                  <c:v>41275</c:v>
                </c:pt>
                <c:pt idx="1">
                  <c:v>41365</c:v>
                </c:pt>
                <c:pt idx="2">
                  <c:v>41456</c:v>
                </c:pt>
                <c:pt idx="3">
                  <c:v>41548</c:v>
                </c:pt>
                <c:pt idx="4">
                  <c:v>41640</c:v>
                </c:pt>
                <c:pt idx="5">
                  <c:v>41730</c:v>
                </c:pt>
                <c:pt idx="6">
                  <c:v>41821</c:v>
                </c:pt>
                <c:pt idx="7">
                  <c:v>41913</c:v>
                </c:pt>
                <c:pt idx="8">
                  <c:v>42005</c:v>
                </c:pt>
                <c:pt idx="9">
                  <c:v>42095</c:v>
                </c:pt>
                <c:pt idx="10">
                  <c:v>42186</c:v>
                </c:pt>
                <c:pt idx="11">
                  <c:v>42278</c:v>
                </c:pt>
                <c:pt idx="12">
                  <c:v>42370</c:v>
                </c:pt>
                <c:pt idx="13">
                  <c:v>42461</c:v>
                </c:pt>
                <c:pt idx="14">
                  <c:v>42552</c:v>
                </c:pt>
                <c:pt idx="15">
                  <c:v>42644</c:v>
                </c:pt>
                <c:pt idx="16">
                  <c:v>42736</c:v>
                </c:pt>
                <c:pt idx="17">
                  <c:v>42826</c:v>
                </c:pt>
                <c:pt idx="18">
                  <c:v>42917</c:v>
                </c:pt>
                <c:pt idx="19">
                  <c:v>43009</c:v>
                </c:pt>
                <c:pt idx="20">
                  <c:v>43101</c:v>
                </c:pt>
                <c:pt idx="21">
                  <c:v>43191</c:v>
                </c:pt>
                <c:pt idx="22">
                  <c:v>43282</c:v>
                </c:pt>
                <c:pt idx="23">
                  <c:v>43374</c:v>
                </c:pt>
                <c:pt idx="24">
                  <c:v>43466</c:v>
                </c:pt>
                <c:pt idx="25">
                  <c:v>43556</c:v>
                </c:pt>
                <c:pt idx="26">
                  <c:v>43647</c:v>
                </c:pt>
                <c:pt idx="27">
                  <c:v>43739</c:v>
                </c:pt>
                <c:pt idx="28">
                  <c:v>43831</c:v>
                </c:pt>
                <c:pt idx="29">
                  <c:v>43922</c:v>
                </c:pt>
                <c:pt idx="30">
                  <c:v>44013</c:v>
                </c:pt>
                <c:pt idx="31">
                  <c:v>44105</c:v>
                </c:pt>
                <c:pt idx="32">
                  <c:v>44197</c:v>
                </c:pt>
                <c:pt idx="33">
                  <c:v>44287</c:v>
                </c:pt>
                <c:pt idx="34">
                  <c:v>44378</c:v>
                </c:pt>
                <c:pt idx="35">
                  <c:v>44470</c:v>
                </c:pt>
              </c:numCache>
            </c:numRef>
          </c:cat>
          <c:val>
            <c:numRef>
              <c:f>Cuadro!$E$4:$E$39</c:f>
              <c:numCache>
                <c:formatCode>General</c:formatCode>
                <c:ptCount val="36"/>
                <c:pt idx="0">
                  <c:v>81.511727388151812</c:v>
                </c:pt>
                <c:pt idx="1">
                  <c:v>83.454420411490275</c:v>
                </c:pt>
                <c:pt idx="2">
                  <c:v>85.567103816192727</c:v>
                </c:pt>
                <c:pt idx="3">
                  <c:v>85.450093728350993</c:v>
                </c:pt>
                <c:pt idx="4">
                  <c:v>83.433394660654841</c:v>
                </c:pt>
                <c:pt idx="5">
                  <c:v>81.096623654239693</c:v>
                </c:pt>
                <c:pt idx="6">
                  <c:v>77.246129133992824</c:v>
                </c:pt>
                <c:pt idx="7">
                  <c:v>77.168925074851856</c:v>
                </c:pt>
                <c:pt idx="8">
                  <c:v>78.149613758071652</c:v>
                </c:pt>
                <c:pt idx="9">
                  <c:v>79.340024996555528</c:v>
                </c:pt>
                <c:pt idx="10">
                  <c:v>80.935365896716974</c:v>
                </c:pt>
                <c:pt idx="11">
                  <c:v>83.352531483550166</c:v>
                </c:pt>
                <c:pt idx="12">
                  <c:v>84.345243430155762</c:v>
                </c:pt>
                <c:pt idx="13">
                  <c:v>81.899581147127577</c:v>
                </c:pt>
                <c:pt idx="14">
                  <c:v>85.221880063669346</c:v>
                </c:pt>
                <c:pt idx="15">
                  <c:v>87.89438459917001</c:v>
                </c:pt>
                <c:pt idx="16">
                  <c:v>93.056824521577511</c:v>
                </c:pt>
                <c:pt idx="17">
                  <c:v>91.262438632040684</c:v>
                </c:pt>
                <c:pt idx="18">
                  <c:v>95.888636220046635</c:v>
                </c:pt>
                <c:pt idx="19">
                  <c:v>96.584363995135931</c:v>
                </c:pt>
                <c:pt idx="20">
                  <c:v>98.885286900406399</c:v>
                </c:pt>
                <c:pt idx="21">
                  <c:v>101.27502264238008</c:v>
                </c:pt>
                <c:pt idx="22">
                  <c:v>100.1691378987781</c:v>
                </c:pt>
                <c:pt idx="23">
                  <c:v>99.67055255843546</c:v>
                </c:pt>
                <c:pt idx="24">
                  <c:v>99.337343704895645</c:v>
                </c:pt>
                <c:pt idx="25">
                  <c:v>99.334193187014606</c:v>
                </c:pt>
                <c:pt idx="26">
                  <c:v>98.29424713139791</c:v>
                </c:pt>
                <c:pt idx="27">
                  <c:v>86.209600514668054</c:v>
                </c:pt>
                <c:pt idx="28">
                  <c:v>86.041954396022348</c:v>
                </c:pt>
                <c:pt idx="29">
                  <c:v>62.70512083712395</c:v>
                </c:pt>
                <c:pt idx="30">
                  <c:v>114.55369281008012</c:v>
                </c:pt>
                <c:pt idx="31">
                  <c:v>119.56856607923871</c:v>
                </c:pt>
                <c:pt idx="32">
                  <c:v>129.0779583123533</c:v>
                </c:pt>
                <c:pt idx="33">
                  <c:v>142.53346361929181</c:v>
                </c:pt>
                <c:pt idx="34">
                  <c:v>152.10962501895793</c:v>
                </c:pt>
                <c:pt idx="35">
                  <c:v>134.13879588587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8A0-44C0-B8FB-3BE050F9ABB9}"/>
            </c:ext>
          </c:extLst>
        </c:ser>
        <c:ser>
          <c:idx val="2"/>
          <c:order val="1"/>
          <c:tx>
            <c:strRef>
              <c:f>Cuadro!$F$3</c:f>
              <c:strCache>
                <c:ptCount val="1"/>
                <c:pt idx="0">
                  <c:v>Bienes no durables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numRef>
              <c:f>Cuadro!$A$4:$A$39</c:f>
              <c:numCache>
                <c:formatCode>mmm\.yyyy</c:formatCode>
                <c:ptCount val="36"/>
                <c:pt idx="0">
                  <c:v>41275</c:v>
                </c:pt>
                <c:pt idx="1">
                  <c:v>41365</c:v>
                </c:pt>
                <c:pt idx="2">
                  <c:v>41456</c:v>
                </c:pt>
                <c:pt idx="3">
                  <c:v>41548</c:v>
                </c:pt>
                <c:pt idx="4">
                  <c:v>41640</c:v>
                </c:pt>
                <c:pt idx="5">
                  <c:v>41730</c:v>
                </c:pt>
                <c:pt idx="6">
                  <c:v>41821</c:v>
                </c:pt>
                <c:pt idx="7">
                  <c:v>41913</c:v>
                </c:pt>
                <c:pt idx="8">
                  <c:v>42005</c:v>
                </c:pt>
                <c:pt idx="9">
                  <c:v>42095</c:v>
                </c:pt>
                <c:pt idx="10">
                  <c:v>42186</c:v>
                </c:pt>
                <c:pt idx="11">
                  <c:v>42278</c:v>
                </c:pt>
                <c:pt idx="12">
                  <c:v>42370</c:v>
                </c:pt>
                <c:pt idx="13">
                  <c:v>42461</c:v>
                </c:pt>
                <c:pt idx="14">
                  <c:v>42552</c:v>
                </c:pt>
                <c:pt idx="15">
                  <c:v>42644</c:v>
                </c:pt>
                <c:pt idx="16">
                  <c:v>42736</c:v>
                </c:pt>
                <c:pt idx="17">
                  <c:v>42826</c:v>
                </c:pt>
                <c:pt idx="18">
                  <c:v>42917</c:v>
                </c:pt>
                <c:pt idx="19">
                  <c:v>43009</c:v>
                </c:pt>
                <c:pt idx="20">
                  <c:v>43101</c:v>
                </c:pt>
                <c:pt idx="21">
                  <c:v>43191</c:v>
                </c:pt>
                <c:pt idx="22">
                  <c:v>43282</c:v>
                </c:pt>
                <c:pt idx="23">
                  <c:v>43374</c:v>
                </c:pt>
                <c:pt idx="24">
                  <c:v>43466</c:v>
                </c:pt>
                <c:pt idx="25">
                  <c:v>43556</c:v>
                </c:pt>
                <c:pt idx="26">
                  <c:v>43647</c:v>
                </c:pt>
                <c:pt idx="27">
                  <c:v>43739</c:v>
                </c:pt>
                <c:pt idx="28">
                  <c:v>43831</c:v>
                </c:pt>
                <c:pt idx="29">
                  <c:v>43922</c:v>
                </c:pt>
                <c:pt idx="30">
                  <c:v>44013</c:v>
                </c:pt>
                <c:pt idx="31">
                  <c:v>44105</c:v>
                </c:pt>
                <c:pt idx="32">
                  <c:v>44197</c:v>
                </c:pt>
                <c:pt idx="33">
                  <c:v>44287</c:v>
                </c:pt>
                <c:pt idx="34">
                  <c:v>44378</c:v>
                </c:pt>
                <c:pt idx="35">
                  <c:v>44470</c:v>
                </c:pt>
              </c:numCache>
            </c:numRef>
          </c:cat>
          <c:val>
            <c:numRef>
              <c:f>Cuadro!$F$4:$F$39</c:f>
              <c:numCache>
                <c:formatCode>General</c:formatCode>
                <c:ptCount val="36"/>
                <c:pt idx="0">
                  <c:v>84.745255990009511</c:v>
                </c:pt>
                <c:pt idx="1">
                  <c:v>85.974798205080432</c:v>
                </c:pt>
                <c:pt idx="2">
                  <c:v>86.969434418952545</c:v>
                </c:pt>
                <c:pt idx="3">
                  <c:v>87.87464828633928</c:v>
                </c:pt>
                <c:pt idx="4">
                  <c:v>88.900490859489409</c:v>
                </c:pt>
                <c:pt idx="5">
                  <c:v>89.614720030528034</c:v>
                </c:pt>
                <c:pt idx="6">
                  <c:v>90.102892097850912</c:v>
                </c:pt>
                <c:pt idx="7">
                  <c:v>90.81347258811347</c:v>
                </c:pt>
                <c:pt idx="8">
                  <c:v>91.795803237241444</c:v>
                </c:pt>
                <c:pt idx="9">
                  <c:v>91.568445483683263</c:v>
                </c:pt>
                <c:pt idx="10">
                  <c:v>91.741450493402581</c:v>
                </c:pt>
                <c:pt idx="11">
                  <c:v>92.876839098728283</c:v>
                </c:pt>
                <c:pt idx="12">
                  <c:v>93.767625126186758</c:v>
                </c:pt>
                <c:pt idx="13">
                  <c:v>93.276919861264659</c:v>
                </c:pt>
                <c:pt idx="14">
                  <c:v>94.550010569222152</c:v>
                </c:pt>
                <c:pt idx="15">
                  <c:v>95.597974188258547</c:v>
                </c:pt>
                <c:pt idx="16">
                  <c:v>96.682023908696166</c:v>
                </c:pt>
                <c:pt idx="17">
                  <c:v>96.872504060243216</c:v>
                </c:pt>
                <c:pt idx="18">
                  <c:v>98.198897968801063</c:v>
                </c:pt>
                <c:pt idx="19">
                  <c:v>98.668091604673663</c:v>
                </c:pt>
                <c:pt idx="20">
                  <c:v>99.774387986985317</c:v>
                </c:pt>
                <c:pt idx="21">
                  <c:v>100.1820710207944</c:v>
                </c:pt>
                <c:pt idx="22">
                  <c:v>99.453767005796607</c:v>
                </c:pt>
                <c:pt idx="23">
                  <c:v>100.58977398642367</c:v>
                </c:pt>
                <c:pt idx="24">
                  <c:v>100.38914306168796</c:v>
                </c:pt>
                <c:pt idx="25">
                  <c:v>100.79491842365039</c:v>
                </c:pt>
                <c:pt idx="26">
                  <c:v>100.99721076441534</c:v>
                </c:pt>
                <c:pt idx="27">
                  <c:v>97.631463243237675</c:v>
                </c:pt>
                <c:pt idx="28">
                  <c:v>101.20744551315713</c:v>
                </c:pt>
                <c:pt idx="29">
                  <c:v>85.0150150005515</c:v>
                </c:pt>
                <c:pt idx="30">
                  <c:v>98.753973721149976</c:v>
                </c:pt>
                <c:pt idx="31">
                  <c:v>106.58791363551066</c:v>
                </c:pt>
                <c:pt idx="32">
                  <c:v>108.15913628840011</c:v>
                </c:pt>
                <c:pt idx="33">
                  <c:v>112.0059443558185</c:v>
                </c:pt>
                <c:pt idx="34">
                  <c:v>122.49228836919357</c:v>
                </c:pt>
                <c:pt idx="35">
                  <c:v>119.60744478179191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8A0-44C0-B8FB-3BE050F9ABB9}"/>
            </c:ext>
          </c:extLst>
        </c:ser>
        <c:ser>
          <c:idx val="3"/>
          <c:order val="2"/>
          <c:tx>
            <c:strRef>
              <c:f>Cuadro!$G$3</c:f>
              <c:strCache>
                <c:ptCount val="1"/>
                <c:pt idx="0">
                  <c:v>Servicios</c:v>
                </c:pt>
              </c:strCache>
            </c:strRef>
          </c:tx>
          <c:spPr>
            <a:ln w="28575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cat>
            <c:numRef>
              <c:f>Cuadro!$A$4:$A$39</c:f>
              <c:numCache>
                <c:formatCode>mmm\.yyyy</c:formatCode>
                <c:ptCount val="36"/>
                <c:pt idx="0">
                  <c:v>41275</c:v>
                </c:pt>
                <c:pt idx="1">
                  <c:v>41365</c:v>
                </c:pt>
                <c:pt idx="2">
                  <c:v>41456</c:v>
                </c:pt>
                <c:pt idx="3">
                  <c:v>41548</c:v>
                </c:pt>
                <c:pt idx="4">
                  <c:v>41640</c:v>
                </c:pt>
                <c:pt idx="5">
                  <c:v>41730</c:v>
                </c:pt>
                <c:pt idx="6">
                  <c:v>41821</c:v>
                </c:pt>
                <c:pt idx="7">
                  <c:v>41913</c:v>
                </c:pt>
                <c:pt idx="8">
                  <c:v>42005</c:v>
                </c:pt>
                <c:pt idx="9">
                  <c:v>42095</c:v>
                </c:pt>
                <c:pt idx="10">
                  <c:v>42186</c:v>
                </c:pt>
                <c:pt idx="11">
                  <c:v>42278</c:v>
                </c:pt>
                <c:pt idx="12">
                  <c:v>42370</c:v>
                </c:pt>
                <c:pt idx="13">
                  <c:v>42461</c:v>
                </c:pt>
                <c:pt idx="14">
                  <c:v>42552</c:v>
                </c:pt>
                <c:pt idx="15">
                  <c:v>42644</c:v>
                </c:pt>
                <c:pt idx="16">
                  <c:v>42736</c:v>
                </c:pt>
                <c:pt idx="17">
                  <c:v>42826</c:v>
                </c:pt>
                <c:pt idx="18">
                  <c:v>42917</c:v>
                </c:pt>
                <c:pt idx="19">
                  <c:v>43009</c:v>
                </c:pt>
                <c:pt idx="20">
                  <c:v>43101</c:v>
                </c:pt>
                <c:pt idx="21">
                  <c:v>43191</c:v>
                </c:pt>
                <c:pt idx="22">
                  <c:v>43282</c:v>
                </c:pt>
                <c:pt idx="23">
                  <c:v>43374</c:v>
                </c:pt>
                <c:pt idx="24">
                  <c:v>43466</c:v>
                </c:pt>
                <c:pt idx="25">
                  <c:v>43556</c:v>
                </c:pt>
                <c:pt idx="26">
                  <c:v>43647</c:v>
                </c:pt>
                <c:pt idx="27">
                  <c:v>43739</c:v>
                </c:pt>
                <c:pt idx="28">
                  <c:v>43831</c:v>
                </c:pt>
                <c:pt idx="29">
                  <c:v>43922</c:v>
                </c:pt>
                <c:pt idx="30">
                  <c:v>44013</c:v>
                </c:pt>
                <c:pt idx="31">
                  <c:v>44105</c:v>
                </c:pt>
                <c:pt idx="32">
                  <c:v>44197</c:v>
                </c:pt>
                <c:pt idx="33">
                  <c:v>44287</c:v>
                </c:pt>
                <c:pt idx="34">
                  <c:v>44378</c:v>
                </c:pt>
                <c:pt idx="35">
                  <c:v>44470</c:v>
                </c:pt>
              </c:numCache>
            </c:numRef>
          </c:cat>
          <c:val>
            <c:numRef>
              <c:f>Cuadro!$G$4:$G$39</c:f>
              <c:numCache>
                <c:formatCode>General</c:formatCode>
                <c:ptCount val="36"/>
                <c:pt idx="0">
                  <c:v>84.645773398346407</c:v>
                </c:pt>
                <c:pt idx="1">
                  <c:v>85.707638288878769</c:v>
                </c:pt>
                <c:pt idx="2">
                  <c:v>86.31989612148503</c:v>
                </c:pt>
                <c:pt idx="3">
                  <c:v>87.096391711120731</c:v>
                </c:pt>
                <c:pt idx="4">
                  <c:v>87.260094539135011</c:v>
                </c:pt>
                <c:pt idx="5">
                  <c:v>87.662884691946871</c:v>
                </c:pt>
                <c:pt idx="6">
                  <c:v>88.472102116615403</c:v>
                </c:pt>
                <c:pt idx="7">
                  <c:v>89.162889758810195</c:v>
                </c:pt>
                <c:pt idx="8">
                  <c:v>89.263486644056471</c:v>
                </c:pt>
                <c:pt idx="9">
                  <c:v>90.432966976160827</c:v>
                </c:pt>
                <c:pt idx="10">
                  <c:v>91.201106579799202</c:v>
                </c:pt>
                <c:pt idx="11">
                  <c:v>90.982291130636</c:v>
                </c:pt>
                <c:pt idx="12">
                  <c:v>92.110567885075881</c:v>
                </c:pt>
                <c:pt idx="13">
                  <c:v>93.258642475635142</c:v>
                </c:pt>
                <c:pt idx="14">
                  <c:v>94.79684838248815</c:v>
                </c:pt>
                <c:pt idx="15">
                  <c:v>94.470042231430099</c:v>
                </c:pt>
                <c:pt idx="16">
                  <c:v>94.971459455934976</c:v>
                </c:pt>
                <c:pt idx="17">
                  <c:v>94.84872573330621</c:v>
                </c:pt>
                <c:pt idx="18">
                  <c:v>95.938638722733984</c:v>
                </c:pt>
                <c:pt idx="19">
                  <c:v>96.890341888172941</c:v>
                </c:pt>
                <c:pt idx="20">
                  <c:v>98.124899510484951</c:v>
                </c:pt>
                <c:pt idx="21">
                  <c:v>99.360851973738619</c:v>
                </c:pt>
                <c:pt idx="22">
                  <c:v>100.42423785450931</c:v>
                </c:pt>
                <c:pt idx="23">
                  <c:v>102.09001066126717</c:v>
                </c:pt>
                <c:pt idx="24">
                  <c:v>102.92413583448183</c:v>
                </c:pt>
                <c:pt idx="25">
                  <c:v>103.67065823305133</c:v>
                </c:pt>
                <c:pt idx="26">
                  <c:v>104.78098067161497</c:v>
                </c:pt>
                <c:pt idx="27">
                  <c:v>98.914710940377176</c:v>
                </c:pt>
                <c:pt idx="28">
                  <c:v>98.067572714648264</c:v>
                </c:pt>
                <c:pt idx="29">
                  <c:v>75.927643527808954</c:v>
                </c:pt>
                <c:pt idx="30">
                  <c:v>82.881296189353222</c:v>
                </c:pt>
                <c:pt idx="31">
                  <c:v>92.444615372761277</c:v>
                </c:pt>
                <c:pt idx="32">
                  <c:v>94.768611319922044</c:v>
                </c:pt>
                <c:pt idx="33">
                  <c:v>95.927329505070787</c:v>
                </c:pt>
                <c:pt idx="34">
                  <c:v>108.11429496542692</c:v>
                </c:pt>
                <c:pt idx="35">
                  <c:v>111.99426949373714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F8A0-44C0-B8FB-3BE050F9ABB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69274527"/>
        <c:axId val="269295327"/>
      </c:lineChart>
      <c:dateAx>
        <c:axId val="269274527"/>
        <c:scaling>
          <c:orientation val="minMax"/>
        </c:scaling>
        <c:delete val="0"/>
        <c:axPos val="b"/>
        <c:numFmt formatCode="mmm\-yy" sourceLinked="0"/>
        <c:majorTickMark val="none"/>
        <c:minorTickMark val="none"/>
        <c:tickLblPos val="low"/>
        <c:spPr>
          <a:noFill/>
          <a:ln w="9525" cap="flat" cmpd="sng" algn="ctr">
            <a:solidFill>
              <a:srgbClr val="000000"/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rgbClr val="000000"/>
                </a:solidFill>
                <a:latin typeface="Helvetica"/>
                <a:ea typeface="Helvetica"/>
                <a:cs typeface="Helvetica"/>
              </a:defRPr>
            </a:pPr>
            <a:endParaRPr lang="es-CL"/>
          </a:p>
        </c:txPr>
        <c:crossAx val="269295327"/>
        <c:crosses val="autoZero"/>
        <c:auto val="1"/>
        <c:lblOffset val="100"/>
        <c:baseTimeUnit val="days"/>
      </c:dateAx>
      <c:valAx>
        <c:axId val="269295327"/>
        <c:scaling>
          <c:orientation val="minMax"/>
          <c:min val="60"/>
        </c:scaling>
        <c:delete val="0"/>
        <c:axPos val="l"/>
        <c:majorGridlines>
          <c:spPr>
            <a:ln w="9525" cap="flat" cmpd="sng" algn="ctr">
              <a:solidFill>
                <a:sysClr val="window" lastClr="FFFFFF">
                  <a:lumMod val="65000"/>
                </a:sysClr>
              </a:solidFill>
              <a:prstDash val="solid"/>
              <a:round/>
              <a:headEnd type="none" w="med" len="med"/>
              <a:tailEnd type="none" w="med" len="med"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000000"/>
                </a:solidFill>
                <a:latin typeface="Helvetica"/>
                <a:ea typeface="Helvetica"/>
                <a:cs typeface="Helvetica"/>
              </a:defRPr>
            </a:pPr>
            <a:endParaRPr lang="es-CL"/>
          </a:p>
        </c:txPr>
        <c:crossAx val="26927452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rgbClr val="000000"/>
              </a:solidFill>
              <a:latin typeface="Helvetica"/>
              <a:ea typeface="Helvetica"/>
              <a:cs typeface="Helvetica"/>
            </a:defRPr>
          </a:pPr>
          <a:endParaRPr lang="es-C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  <a:extLst>
      <a:ext uri="{909E8E84-426E-40DD-AFC4-6F175D3DCCD1}">
        <a14:hiddenFill xmlns:a14="http://schemas.microsoft.com/office/drawing/2010/main">
          <a:solidFill>
            <a:sysClr val="window" lastClr="FFFFFF"/>
          </a:solidFill>
        </a14:hiddenFill>
      </a:ext>
      <a:ext uri="{91240B29-F687-4F45-9708-019B960494DF}">
        <a14:hiddenLine xmlns:a14="http://schemas.microsoft.com/office/drawing/2010/main" w="9525" cap="flat" cmpd="sng" algn="ctr">
          <a:solidFill>
            <a:sysClr val="windowText" lastClr="000000">
              <a:lumMod val="15000"/>
              <a:lumOff val="85000"/>
            </a:sysClr>
          </a:solidFill>
          <a:round/>
        </a14:hiddenLine>
      </a:ext>
    </a:extLst>
  </c:spPr>
  <c:txPr>
    <a:bodyPr/>
    <a:lstStyle/>
    <a:p>
      <a:pPr>
        <a:defRPr sz="1200">
          <a:solidFill>
            <a:srgbClr val="000000"/>
          </a:solidFill>
          <a:latin typeface="Helvetica"/>
          <a:ea typeface="Helvetica"/>
          <a:cs typeface="Helvetica"/>
        </a:defRPr>
      </a:pPr>
      <a:endParaRPr lang="es-CL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9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0.89978</cdr:x>
      <cdr:y>0.4158</cdr:y>
    </cdr:from>
    <cdr:to>
      <cdr:x>0.89978</cdr:x>
      <cdr:y>0.5842</cdr:y>
    </cdr:to>
    <cdr:cxnSp macro="">
      <cdr:nvCxnSpPr>
        <cdr:cNvPr id="3" name="Conector recto de flecha 2">
          <a:extLst xmlns:a="http://schemas.openxmlformats.org/drawingml/2006/main">
            <a:ext uri="{FF2B5EF4-FFF2-40B4-BE49-F238E27FC236}">
              <a16:creationId xmlns:a16="http://schemas.microsoft.com/office/drawing/2014/main" id="{246951CE-F9E0-4555-8556-E653F08CA04E}"/>
            </a:ext>
          </a:extLst>
        </cdr:cNvPr>
        <cdr:cNvCxnSpPr/>
      </cdr:nvCxnSpPr>
      <cdr:spPr>
        <a:xfrm xmlns:a="http://schemas.openxmlformats.org/drawingml/2006/main">
          <a:off x="9186134" y="1930317"/>
          <a:ext cx="0" cy="781784"/>
        </a:xfrm>
        <a:prstGeom xmlns:a="http://schemas.openxmlformats.org/drawingml/2006/main" prst="straightConnector1">
          <a:avLst/>
        </a:prstGeom>
        <a:noFill xmlns:a="http://schemas.openxmlformats.org/drawingml/2006/main"/>
        <a:ln xmlns:a="http://schemas.openxmlformats.org/drawingml/2006/main" w="12700" cap="flat">
          <a:solidFill>
            <a:srgbClr val="000000"/>
          </a:solidFill>
          <a:prstDash val="solid"/>
          <a:miter lim="400000"/>
          <a:tailEnd type="triangle"/>
        </a:ln>
        <a:effectLst xmlns:a="http://schemas.openxmlformats.org/drawingml/2006/main"/>
        <a:sp3d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none"/>
      </cdr:style>
    </cdr:cxn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 dirty="0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978275" y="0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B8E335-BC07-4F2B-AF12-F036F819E57F}" type="datetimeFigureOut">
              <a:rPr lang="es-CL" smtClean="0"/>
              <a:t>22-03-2022</a:t>
            </a:fld>
            <a:endParaRPr lang="es-CL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842375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978275" y="8842375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C2DF0F-A1B7-4509-9D89-98789A715D78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73303650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s-CL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32228A76-14A7-40FE-BEEC-54EC085691F9}" type="datetimeFigureOut">
              <a:rPr lang="es-CL" smtClean="0"/>
              <a:t>22-03-2022</a:t>
            </a:fld>
            <a:endParaRPr lang="es-CL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s-CL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s-CL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DEF03BE6-E939-4D3A-911D-E9A710E4213B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07597262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F03BE6-E939-4D3A-911D-E9A710E4213B}" type="slidenum">
              <a:rPr lang="es-CL" smtClean="0"/>
              <a:t>1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9191776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F03BE6-E939-4D3A-911D-E9A710E4213B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s-C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83531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F03BE6-E939-4D3A-911D-E9A710E4213B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s-C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7742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F03BE6-E939-4D3A-911D-E9A710E4213B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s-C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65538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F03BE6-E939-4D3A-911D-E9A710E4213B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s-C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088818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F03BE6-E939-4D3A-911D-E9A710E4213B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s-C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603174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F03BE6-E939-4D3A-911D-E9A710E4213B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s-C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215537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F03BE6-E939-4D3A-911D-E9A710E4213B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s-C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572261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F03BE6-E939-4D3A-911D-E9A710E4213B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s-C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014437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F03BE6-E939-4D3A-911D-E9A710E4213B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s-C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678848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F03BE6-E939-4D3A-911D-E9A710E4213B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s-C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15948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F03BE6-E939-4D3A-911D-E9A710E4213B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s-C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85537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F03BE6-E939-4D3A-911D-E9A710E4213B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s-C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27713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F03BE6-E939-4D3A-911D-E9A710E4213B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s-C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990069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F03BE6-E939-4D3A-911D-E9A710E4213B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s-C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648985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F03BE6-E939-4D3A-911D-E9A710E4213B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s-C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454319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F03BE6-E939-4D3A-911D-E9A710E4213B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s-C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649112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F03BE6-E939-4D3A-911D-E9A710E4213B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s-C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313003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F03BE6-E939-4D3A-911D-E9A710E4213B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s-C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741618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F03BE6-E939-4D3A-911D-E9A710E4213B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s-C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407497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F03BE6-E939-4D3A-911D-E9A710E4213B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s-C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22078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F03BE6-E939-4D3A-911D-E9A710E4213B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s-C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55763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F03BE6-E939-4D3A-911D-E9A710E4213B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s-C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49120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F03BE6-E939-4D3A-911D-E9A710E4213B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s-C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19357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F03BE6-E939-4D3A-911D-E9A710E4213B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s-C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89000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F03BE6-E939-4D3A-911D-E9A710E4213B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s-C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32918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F03BE6-E939-4D3A-911D-E9A710E4213B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s-C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66382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F03BE6-E939-4D3A-911D-E9A710E4213B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s-C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06365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ítulo y sub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o del título"/>
          <p:cNvSpPr txBox="1">
            <a:spLocks noGrp="1"/>
          </p:cNvSpPr>
          <p:nvPr>
            <p:ph type="title"/>
          </p:nvPr>
        </p:nvSpPr>
        <p:spPr>
          <a:xfrm>
            <a:off x="889000" y="1149350"/>
            <a:ext cx="10414000" cy="2324100"/>
          </a:xfrm>
          <a:prstGeom prst="rect">
            <a:avLst/>
          </a:prstGeom>
        </p:spPr>
        <p:txBody>
          <a:bodyPr anchor="b"/>
          <a:lstStyle/>
          <a:p>
            <a:r>
              <a:t>Texto del título</a:t>
            </a:r>
          </a:p>
        </p:txBody>
      </p:sp>
      <p:sp>
        <p:nvSpPr>
          <p:cNvPr id="12" name="Nivel de texto 1…"/>
          <p:cNvSpPr txBox="1">
            <a:spLocks noGrp="1"/>
          </p:cNvSpPr>
          <p:nvPr>
            <p:ph type="body" sz="quarter" idx="1"/>
          </p:nvPr>
        </p:nvSpPr>
        <p:spPr>
          <a:xfrm>
            <a:off x="889000" y="3536950"/>
            <a:ext cx="10414000" cy="79375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700"/>
            </a:lvl1pPr>
            <a:lvl2pPr marL="0" indent="0" algn="ctr">
              <a:spcBef>
                <a:spcPts val="0"/>
              </a:spcBef>
              <a:buSzTx/>
              <a:buNone/>
              <a:defRPr sz="2700"/>
            </a:lvl2pPr>
            <a:lvl3pPr marL="0" indent="0" algn="ctr">
              <a:spcBef>
                <a:spcPts val="0"/>
              </a:spcBef>
              <a:buSzTx/>
              <a:buNone/>
              <a:defRPr sz="2700"/>
            </a:lvl3pPr>
            <a:lvl4pPr marL="0" indent="0" algn="ctr">
              <a:spcBef>
                <a:spcPts val="0"/>
              </a:spcBef>
              <a:buSzTx/>
              <a:buNone/>
              <a:defRPr sz="2700"/>
            </a:lvl4pPr>
            <a:lvl5pPr marL="0" indent="0" algn="ctr">
              <a:spcBef>
                <a:spcPts val="0"/>
              </a:spcBef>
              <a:buSzTx/>
              <a:buNone/>
              <a:defRPr sz="2700"/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13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algn="ctr" defTabSz="412750" hangingPunct="0"/>
            <a:fld id="{86CB4B4D-7CA3-9044-876B-883B54F8677D}" type="slidenum">
              <a:rPr lang="es-CL" kern="0" smtClean="0">
                <a:solidFill>
                  <a:srgbClr val="000000"/>
                </a:solidFill>
              </a:rPr>
              <a:pPr algn="ctr" defTabSz="412750" hangingPunct="0"/>
              <a:t>‹Nº›</a:t>
            </a:fld>
            <a:endParaRPr lang="es-CL" kern="0" dirty="0">
              <a:solidFill>
                <a:srgbClr val="000000"/>
              </a:solidFill>
            </a:endParaRPr>
          </a:p>
        </p:txBody>
      </p:sp>
      <p:pic>
        <p:nvPicPr>
          <p:cNvPr id="5" name="Imagen" descr="Imagen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10467" y="-8628"/>
            <a:ext cx="1912584" cy="167998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Imagen" descr="Imagen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10467" y="6698631"/>
            <a:ext cx="1912584" cy="167998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906305728"/>
      </p:ext>
    </p:extLst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ítulo y sub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algn="ctr" defTabSz="412750" hangingPunct="0"/>
            <a:fld id="{86CB4B4D-7CA3-9044-876B-883B54F8677D}" type="slidenum">
              <a:rPr lang="es-CL" kern="0" smtClean="0">
                <a:solidFill>
                  <a:srgbClr val="000000"/>
                </a:solidFill>
              </a:rPr>
              <a:pPr algn="ctr" defTabSz="412750" hangingPunct="0"/>
              <a:t>‹Nº›</a:t>
            </a:fld>
            <a:endParaRPr lang="es-CL" kern="0" dirty="0">
              <a:solidFill>
                <a:srgbClr val="000000"/>
              </a:solidFill>
            </a:endParaRPr>
          </a:p>
        </p:txBody>
      </p:sp>
      <p:pic>
        <p:nvPicPr>
          <p:cNvPr id="5" name="monocromo_MinHacienda.png" descr="monocromo_MinHacienda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9408" y="216139"/>
            <a:ext cx="872817" cy="796446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Imagen" descr="Imagen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04565" y="4425"/>
            <a:ext cx="1082502" cy="95085"/>
          </a:xfrm>
          <a:prstGeom prst="rect">
            <a:avLst/>
          </a:prstGeom>
          <a:ln w="12700">
            <a:miter lim="400000"/>
          </a:ln>
        </p:spPr>
      </p:pic>
      <p:pic>
        <p:nvPicPr>
          <p:cNvPr id="7" name="Imagen" descr="Imagen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72277" y="6773187"/>
            <a:ext cx="1082502" cy="95085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843957021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ítulo y sub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marL="0" marR="0" lvl="0" indent="0" algn="ctr" defTabSz="41275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lang="es-CL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 Light"/>
                <a:sym typeface="Helvetica Neue Light"/>
              </a:rPr>
              <a:pPr marL="0" marR="0" lvl="0" indent="0" algn="ctr" defTabSz="41275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Neue Light"/>
              <a:sym typeface="Helvetica Neue Light"/>
            </a:endParaRPr>
          </a:p>
        </p:txBody>
      </p:sp>
      <p:pic>
        <p:nvPicPr>
          <p:cNvPr id="5" name="monocromo_MinHacienda.png" descr="monocromo_MinHacienda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9408" y="216139"/>
            <a:ext cx="872817" cy="796446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Imagen" descr="Imagen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04565" y="4425"/>
            <a:ext cx="1082502" cy="95085"/>
          </a:xfrm>
          <a:prstGeom prst="rect">
            <a:avLst/>
          </a:prstGeom>
          <a:ln w="12700">
            <a:miter lim="400000"/>
          </a:ln>
        </p:spPr>
      </p:pic>
      <p:pic>
        <p:nvPicPr>
          <p:cNvPr id="7" name="Imagen" descr="Imagen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72277" y="6773187"/>
            <a:ext cx="1082502" cy="95085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575389234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ítulo y sub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marL="0" marR="0" lvl="0" indent="0" algn="ctr" defTabSz="41275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lang="es-CL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 Light"/>
                <a:sym typeface="Helvetica Neue Light"/>
              </a:rPr>
              <a:pPr marL="0" marR="0" lvl="0" indent="0" algn="ctr" defTabSz="41275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Neue Light"/>
              <a:sym typeface="Helvetica Neue Light"/>
            </a:endParaRPr>
          </a:p>
        </p:txBody>
      </p:sp>
      <p:pic>
        <p:nvPicPr>
          <p:cNvPr id="5" name="monocromo_MinHacienda.png" descr="monocromo_MinHacienda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9408" y="216139"/>
            <a:ext cx="872817" cy="796446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Imagen" descr="Imagen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04565" y="4425"/>
            <a:ext cx="1082502" cy="95085"/>
          </a:xfrm>
          <a:prstGeom prst="rect">
            <a:avLst/>
          </a:prstGeom>
          <a:ln w="12700">
            <a:miter lim="400000"/>
          </a:ln>
        </p:spPr>
      </p:pic>
      <p:pic>
        <p:nvPicPr>
          <p:cNvPr id="7" name="Imagen" descr="Imagen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72277" y="6773187"/>
            <a:ext cx="1082502" cy="95085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71015439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ítulo y sub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o del título"/>
          <p:cNvSpPr txBox="1">
            <a:spLocks noGrp="1"/>
          </p:cNvSpPr>
          <p:nvPr>
            <p:ph type="title"/>
          </p:nvPr>
        </p:nvSpPr>
        <p:spPr>
          <a:xfrm>
            <a:off x="889000" y="1149350"/>
            <a:ext cx="10414000" cy="2324100"/>
          </a:xfrm>
          <a:prstGeom prst="rect">
            <a:avLst/>
          </a:prstGeom>
        </p:spPr>
        <p:txBody>
          <a:bodyPr anchor="b"/>
          <a:lstStyle/>
          <a:p>
            <a:r>
              <a:t>Texto del título</a:t>
            </a:r>
          </a:p>
        </p:txBody>
      </p:sp>
      <p:sp>
        <p:nvSpPr>
          <p:cNvPr id="12" name="Nivel de texto 1…"/>
          <p:cNvSpPr txBox="1">
            <a:spLocks noGrp="1"/>
          </p:cNvSpPr>
          <p:nvPr>
            <p:ph type="body" sz="quarter" idx="1"/>
          </p:nvPr>
        </p:nvSpPr>
        <p:spPr>
          <a:xfrm>
            <a:off x="889000" y="3536950"/>
            <a:ext cx="10414000" cy="79375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700"/>
            </a:lvl1pPr>
            <a:lvl2pPr marL="0" indent="0" algn="ctr">
              <a:spcBef>
                <a:spcPts val="0"/>
              </a:spcBef>
              <a:buSzTx/>
              <a:buNone/>
              <a:defRPr sz="2700"/>
            </a:lvl2pPr>
            <a:lvl3pPr marL="0" indent="0" algn="ctr">
              <a:spcBef>
                <a:spcPts val="0"/>
              </a:spcBef>
              <a:buSzTx/>
              <a:buNone/>
              <a:defRPr sz="2700"/>
            </a:lvl3pPr>
            <a:lvl4pPr marL="0" indent="0" algn="ctr">
              <a:spcBef>
                <a:spcPts val="0"/>
              </a:spcBef>
              <a:buSzTx/>
              <a:buNone/>
              <a:defRPr sz="2700"/>
            </a:lvl4pPr>
            <a:lvl5pPr marL="0" indent="0" algn="ctr">
              <a:spcBef>
                <a:spcPts val="0"/>
              </a:spcBef>
              <a:buSzTx/>
              <a:buNone/>
              <a:defRPr sz="2700"/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13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algn="ctr" defTabSz="412750" hangingPunct="0"/>
            <a:fld id="{86CB4B4D-7CA3-9044-876B-883B54F8677D}" type="slidenum">
              <a:rPr lang="es-CL" kern="0" smtClean="0">
                <a:solidFill>
                  <a:srgbClr val="000000"/>
                </a:solidFill>
              </a:rPr>
              <a:pPr algn="ctr" defTabSz="412750" hangingPunct="0"/>
              <a:t>‹Nº›</a:t>
            </a:fld>
            <a:endParaRPr lang="es-CL" kern="0" dirty="0">
              <a:solidFill>
                <a:srgbClr val="000000"/>
              </a:solidFill>
            </a:endParaRPr>
          </a:p>
        </p:txBody>
      </p:sp>
      <p:pic>
        <p:nvPicPr>
          <p:cNvPr id="5" name="Imagen" descr="Imagen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10467" y="-8628"/>
            <a:ext cx="1912584" cy="167998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Imagen" descr="Imagen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10467" y="6698631"/>
            <a:ext cx="1912584" cy="167998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4219527001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ítulo y sub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algn="ctr" defTabSz="412750" hangingPunct="0"/>
            <a:fld id="{86CB4B4D-7CA3-9044-876B-883B54F8677D}" type="slidenum">
              <a:rPr lang="es-CL" kern="0" smtClean="0">
                <a:solidFill>
                  <a:srgbClr val="000000"/>
                </a:solidFill>
              </a:rPr>
              <a:pPr algn="ctr" defTabSz="412750" hangingPunct="0"/>
              <a:t>‹Nº›</a:t>
            </a:fld>
            <a:endParaRPr lang="es-CL" kern="0">
              <a:solidFill>
                <a:srgbClr val="000000"/>
              </a:solidFill>
            </a:endParaRPr>
          </a:p>
        </p:txBody>
      </p:sp>
      <p:pic>
        <p:nvPicPr>
          <p:cNvPr id="5" name="monocromo_MinHacienda.png" descr="monocromo_MinHacienda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9408" y="216139"/>
            <a:ext cx="872817" cy="796446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Imagen" descr="Imagen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04565" y="4425"/>
            <a:ext cx="1082502" cy="95085"/>
          </a:xfrm>
          <a:prstGeom prst="rect">
            <a:avLst/>
          </a:prstGeom>
          <a:ln w="12700">
            <a:miter lim="400000"/>
          </a:ln>
        </p:spPr>
      </p:pic>
      <p:pic>
        <p:nvPicPr>
          <p:cNvPr id="7" name="Imagen" descr="Imagen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72277" y="6773187"/>
            <a:ext cx="1082502" cy="95085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452743136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ítulo y sub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algn="ctr" defTabSz="412750" hangingPunct="0"/>
            <a:fld id="{86CB4B4D-7CA3-9044-876B-883B54F8677D}" type="slidenum">
              <a:rPr lang="es-CL" kern="0" smtClean="0">
                <a:solidFill>
                  <a:srgbClr val="000000"/>
                </a:solidFill>
              </a:rPr>
              <a:pPr algn="ctr" defTabSz="412750" hangingPunct="0"/>
              <a:t>‹Nº›</a:t>
            </a:fld>
            <a:endParaRPr lang="es-CL" kern="0">
              <a:solidFill>
                <a:srgbClr val="000000"/>
              </a:solidFill>
            </a:endParaRPr>
          </a:p>
        </p:txBody>
      </p:sp>
      <p:pic>
        <p:nvPicPr>
          <p:cNvPr id="5" name="monocromo_MinHacienda.png" descr="monocromo_MinHacienda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9408" y="216139"/>
            <a:ext cx="872817" cy="796446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Imagen" descr="Imagen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04565" y="4425"/>
            <a:ext cx="1082502" cy="95085"/>
          </a:xfrm>
          <a:prstGeom prst="rect">
            <a:avLst/>
          </a:prstGeom>
          <a:ln w="12700">
            <a:miter lim="400000"/>
          </a:ln>
        </p:spPr>
      </p:pic>
      <p:pic>
        <p:nvPicPr>
          <p:cNvPr id="7" name="Imagen" descr="Imagen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72277" y="6773187"/>
            <a:ext cx="1082502" cy="95085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81410353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ítulo y sub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11682244" y="6488681"/>
            <a:ext cx="509756" cy="379591"/>
          </a:xfrm>
          <a:prstGeom prst="rect">
            <a:avLst/>
          </a:prstGeom>
        </p:spPr>
        <p:txBody>
          <a:bodyPr/>
          <a:lstStyle>
            <a:lvl1pPr>
              <a:defRPr sz="1800" b="1">
                <a:solidFill>
                  <a:srgbClr val="002060"/>
                </a:solidFill>
              </a:defRPr>
            </a:lvl1pPr>
          </a:lstStyle>
          <a:p>
            <a:pPr algn="ctr" defTabSz="412750" hangingPunct="0">
              <a:defRPr/>
            </a:pPr>
            <a:fld id="{86CB4B4D-7CA3-9044-876B-883B54F8677D}" type="slidenum">
              <a:rPr lang="es-CL" kern="0" smtClean="0"/>
              <a:pPr algn="ctr" defTabSz="412750" hangingPunct="0">
                <a:defRPr/>
              </a:pPr>
              <a:t>‹Nº›</a:t>
            </a:fld>
            <a:endParaRPr lang="es-CL" kern="0" dirty="0"/>
          </a:p>
        </p:txBody>
      </p:sp>
      <p:pic>
        <p:nvPicPr>
          <p:cNvPr id="5" name="monocromo_MinHacienda.png" descr="monocromo_MinHacienda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9408" y="216139"/>
            <a:ext cx="872817" cy="796446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Imagen" descr="Imagen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04565" y="4425"/>
            <a:ext cx="1082502" cy="95085"/>
          </a:xfrm>
          <a:prstGeom prst="rect">
            <a:avLst/>
          </a:prstGeom>
          <a:ln w="12700">
            <a:miter lim="400000"/>
          </a:ln>
        </p:spPr>
      </p:pic>
      <p:pic>
        <p:nvPicPr>
          <p:cNvPr id="7" name="Imagen" descr="Imagen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72277" y="6773187"/>
            <a:ext cx="1082502" cy="95085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424534266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ítulo y sub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marL="0" marR="0" lvl="0" indent="0" algn="ctr" defTabSz="41275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lang="es-CL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 Light"/>
                <a:sym typeface="Helvetica Neue Light"/>
              </a:rPr>
              <a:pPr marL="0" marR="0" lvl="0" indent="0" algn="ctr" defTabSz="41275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Neue Light"/>
              <a:sym typeface="Helvetica Neue Light"/>
            </a:endParaRPr>
          </a:p>
        </p:txBody>
      </p:sp>
      <p:pic>
        <p:nvPicPr>
          <p:cNvPr id="5" name="monocromo_MinHacienda.png" descr="monocromo_MinHacienda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9408" y="216139"/>
            <a:ext cx="872817" cy="796446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Imagen" descr="Imagen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04565" y="4425"/>
            <a:ext cx="1082502" cy="95085"/>
          </a:xfrm>
          <a:prstGeom prst="rect">
            <a:avLst/>
          </a:prstGeom>
          <a:ln w="12700">
            <a:miter lim="400000"/>
          </a:ln>
        </p:spPr>
      </p:pic>
      <p:pic>
        <p:nvPicPr>
          <p:cNvPr id="7" name="Imagen" descr="Imagen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72277" y="6773187"/>
            <a:ext cx="1082502" cy="95085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150796858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ítulo y sub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algn="ctr" defTabSz="412750" hangingPunct="0"/>
            <a:fld id="{86CB4B4D-7CA3-9044-876B-883B54F8677D}" type="slidenum">
              <a:rPr lang="es-CL" kern="0" smtClean="0">
                <a:solidFill>
                  <a:srgbClr val="000000"/>
                </a:solidFill>
              </a:rPr>
              <a:pPr algn="ctr" defTabSz="412750" hangingPunct="0"/>
              <a:t>‹Nº›</a:t>
            </a:fld>
            <a:endParaRPr lang="es-CL" kern="0" dirty="0">
              <a:solidFill>
                <a:srgbClr val="000000"/>
              </a:solidFill>
            </a:endParaRPr>
          </a:p>
        </p:txBody>
      </p:sp>
      <p:pic>
        <p:nvPicPr>
          <p:cNvPr id="5" name="monocromo_MinHacienda.png" descr="monocromo_MinHacienda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9408" y="216139"/>
            <a:ext cx="872817" cy="796446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Imagen" descr="Imagen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04565" y="4425"/>
            <a:ext cx="1082502" cy="95085"/>
          </a:xfrm>
          <a:prstGeom prst="rect">
            <a:avLst/>
          </a:prstGeom>
          <a:ln w="12700">
            <a:miter lim="400000"/>
          </a:ln>
        </p:spPr>
      </p:pic>
      <p:pic>
        <p:nvPicPr>
          <p:cNvPr id="7" name="Imagen" descr="Imagen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72277" y="6773187"/>
            <a:ext cx="1082502" cy="95085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534128134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jp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.jp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8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 del título"/>
          <p:cNvSpPr txBox="1">
            <a:spLocks noGrp="1"/>
          </p:cNvSpPr>
          <p:nvPr>
            <p:ph type="title"/>
          </p:nvPr>
        </p:nvSpPr>
        <p:spPr>
          <a:xfrm>
            <a:off x="844550" y="177800"/>
            <a:ext cx="10502900" cy="1143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Texto del título</a:t>
            </a:r>
          </a:p>
        </p:txBody>
      </p:sp>
      <p:sp>
        <p:nvSpPr>
          <p:cNvPr id="3" name="Nivel de texto 1…"/>
          <p:cNvSpPr txBox="1">
            <a:spLocks noGrp="1"/>
          </p:cNvSpPr>
          <p:nvPr>
            <p:ph type="body" idx="1"/>
          </p:nvPr>
        </p:nvSpPr>
        <p:spPr>
          <a:xfrm>
            <a:off x="844550" y="1574800"/>
            <a:ext cx="10502900" cy="4648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4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5906877" y="6540500"/>
            <a:ext cx="371898" cy="287258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2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 algn="ctr" defTabSz="412750" hangingPunct="0"/>
            <a:fld id="{86CB4B4D-7CA3-9044-876B-883B54F8677D}" type="slidenum">
              <a:rPr lang="es-CL" kern="0" smtClean="0">
                <a:solidFill>
                  <a:srgbClr val="000000"/>
                </a:solidFill>
              </a:rPr>
              <a:pPr algn="ctr" defTabSz="412750" hangingPunct="0"/>
              <a:t>‹Nº›</a:t>
            </a:fld>
            <a:endParaRPr lang="es-CL" kern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2191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80" r:id="rId2"/>
  </p:sldLayoutIdLst>
  <p:transition spd="med"/>
  <p:hf hdr="0" ftr="0" dt="0"/>
  <p:txStyles>
    <p:titleStyle>
      <a:lvl1pPr marL="0" marR="0" indent="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317500" marR="0" indent="-317500" algn="l" defTabSz="412750" latinLnBrk="0">
        <a:lnSpc>
          <a:spcPct val="100000"/>
        </a:lnSpc>
        <a:spcBef>
          <a:spcPts val="2950"/>
        </a:spcBef>
        <a:spcAft>
          <a:spcPts val="0"/>
        </a:spcAft>
        <a:buClrTx/>
        <a:buSzPct val="125000"/>
        <a:buFontTx/>
        <a:buChar char="•"/>
        <a:tabLst/>
        <a:defRPr sz="26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635000" marR="0" indent="-317500" algn="l" defTabSz="412750" latinLnBrk="0">
        <a:lnSpc>
          <a:spcPct val="100000"/>
        </a:lnSpc>
        <a:spcBef>
          <a:spcPts val="2950"/>
        </a:spcBef>
        <a:spcAft>
          <a:spcPts val="0"/>
        </a:spcAft>
        <a:buClrTx/>
        <a:buSzPct val="125000"/>
        <a:buFontTx/>
        <a:buChar char="•"/>
        <a:tabLst/>
        <a:defRPr sz="26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952500" marR="0" indent="-317500" algn="l" defTabSz="412750" latinLnBrk="0">
        <a:lnSpc>
          <a:spcPct val="100000"/>
        </a:lnSpc>
        <a:spcBef>
          <a:spcPts val="2950"/>
        </a:spcBef>
        <a:spcAft>
          <a:spcPts val="0"/>
        </a:spcAft>
        <a:buClrTx/>
        <a:buSzPct val="125000"/>
        <a:buFontTx/>
        <a:buChar char="•"/>
        <a:tabLst/>
        <a:defRPr sz="26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270000" marR="0" indent="-317500" algn="l" defTabSz="412750" latinLnBrk="0">
        <a:lnSpc>
          <a:spcPct val="100000"/>
        </a:lnSpc>
        <a:spcBef>
          <a:spcPts val="2950"/>
        </a:spcBef>
        <a:spcAft>
          <a:spcPts val="0"/>
        </a:spcAft>
        <a:buClrTx/>
        <a:buSzPct val="125000"/>
        <a:buFontTx/>
        <a:buChar char="•"/>
        <a:tabLst/>
        <a:defRPr sz="26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1587500" marR="0" indent="-317500" algn="l" defTabSz="412750" latinLnBrk="0">
        <a:lnSpc>
          <a:spcPct val="100000"/>
        </a:lnSpc>
        <a:spcBef>
          <a:spcPts val="2950"/>
        </a:spcBef>
        <a:spcAft>
          <a:spcPts val="0"/>
        </a:spcAft>
        <a:buClrTx/>
        <a:buSzPct val="125000"/>
        <a:buFontTx/>
        <a:buChar char="•"/>
        <a:tabLst/>
        <a:defRPr sz="26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1905000" marR="0" indent="-317500" algn="l" defTabSz="412750" latinLnBrk="0">
        <a:lnSpc>
          <a:spcPct val="100000"/>
        </a:lnSpc>
        <a:spcBef>
          <a:spcPts val="2950"/>
        </a:spcBef>
        <a:spcAft>
          <a:spcPts val="0"/>
        </a:spcAft>
        <a:buClrTx/>
        <a:buSzPct val="125000"/>
        <a:buFontTx/>
        <a:buChar char="•"/>
        <a:tabLst/>
        <a:defRPr sz="26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2222500" marR="0" indent="-317500" algn="l" defTabSz="412750" latinLnBrk="0">
        <a:lnSpc>
          <a:spcPct val="100000"/>
        </a:lnSpc>
        <a:spcBef>
          <a:spcPts val="2950"/>
        </a:spcBef>
        <a:spcAft>
          <a:spcPts val="0"/>
        </a:spcAft>
        <a:buClrTx/>
        <a:buSzPct val="125000"/>
        <a:buFontTx/>
        <a:buChar char="•"/>
        <a:tabLst/>
        <a:defRPr sz="26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2540000" marR="0" indent="-317500" algn="l" defTabSz="412750" latinLnBrk="0">
        <a:lnSpc>
          <a:spcPct val="100000"/>
        </a:lnSpc>
        <a:spcBef>
          <a:spcPts val="2950"/>
        </a:spcBef>
        <a:spcAft>
          <a:spcPts val="0"/>
        </a:spcAft>
        <a:buClrTx/>
        <a:buSzPct val="125000"/>
        <a:buFontTx/>
        <a:buChar char="•"/>
        <a:tabLst/>
        <a:defRPr sz="26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2857500" marR="0" indent="-317500" algn="l" defTabSz="412750" latinLnBrk="0">
        <a:lnSpc>
          <a:spcPct val="100000"/>
        </a:lnSpc>
        <a:spcBef>
          <a:spcPts val="2950"/>
        </a:spcBef>
        <a:spcAft>
          <a:spcPts val="0"/>
        </a:spcAft>
        <a:buClrTx/>
        <a:buSzPct val="125000"/>
        <a:buFontTx/>
        <a:buChar char="•"/>
        <a:tabLst/>
        <a:defRPr sz="26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41275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114300" algn="ctr" defTabSz="41275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228600" algn="ctr" defTabSz="41275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342900" algn="ctr" defTabSz="41275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457200" algn="ctr" defTabSz="41275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571500" algn="ctr" defTabSz="41275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685800" algn="ctr" defTabSz="41275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800100" algn="ctr" defTabSz="41275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914400" algn="ctr" defTabSz="41275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 del título"/>
          <p:cNvSpPr txBox="1">
            <a:spLocks noGrp="1"/>
          </p:cNvSpPr>
          <p:nvPr>
            <p:ph type="title"/>
          </p:nvPr>
        </p:nvSpPr>
        <p:spPr>
          <a:xfrm>
            <a:off x="844550" y="177800"/>
            <a:ext cx="10502900" cy="1143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Texto del título</a:t>
            </a:r>
          </a:p>
        </p:txBody>
      </p:sp>
      <p:sp>
        <p:nvSpPr>
          <p:cNvPr id="3" name="Nivel de texto 1…"/>
          <p:cNvSpPr txBox="1">
            <a:spLocks noGrp="1"/>
          </p:cNvSpPr>
          <p:nvPr>
            <p:ph type="body" idx="1"/>
          </p:nvPr>
        </p:nvSpPr>
        <p:spPr>
          <a:xfrm>
            <a:off x="844550" y="1574800"/>
            <a:ext cx="10502900" cy="4648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4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5906877" y="6540500"/>
            <a:ext cx="371898" cy="287258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2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 marL="0" marR="0" lvl="0" indent="0" algn="ctr" defTabSz="41275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lang="es-CL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 Light"/>
                <a:sym typeface="Helvetica Neue Light"/>
              </a:rPr>
              <a:pPr marL="0" marR="0" lvl="0" indent="0" algn="ctr" defTabSz="41275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Neue Light"/>
              <a:sym typeface="Helvetica Neue Light"/>
            </a:endParaRPr>
          </a:p>
        </p:txBody>
      </p:sp>
    </p:spTree>
    <p:extLst>
      <p:ext uri="{BB962C8B-B14F-4D97-AF65-F5344CB8AC3E}">
        <p14:creationId xmlns:p14="http://schemas.microsoft.com/office/powerpoint/2010/main" val="515983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81" r:id="rId2"/>
  </p:sldLayoutIdLst>
  <p:transition spd="med"/>
  <p:hf hdr="0" ftr="0" dt="0"/>
  <p:txStyles>
    <p:titleStyle>
      <a:lvl1pPr marL="0" marR="0" indent="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317500" marR="0" indent="-317500" algn="l" defTabSz="412750" latinLnBrk="0">
        <a:lnSpc>
          <a:spcPct val="100000"/>
        </a:lnSpc>
        <a:spcBef>
          <a:spcPts val="2950"/>
        </a:spcBef>
        <a:spcAft>
          <a:spcPts val="0"/>
        </a:spcAft>
        <a:buClrTx/>
        <a:buSzPct val="125000"/>
        <a:buFontTx/>
        <a:buChar char="•"/>
        <a:tabLst/>
        <a:defRPr sz="26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635000" marR="0" indent="-317500" algn="l" defTabSz="412750" latinLnBrk="0">
        <a:lnSpc>
          <a:spcPct val="100000"/>
        </a:lnSpc>
        <a:spcBef>
          <a:spcPts val="2950"/>
        </a:spcBef>
        <a:spcAft>
          <a:spcPts val="0"/>
        </a:spcAft>
        <a:buClrTx/>
        <a:buSzPct val="125000"/>
        <a:buFontTx/>
        <a:buChar char="•"/>
        <a:tabLst/>
        <a:defRPr sz="26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952500" marR="0" indent="-317500" algn="l" defTabSz="412750" latinLnBrk="0">
        <a:lnSpc>
          <a:spcPct val="100000"/>
        </a:lnSpc>
        <a:spcBef>
          <a:spcPts val="2950"/>
        </a:spcBef>
        <a:spcAft>
          <a:spcPts val="0"/>
        </a:spcAft>
        <a:buClrTx/>
        <a:buSzPct val="125000"/>
        <a:buFontTx/>
        <a:buChar char="•"/>
        <a:tabLst/>
        <a:defRPr sz="26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270000" marR="0" indent="-317500" algn="l" defTabSz="412750" latinLnBrk="0">
        <a:lnSpc>
          <a:spcPct val="100000"/>
        </a:lnSpc>
        <a:spcBef>
          <a:spcPts val="2950"/>
        </a:spcBef>
        <a:spcAft>
          <a:spcPts val="0"/>
        </a:spcAft>
        <a:buClrTx/>
        <a:buSzPct val="125000"/>
        <a:buFontTx/>
        <a:buChar char="•"/>
        <a:tabLst/>
        <a:defRPr sz="26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1587500" marR="0" indent="-317500" algn="l" defTabSz="412750" latinLnBrk="0">
        <a:lnSpc>
          <a:spcPct val="100000"/>
        </a:lnSpc>
        <a:spcBef>
          <a:spcPts val="2950"/>
        </a:spcBef>
        <a:spcAft>
          <a:spcPts val="0"/>
        </a:spcAft>
        <a:buClrTx/>
        <a:buSzPct val="125000"/>
        <a:buFontTx/>
        <a:buChar char="•"/>
        <a:tabLst/>
        <a:defRPr sz="26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1905000" marR="0" indent="-317500" algn="l" defTabSz="412750" latinLnBrk="0">
        <a:lnSpc>
          <a:spcPct val="100000"/>
        </a:lnSpc>
        <a:spcBef>
          <a:spcPts val="2950"/>
        </a:spcBef>
        <a:spcAft>
          <a:spcPts val="0"/>
        </a:spcAft>
        <a:buClrTx/>
        <a:buSzPct val="125000"/>
        <a:buFontTx/>
        <a:buChar char="•"/>
        <a:tabLst/>
        <a:defRPr sz="26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2222500" marR="0" indent="-317500" algn="l" defTabSz="412750" latinLnBrk="0">
        <a:lnSpc>
          <a:spcPct val="100000"/>
        </a:lnSpc>
        <a:spcBef>
          <a:spcPts val="2950"/>
        </a:spcBef>
        <a:spcAft>
          <a:spcPts val="0"/>
        </a:spcAft>
        <a:buClrTx/>
        <a:buSzPct val="125000"/>
        <a:buFontTx/>
        <a:buChar char="•"/>
        <a:tabLst/>
        <a:defRPr sz="26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2540000" marR="0" indent="-317500" algn="l" defTabSz="412750" latinLnBrk="0">
        <a:lnSpc>
          <a:spcPct val="100000"/>
        </a:lnSpc>
        <a:spcBef>
          <a:spcPts val="2950"/>
        </a:spcBef>
        <a:spcAft>
          <a:spcPts val="0"/>
        </a:spcAft>
        <a:buClrTx/>
        <a:buSzPct val="125000"/>
        <a:buFontTx/>
        <a:buChar char="•"/>
        <a:tabLst/>
        <a:defRPr sz="26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2857500" marR="0" indent="-317500" algn="l" defTabSz="412750" latinLnBrk="0">
        <a:lnSpc>
          <a:spcPct val="100000"/>
        </a:lnSpc>
        <a:spcBef>
          <a:spcPts val="2950"/>
        </a:spcBef>
        <a:spcAft>
          <a:spcPts val="0"/>
        </a:spcAft>
        <a:buClrTx/>
        <a:buSzPct val="125000"/>
        <a:buFontTx/>
        <a:buChar char="•"/>
        <a:tabLst/>
        <a:defRPr sz="26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41275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114300" algn="ctr" defTabSz="41275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228600" algn="ctr" defTabSz="41275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342900" algn="ctr" defTabSz="41275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457200" algn="ctr" defTabSz="41275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571500" algn="ctr" defTabSz="41275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685800" algn="ctr" defTabSz="41275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800100" algn="ctr" defTabSz="41275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914400" algn="ctr" defTabSz="41275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 del título"/>
          <p:cNvSpPr txBox="1">
            <a:spLocks noGrp="1"/>
          </p:cNvSpPr>
          <p:nvPr>
            <p:ph type="title"/>
          </p:nvPr>
        </p:nvSpPr>
        <p:spPr>
          <a:xfrm>
            <a:off x="844550" y="177800"/>
            <a:ext cx="10502900" cy="1143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Texto del título</a:t>
            </a:r>
          </a:p>
        </p:txBody>
      </p:sp>
      <p:sp>
        <p:nvSpPr>
          <p:cNvPr id="3" name="Nivel de texto 1…"/>
          <p:cNvSpPr txBox="1">
            <a:spLocks noGrp="1"/>
          </p:cNvSpPr>
          <p:nvPr>
            <p:ph type="body" idx="1"/>
          </p:nvPr>
        </p:nvSpPr>
        <p:spPr>
          <a:xfrm>
            <a:off x="844550" y="1574800"/>
            <a:ext cx="10502900" cy="4648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4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5906877" y="6540500"/>
            <a:ext cx="371898" cy="287258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2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 algn="ctr" defTabSz="412750" hangingPunct="0"/>
            <a:fld id="{86CB4B4D-7CA3-9044-876B-883B54F8677D}" type="slidenum">
              <a:rPr lang="es-CL" kern="0" smtClean="0">
                <a:solidFill>
                  <a:srgbClr val="000000"/>
                </a:solidFill>
              </a:rPr>
              <a:pPr algn="ctr" defTabSz="412750" hangingPunct="0"/>
              <a:t>‹Nº›</a:t>
            </a:fld>
            <a:endParaRPr lang="es-CL" ker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7108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</p:sldLayoutIdLst>
  <p:transition spd="med"/>
  <p:hf hdr="0" ftr="0" dt="0"/>
  <p:txStyles>
    <p:titleStyle>
      <a:lvl1pPr marL="0" marR="0" indent="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317500" marR="0" indent="-317500" algn="l" defTabSz="412750" latinLnBrk="0">
        <a:lnSpc>
          <a:spcPct val="100000"/>
        </a:lnSpc>
        <a:spcBef>
          <a:spcPts val="2950"/>
        </a:spcBef>
        <a:spcAft>
          <a:spcPts val="0"/>
        </a:spcAft>
        <a:buClrTx/>
        <a:buSzPct val="125000"/>
        <a:buFontTx/>
        <a:buChar char="•"/>
        <a:tabLst/>
        <a:defRPr sz="26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635000" marR="0" indent="-317500" algn="l" defTabSz="412750" latinLnBrk="0">
        <a:lnSpc>
          <a:spcPct val="100000"/>
        </a:lnSpc>
        <a:spcBef>
          <a:spcPts val="2950"/>
        </a:spcBef>
        <a:spcAft>
          <a:spcPts val="0"/>
        </a:spcAft>
        <a:buClrTx/>
        <a:buSzPct val="125000"/>
        <a:buFontTx/>
        <a:buChar char="•"/>
        <a:tabLst/>
        <a:defRPr sz="26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952500" marR="0" indent="-317500" algn="l" defTabSz="412750" latinLnBrk="0">
        <a:lnSpc>
          <a:spcPct val="100000"/>
        </a:lnSpc>
        <a:spcBef>
          <a:spcPts val="2950"/>
        </a:spcBef>
        <a:spcAft>
          <a:spcPts val="0"/>
        </a:spcAft>
        <a:buClrTx/>
        <a:buSzPct val="125000"/>
        <a:buFontTx/>
        <a:buChar char="•"/>
        <a:tabLst/>
        <a:defRPr sz="26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270000" marR="0" indent="-317500" algn="l" defTabSz="412750" latinLnBrk="0">
        <a:lnSpc>
          <a:spcPct val="100000"/>
        </a:lnSpc>
        <a:spcBef>
          <a:spcPts val="2950"/>
        </a:spcBef>
        <a:spcAft>
          <a:spcPts val="0"/>
        </a:spcAft>
        <a:buClrTx/>
        <a:buSzPct val="125000"/>
        <a:buFontTx/>
        <a:buChar char="•"/>
        <a:tabLst/>
        <a:defRPr sz="26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1587500" marR="0" indent="-317500" algn="l" defTabSz="412750" latinLnBrk="0">
        <a:lnSpc>
          <a:spcPct val="100000"/>
        </a:lnSpc>
        <a:spcBef>
          <a:spcPts val="2950"/>
        </a:spcBef>
        <a:spcAft>
          <a:spcPts val="0"/>
        </a:spcAft>
        <a:buClrTx/>
        <a:buSzPct val="125000"/>
        <a:buFontTx/>
        <a:buChar char="•"/>
        <a:tabLst/>
        <a:defRPr sz="26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1905000" marR="0" indent="-317500" algn="l" defTabSz="412750" latinLnBrk="0">
        <a:lnSpc>
          <a:spcPct val="100000"/>
        </a:lnSpc>
        <a:spcBef>
          <a:spcPts val="2950"/>
        </a:spcBef>
        <a:spcAft>
          <a:spcPts val="0"/>
        </a:spcAft>
        <a:buClrTx/>
        <a:buSzPct val="125000"/>
        <a:buFontTx/>
        <a:buChar char="•"/>
        <a:tabLst/>
        <a:defRPr sz="26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2222500" marR="0" indent="-317500" algn="l" defTabSz="412750" latinLnBrk="0">
        <a:lnSpc>
          <a:spcPct val="100000"/>
        </a:lnSpc>
        <a:spcBef>
          <a:spcPts val="2950"/>
        </a:spcBef>
        <a:spcAft>
          <a:spcPts val="0"/>
        </a:spcAft>
        <a:buClrTx/>
        <a:buSzPct val="125000"/>
        <a:buFontTx/>
        <a:buChar char="•"/>
        <a:tabLst/>
        <a:defRPr sz="26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2540000" marR="0" indent="-317500" algn="l" defTabSz="412750" latinLnBrk="0">
        <a:lnSpc>
          <a:spcPct val="100000"/>
        </a:lnSpc>
        <a:spcBef>
          <a:spcPts val="2950"/>
        </a:spcBef>
        <a:spcAft>
          <a:spcPts val="0"/>
        </a:spcAft>
        <a:buClrTx/>
        <a:buSzPct val="125000"/>
        <a:buFontTx/>
        <a:buChar char="•"/>
        <a:tabLst/>
        <a:defRPr sz="26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2857500" marR="0" indent="-317500" algn="l" defTabSz="412750" latinLnBrk="0">
        <a:lnSpc>
          <a:spcPct val="100000"/>
        </a:lnSpc>
        <a:spcBef>
          <a:spcPts val="2950"/>
        </a:spcBef>
        <a:spcAft>
          <a:spcPts val="0"/>
        </a:spcAft>
        <a:buClrTx/>
        <a:buSzPct val="125000"/>
        <a:buFontTx/>
        <a:buChar char="•"/>
        <a:tabLst/>
        <a:defRPr sz="26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41275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114300" algn="ctr" defTabSz="41275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228600" algn="ctr" defTabSz="41275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342900" algn="ctr" defTabSz="41275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457200" algn="ctr" defTabSz="41275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571500" algn="ctr" defTabSz="41275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685800" algn="ctr" defTabSz="41275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800100" algn="ctr" defTabSz="41275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914400" algn="ctr" defTabSz="41275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 del título"/>
          <p:cNvSpPr txBox="1">
            <a:spLocks noGrp="1"/>
          </p:cNvSpPr>
          <p:nvPr>
            <p:ph type="title"/>
          </p:nvPr>
        </p:nvSpPr>
        <p:spPr>
          <a:xfrm>
            <a:off x="844550" y="177800"/>
            <a:ext cx="10502900" cy="1143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Texto del título</a:t>
            </a:r>
          </a:p>
        </p:txBody>
      </p:sp>
      <p:sp>
        <p:nvSpPr>
          <p:cNvPr id="3" name="Nivel de texto 1…"/>
          <p:cNvSpPr txBox="1">
            <a:spLocks noGrp="1"/>
          </p:cNvSpPr>
          <p:nvPr>
            <p:ph type="body" idx="1"/>
          </p:nvPr>
        </p:nvSpPr>
        <p:spPr>
          <a:xfrm>
            <a:off x="844550" y="1574800"/>
            <a:ext cx="10502900" cy="4648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4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11609511" y="6457903"/>
            <a:ext cx="556242" cy="410369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2000" b="1">
                <a:solidFill>
                  <a:srgbClr val="00206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 algn="ctr" defTabSz="412750" hangingPunct="0">
              <a:defRPr/>
            </a:pPr>
            <a:fld id="{86CB4B4D-7CA3-9044-876B-883B54F8677D}" type="slidenum">
              <a:rPr lang="es-CL" kern="0" smtClean="0"/>
              <a:pPr algn="ctr" defTabSz="412750" hangingPunct="0">
                <a:defRPr/>
              </a:pPr>
              <a:t>‹Nº›</a:t>
            </a:fld>
            <a:endParaRPr lang="es-CL" kern="0" dirty="0"/>
          </a:p>
        </p:txBody>
      </p:sp>
      <p:pic>
        <p:nvPicPr>
          <p:cNvPr id="8" name="monocromo_MinHacienda.png" descr="monocromo_MinHacienda.png">
            <a:extLst>
              <a:ext uri="{FF2B5EF4-FFF2-40B4-BE49-F238E27FC236}">
                <a16:creationId xmlns:a16="http://schemas.microsoft.com/office/drawing/2014/main" id="{432A3AB0-4570-46CE-A67D-66DE0192BAB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09408" y="216139"/>
            <a:ext cx="872817" cy="796446"/>
          </a:xfrm>
          <a:prstGeom prst="rect">
            <a:avLst/>
          </a:prstGeom>
          <a:ln w="12700">
            <a:miter lim="400000"/>
          </a:ln>
        </p:spPr>
      </p:pic>
      <p:pic>
        <p:nvPicPr>
          <p:cNvPr id="9" name="Imagen" descr="Imagen">
            <a:extLst>
              <a:ext uri="{FF2B5EF4-FFF2-40B4-BE49-F238E27FC236}">
                <a16:creationId xmlns:a16="http://schemas.microsoft.com/office/drawing/2014/main" id="{FF4CDB95-E01C-4B0E-8044-359C72C8A30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04565" y="4425"/>
            <a:ext cx="1082502" cy="95085"/>
          </a:xfrm>
          <a:prstGeom prst="rect">
            <a:avLst/>
          </a:prstGeom>
          <a:ln w="12700">
            <a:miter lim="400000"/>
          </a:ln>
        </p:spPr>
      </p:pic>
      <p:pic>
        <p:nvPicPr>
          <p:cNvPr id="10" name="Imagen" descr="Imagen">
            <a:extLst>
              <a:ext uri="{FF2B5EF4-FFF2-40B4-BE49-F238E27FC236}">
                <a16:creationId xmlns:a16="http://schemas.microsoft.com/office/drawing/2014/main" id="{F20627CB-C980-4837-90AC-18C468AC4D7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72277" y="6773187"/>
            <a:ext cx="1082502" cy="95085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6166805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</p:sldLayoutIdLst>
  <p:transition spd="med"/>
  <p:hf hdr="0" ftr="0" dt="0"/>
  <p:txStyles>
    <p:titleStyle>
      <a:lvl1pPr marL="0" marR="0" indent="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317500" marR="0" indent="-317500" algn="l" defTabSz="412750" latinLnBrk="0">
        <a:lnSpc>
          <a:spcPct val="100000"/>
        </a:lnSpc>
        <a:spcBef>
          <a:spcPts val="2950"/>
        </a:spcBef>
        <a:spcAft>
          <a:spcPts val="0"/>
        </a:spcAft>
        <a:buClrTx/>
        <a:buSzPct val="125000"/>
        <a:buFontTx/>
        <a:buChar char="•"/>
        <a:tabLst/>
        <a:defRPr sz="26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635000" marR="0" indent="-317500" algn="l" defTabSz="412750" latinLnBrk="0">
        <a:lnSpc>
          <a:spcPct val="100000"/>
        </a:lnSpc>
        <a:spcBef>
          <a:spcPts val="2950"/>
        </a:spcBef>
        <a:spcAft>
          <a:spcPts val="0"/>
        </a:spcAft>
        <a:buClrTx/>
        <a:buSzPct val="125000"/>
        <a:buFontTx/>
        <a:buChar char="•"/>
        <a:tabLst/>
        <a:defRPr sz="26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952500" marR="0" indent="-317500" algn="l" defTabSz="412750" latinLnBrk="0">
        <a:lnSpc>
          <a:spcPct val="100000"/>
        </a:lnSpc>
        <a:spcBef>
          <a:spcPts val="2950"/>
        </a:spcBef>
        <a:spcAft>
          <a:spcPts val="0"/>
        </a:spcAft>
        <a:buClrTx/>
        <a:buSzPct val="125000"/>
        <a:buFontTx/>
        <a:buChar char="•"/>
        <a:tabLst/>
        <a:defRPr sz="26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270000" marR="0" indent="-317500" algn="l" defTabSz="412750" latinLnBrk="0">
        <a:lnSpc>
          <a:spcPct val="100000"/>
        </a:lnSpc>
        <a:spcBef>
          <a:spcPts val="2950"/>
        </a:spcBef>
        <a:spcAft>
          <a:spcPts val="0"/>
        </a:spcAft>
        <a:buClrTx/>
        <a:buSzPct val="125000"/>
        <a:buFontTx/>
        <a:buChar char="•"/>
        <a:tabLst/>
        <a:defRPr sz="26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1587500" marR="0" indent="-317500" algn="l" defTabSz="412750" latinLnBrk="0">
        <a:lnSpc>
          <a:spcPct val="100000"/>
        </a:lnSpc>
        <a:spcBef>
          <a:spcPts val="2950"/>
        </a:spcBef>
        <a:spcAft>
          <a:spcPts val="0"/>
        </a:spcAft>
        <a:buClrTx/>
        <a:buSzPct val="125000"/>
        <a:buFontTx/>
        <a:buChar char="•"/>
        <a:tabLst/>
        <a:defRPr sz="26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1905000" marR="0" indent="-317500" algn="l" defTabSz="412750" latinLnBrk="0">
        <a:lnSpc>
          <a:spcPct val="100000"/>
        </a:lnSpc>
        <a:spcBef>
          <a:spcPts val="2950"/>
        </a:spcBef>
        <a:spcAft>
          <a:spcPts val="0"/>
        </a:spcAft>
        <a:buClrTx/>
        <a:buSzPct val="125000"/>
        <a:buFontTx/>
        <a:buChar char="•"/>
        <a:tabLst/>
        <a:defRPr sz="26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2222500" marR="0" indent="-317500" algn="l" defTabSz="412750" latinLnBrk="0">
        <a:lnSpc>
          <a:spcPct val="100000"/>
        </a:lnSpc>
        <a:spcBef>
          <a:spcPts val="2950"/>
        </a:spcBef>
        <a:spcAft>
          <a:spcPts val="0"/>
        </a:spcAft>
        <a:buClrTx/>
        <a:buSzPct val="125000"/>
        <a:buFontTx/>
        <a:buChar char="•"/>
        <a:tabLst/>
        <a:defRPr sz="26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2540000" marR="0" indent="-317500" algn="l" defTabSz="412750" latinLnBrk="0">
        <a:lnSpc>
          <a:spcPct val="100000"/>
        </a:lnSpc>
        <a:spcBef>
          <a:spcPts val="2950"/>
        </a:spcBef>
        <a:spcAft>
          <a:spcPts val="0"/>
        </a:spcAft>
        <a:buClrTx/>
        <a:buSzPct val="125000"/>
        <a:buFontTx/>
        <a:buChar char="•"/>
        <a:tabLst/>
        <a:defRPr sz="26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2857500" marR="0" indent="-317500" algn="l" defTabSz="412750" latinLnBrk="0">
        <a:lnSpc>
          <a:spcPct val="100000"/>
        </a:lnSpc>
        <a:spcBef>
          <a:spcPts val="2950"/>
        </a:spcBef>
        <a:spcAft>
          <a:spcPts val="0"/>
        </a:spcAft>
        <a:buClrTx/>
        <a:buSzPct val="125000"/>
        <a:buFontTx/>
        <a:buChar char="•"/>
        <a:tabLst/>
        <a:defRPr sz="26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41275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114300" algn="ctr" defTabSz="41275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228600" algn="ctr" defTabSz="41275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342900" algn="ctr" defTabSz="41275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457200" algn="ctr" defTabSz="41275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571500" algn="ctr" defTabSz="41275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685800" algn="ctr" defTabSz="41275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800100" algn="ctr" defTabSz="41275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914400" algn="ctr" defTabSz="41275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 del título"/>
          <p:cNvSpPr txBox="1">
            <a:spLocks noGrp="1"/>
          </p:cNvSpPr>
          <p:nvPr>
            <p:ph type="title"/>
          </p:nvPr>
        </p:nvSpPr>
        <p:spPr>
          <a:xfrm>
            <a:off x="844550" y="177800"/>
            <a:ext cx="10502900" cy="1143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Texto del título</a:t>
            </a:r>
          </a:p>
        </p:txBody>
      </p:sp>
      <p:sp>
        <p:nvSpPr>
          <p:cNvPr id="3" name="Nivel de texto 1…"/>
          <p:cNvSpPr txBox="1">
            <a:spLocks noGrp="1"/>
          </p:cNvSpPr>
          <p:nvPr>
            <p:ph type="body" idx="1"/>
          </p:nvPr>
        </p:nvSpPr>
        <p:spPr>
          <a:xfrm>
            <a:off x="844550" y="1574800"/>
            <a:ext cx="10502900" cy="4648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4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5906877" y="6540500"/>
            <a:ext cx="371898" cy="287258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2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 marL="0" marR="0" lvl="0" indent="0" algn="ctr" defTabSz="41275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lang="es-CL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 Light"/>
                <a:sym typeface="Helvetica Neue Light"/>
              </a:rPr>
              <a:pPr marL="0" marR="0" lvl="0" indent="0" algn="ctr" defTabSz="41275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Neue Light"/>
              <a:sym typeface="Helvetica Neue Light"/>
            </a:endParaRPr>
          </a:p>
        </p:txBody>
      </p:sp>
    </p:spTree>
    <p:extLst>
      <p:ext uri="{BB962C8B-B14F-4D97-AF65-F5344CB8AC3E}">
        <p14:creationId xmlns:p14="http://schemas.microsoft.com/office/powerpoint/2010/main" val="25797063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transition spd="med"/>
  <p:hf hdr="0" ftr="0" dt="0"/>
  <p:txStyles>
    <p:titleStyle>
      <a:lvl1pPr marL="0" marR="0" indent="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317500" marR="0" indent="-317500" algn="l" defTabSz="412750" latinLnBrk="0">
        <a:lnSpc>
          <a:spcPct val="100000"/>
        </a:lnSpc>
        <a:spcBef>
          <a:spcPts val="2950"/>
        </a:spcBef>
        <a:spcAft>
          <a:spcPts val="0"/>
        </a:spcAft>
        <a:buClrTx/>
        <a:buSzPct val="125000"/>
        <a:buFontTx/>
        <a:buChar char="•"/>
        <a:tabLst/>
        <a:defRPr sz="26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635000" marR="0" indent="-317500" algn="l" defTabSz="412750" latinLnBrk="0">
        <a:lnSpc>
          <a:spcPct val="100000"/>
        </a:lnSpc>
        <a:spcBef>
          <a:spcPts val="2950"/>
        </a:spcBef>
        <a:spcAft>
          <a:spcPts val="0"/>
        </a:spcAft>
        <a:buClrTx/>
        <a:buSzPct val="125000"/>
        <a:buFontTx/>
        <a:buChar char="•"/>
        <a:tabLst/>
        <a:defRPr sz="26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952500" marR="0" indent="-317500" algn="l" defTabSz="412750" latinLnBrk="0">
        <a:lnSpc>
          <a:spcPct val="100000"/>
        </a:lnSpc>
        <a:spcBef>
          <a:spcPts val="2950"/>
        </a:spcBef>
        <a:spcAft>
          <a:spcPts val="0"/>
        </a:spcAft>
        <a:buClrTx/>
        <a:buSzPct val="125000"/>
        <a:buFontTx/>
        <a:buChar char="•"/>
        <a:tabLst/>
        <a:defRPr sz="26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270000" marR="0" indent="-317500" algn="l" defTabSz="412750" latinLnBrk="0">
        <a:lnSpc>
          <a:spcPct val="100000"/>
        </a:lnSpc>
        <a:spcBef>
          <a:spcPts val="2950"/>
        </a:spcBef>
        <a:spcAft>
          <a:spcPts val="0"/>
        </a:spcAft>
        <a:buClrTx/>
        <a:buSzPct val="125000"/>
        <a:buFontTx/>
        <a:buChar char="•"/>
        <a:tabLst/>
        <a:defRPr sz="26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1587500" marR="0" indent="-317500" algn="l" defTabSz="412750" latinLnBrk="0">
        <a:lnSpc>
          <a:spcPct val="100000"/>
        </a:lnSpc>
        <a:spcBef>
          <a:spcPts val="2950"/>
        </a:spcBef>
        <a:spcAft>
          <a:spcPts val="0"/>
        </a:spcAft>
        <a:buClrTx/>
        <a:buSzPct val="125000"/>
        <a:buFontTx/>
        <a:buChar char="•"/>
        <a:tabLst/>
        <a:defRPr sz="26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1905000" marR="0" indent="-317500" algn="l" defTabSz="412750" latinLnBrk="0">
        <a:lnSpc>
          <a:spcPct val="100000"/>
        </a:lnSpc>
        <a:spcBef>
          <a:spcPts val="2950"/>
        </a:spcBef>
        <a:spcAft>
          <a:spcPts val="0"/>
        </a:spcAft>
        <a:buClrTx/>
        <a:buSzPct val="125000"/>
        <a:buFontTx/>
        <a:buChar char="•"/>
        <a:tabLst/>
        <a:defRPr sz="26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2222500" marR="0" indent="-317500" algn="l" defTabSz="412750" latinLnBrk="0">
        <a:lnSpc>
          <a:spcPct val="100000"/>
        </a:lnSpc>
        <a:spcBef>
          <a:spcPts val="2950"/>
        </a:spcBef>
        <a:spcAft>
          <a:spcPts val="0"/>
        </a:spcAft>
        <a:buClrTx/>
        <a:buSzPct val="125000"/>
        <a:buFontTx/>
        <a:buChar char="•"/>
        <a:tabLst/>
        <a:defRPr sz="26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2540000" marR="0" indent="-317500" algn="l" defTabSz="412750" latinLnBrk="0">
        <a:lnSpc>
          <a:spcPct val="100000"/>
        </a:lnSpc>
        <a:spcBef>
          <a:spcPts val="2950"/>
        </a:spcBef>
        <a:spcAft>
          <a:spcPts val="0"/>
        </a:spcAft>
        <a:buClrTx/>
        <a:buSzPct val="125000"/>
        <a:buFontTx/>
        <a:buChar char="•"/>
        <a:tabLst/>
        <a:defRPr sz="26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2857500" marR="0" indent="-317500" algn="l" defTabSz="412750" latinLnBrk="0">
        <a:lnSpc>
          <a:spcPct val="100000"/>
        </a:lnSpc>
        <a:spcBef>
          <a:spcPts val="2950"/>
        </a:spcBef>
        <a:spcAft>
          <a:spcPts val="0"/>
        </a:spcAft>
        <a:buClrTx/>
        <a:buSzPct val="125000"/>
        <a:buFontTx/>
        <a:buChar char="•"/>
        <a:tabLst/>
        <a:defRPr sz="26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41275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114300" algn="ctr" defTabSz="41275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228600" algn="ctr" defTabSz="41275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342900" algn="ctr" defTabSz="41275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457200" algn="ctr" defTabSz="41275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571500" algn="ctr" defTabSz="41275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685800" algn="ctr" defTabSz="41275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800100" algn="ctr" defTabSz="41275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914400" algn="ctr" defTabSz="41275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 del título"/>
          <p:cNvSpPr txBox="1">
            <a:spLocks noGrp="1"/>
          </p:cNvSpPr>
          <p:nvPr>
            <p:ph type="title"/>
          </p:nvPr>
        </p:nvSpPr>
        <p:spPr>
          <a:xfrm>
            <a:off x="844550" y="177800"/>
            <a:ext cx="10502900" cy="1143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Texto del título</a:t>
            </a:r>
          </a:p>
        </p:txBody>
      </p:sp>
      <p:sp>
        <p:nvSpPr>
          <p:cNvPr id="3" name="Nivel de texto 1…"/>
          <p:cNvSpPr txBox="1">
            <a:spLocks noGrp="1"/>
          </p:cNvSpPr>
          <p:nvPr>
            <p:ph type="body" idx="1"/>
          </p:nvPr>
        </p:nvSpPr>
        <p:spPr>
          <a:xfrm>
            <a:off x="844550" y="1574800"/>
            <a:ext cx="10502900" cy="4648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4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5906877" y="6540500"/>
            <a:ext cx="371898" cy="287258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2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 algn="ctr" defTabSz="412750" hangingPunct="0"/>
            <a:fld id="{86CB4B4D-7CA3-9044-876B-883B54F8677D}" type="slidenum">
              <a:rPr lang="es-CL" kern="0" smtClean="0">
                <a:solidFill>
                  <a:srgbClr val="000000"/>
                </a:solidFill>
              </a:rPr>
              <a:pPr algn="ctr" defTabSz="412750" hangingPunct="0"/>
              <a:t>‹Nº›</a:t>
            </a:fld>
            <a:endParaRPr lang="es-CL" kern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01978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</p:sldLayoutIdLst>
  <p:transition spd="med"/>
  <p:hf hdr="0" ftr="0" dt="0"/>
  <p:txStyles>
    <p:titleStyle>
      <a:lvl1pPr marL="0" marR="0" indent="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317500" marR="0" indent="-317500" algn="l" defTabSz="412750" latinLnBrk="0">
        <a:lnSpc>
          <a:spcPct val="100000"/>
        </a:lnSpc>
        <a:spcBef>
          <a:spcPts val="2950"/>
        </a:spcBef>
        <a:spcAft>
          <a:spcPts val="0"/>
        </a:spcAft>
        <a:buClrTx/>
        <a:buSzPct val="125000"/>
        <a:buFontTx/>
        <a:buChar char="•"/>
        <a:tabLst/>
        <a:defRPr sz="26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635000" marR="0" indent="-317500" algn="l" defTabSz="412750" latinLnBrk="0">
        <a:lnSpc>
          <a:spcPct val="100000"/>
        </a:lnSpc>
        <a:spcBef>
          <a:spcPts val="2950"/>
        </a:spcBef>
        <a:spcAft>
          <a:spcPts val="0"/>
        </a:spcAft>
        <a:buClrTx/>
        <a:buSzPct val="125000"/>
        <a:buFontTx/>
        <a:buChar char="•"/>
        <a:tabLst/>
        <a:defRPr sz="26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952500" marR="0" indent="-317500" algn="l" defTabSz="412750" latinLnBrk="0">
        <a:lnSpc>
          <a:spcPct val="100000"/>
        </a:lnSpc>
        <a:spcBef>
          <a:spcPts val="2950"/>
        </a:spcBef>
        <a:spcAft>
          <a:spcPts val="0"/>
        </a:spcAft>
        <a:buClrTx/>
        <a:buSzPct val="125000"/>
        <a:buFontTx/>
        <a:buChar char="•"/>
        <a:tabLst/>
        <a:defRPr sz="26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270000" marR="0" indent="-317500" algn="l" defTabSz="412750" latinLnBrk="0">
        <a:lnSpc>
          <a:spcPct val="100000"/>
        </a:lnSpc>
        <a:spcBef>
          <a:spcPts val="2950"/>
        </a:spcBef>
        <a:spcAft>
          <a:spcPts val="0"/>
        </a:spcAft>
        <a:buClrTx/>
        <a:buSzPct val="125000"/>
        <a:buFontTx/>
        <a:buChar char="•"/>
        <a:tabLst/>
        <a:defRPr sz="26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1587500" marR="0" indent="-317500" algn="l" defTabSz="412750" latinLnBrk="0">
        <a:lnSpc>
          <a:spcPct val="100000"/>
        </a:lnSpc>
        <a:spcBef>
          <a:spcPts val="2950"/>
        </a:spcBef>
        <a:spcAft>
          <a:spcPts val="0"/>
        </a:spcAft>
        <a:buClrTx/>
        <a:buSzPct val="125000"/>
        <a:buFontTx/>
        <a:buChar char="•"/>
        <a:tabLst/>
        <a:defRPr sz="26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1905000" marR="0" indent="-317500" algn="l" defTabSz="412750" latinLnBrk="0">
        <a:lnSpc>
          <a:spcPct val="100000"/>
        </a:lnSpc>
        <a:spcBef>
          <a:spcPts val="2950"/>
        </a:spcBef>
        <a:spcAft>
          <a:spcPts val="0"/>
        </a:spcAft>
        <a:buClrTx/>
        <a:buSzPct val="125000"/>
        <a:buFontTx/>
        <a:buChar char="•"/>
        <a:tabLst/>
        <a:defRPr sz="26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2222500" marR="0" indent="-317500" algn="l" defTabSz="412750" latinLnBrk="0">
        <a:lnSpc>
          <a:spcPct val="100000"/>
        </a:lnSpc>
        <a:spcBef>
          <a:spcPts val="2950"/>
        </a:spcBef>
        <a:spcAft>
          <a:spcPts val="0"/>
        </a:spcAft>
        <a:buClrTx/>
        <a:buSzPct val="125000"/>
        <a:buFontTx/>
        <a:buChar char="•"/>
        <a:tabLst/>
        <a:defRPr sz="26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2540000" marR="0" indent="-317500" algn="l" defTabSz="412750" latinLnBrk="0">
        <a:lnSpc>
          <a:spcPct val="100000"/>
        </a:lnSpc>
        <a:spcBef>
          <a:spcPts val="2950"/>
        </a:spcBef>
        <a:spcAft>
          <a:spcPts val="0"/>
        </a:spcAft>
        <a:buClrTx/>
        <a:buSzPct val="125000"/>
        <a:buFontTx/>
        <a:buChar char="•"/>
        <a:tabLst/>
        <a:defRPr sz="26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2857500" marR="0" indent="-317500" algn="l" defTabSz="412750" latinLnBrk="0">
        <a:lnSpc>
          <a:spcPct val="100000"/>
        </a:lnSpc>
        <a:spcBef>
          <a:spcPts val="2950"/>
        </a:spcBef>
        <a:spcAft>
          <a:spcPts val="0"/>
        </a:spcAft>
        <a:buClrTx/>
        <a:buSzPct val="125000"/>
        <a:buFontTx/>
        <a:buChar char="•"/>
        <a:tabLst/>
        <a:defRPr sz="26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41275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114300" algn="ctr" defTabSz="41275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228600" algn="ctr" defTabSz="41275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342900" algn="ctr" defTabSz="41275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457200" algn="ctr" defTabSz="41275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571500" algn="ctr" defTabSz="41275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685800" algn="ctr" defTabSz="41275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800100" algn="ctr" defTabSz="41275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914400" algn="ctr" defTabSz="41275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3.xml"/><Relationship Id="rId6" Type="http://schemas.openxmlformats.org/officeDocument/2006/relationships/chart" Target="../charts/chart18.xml"/><Relationship Id="rId5" Type="http://schemas.openxmlformats.org/officeDocument/2006/relationships/chart" Target="../charts/chart17.xml"/><Relationship Id="rId4" Type="http://schemas.openxmlformats.org/officeDocument/2006/relationships/image" Target="../media/image1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5.xml"/><Relationship Id="rId5" Type="http://schemas.openxmlformats.org/officeDocument/2006/relationships/chart" Target="../charts/chart19.xml"/><Relationship Id="rId4" Type="http://schemas.openxmlformats.org/officeDocument/2006/relationships/image" Target="../media/image1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6.xml"/><Relationship Id="rId5" Type="http://schemas.openxmlformats.org/officeDocument/2006/relationships/chart" Target="../charts/chart20.xml"/><Relationship Id="rId4" Type="http://schemas.openxmlformats.org/officeDocument/2006/relationships/image" Target="../media/image1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7.xml"/><Relationship Id="rId4" Type="http://schemas.openxmlformats.org/officeDocument/2006/relationships/image" Target="../media/image1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1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20.xml"/><Relationship Id="rId6" Type="http://schemas.openxmlformats.org/officeDocument/2006/relationships/chart" Target="../charts/chart23.xml"/><Relationship Id="rId5" Type="http://schemas.openxmlformats.org/officeDocument/2006/relationships/chart" Target="../charts/chart22.xml"/><Relationship Id="rId4" Type="http://schemas.openxmlformats.org/officeDocument/2006/relationships/chart" Target="../charts/chart2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2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22.xml"/><Relationship Id="rId5" Type="http://schemas.openxmlformats.org/officeDocument/2006/relationships/chart" Target="../charts/chart25.xml"/><Relationship Id="rId4" Type="http://schemas.openxmlformats.org/officeDocument/2006/relationships/chart" Target="../charts/chart2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6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5" Type="http://schemas.openxmlformats.org/officeDocument/2006/relationships/chart" Target="../charts/chart28.xml"/><Relationship Id="rId4" Type="http://schemas.openxmlformats.org/officeDocument/2006/relationships/chart" Target="../charts/chart2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10.xml"/><Relationship Id="rId1" Type="http://schemas.openxmlformats.org/officeDocument/2006/relationships/themeOverride" Target="../theme/themeOverride2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2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27.xml"/><Relationship Id="rId6" Type="http://schemas.openxmlformats.org/officeDocument/2006/relationships/chart" Target="../charts/chart30.xml"/><Relationship Id="rId5" Type="http://schemas.openxmlformats.org/officeDocument/2006/relationships/chart" Target="../charts/chart29.xml"/><Relationship Id="rId4" Type="http://schemas.openxmlformats.org/officeDocument/2006/relationships/image" Target="../media/image1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28.xml"/><Relationship Id="rId4" Type="http://schemas.openxmlformats.org/officeDocument/2006/relationships/image" Target="../media/image1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29.xml"/><Relationship Id="rId4" Type="http://schemas.openxmlformats.org/officeDocument/2006/relationships/image" Target="../media/image1.jp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30.xml"/><Relationship Id="rId5" Type="http://schemas.openxmlformats.org/officeDocument/2006/relationships/chart" Target="../charts/chart32.xml"/><Relationship Id="rId4" Type="http://schemas.openxmlformats.org/officeDocument/2006/relationships/chart" Target="../charts/chart3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3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Relationship Id="rId6" Type="http://schemas.openxmlformats.org/officeDocument/2006/relationships/chart" Target="../charts/chart6.xml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chart" Target="../charts/chart10.xml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6.xml"/><Relationship Id="rId6" Type="http://schemas.openxmlformats.org/officeDocument/2006/relationships/chart" Target="../charts/chart9.xml"/><Relationship Id="rId5" Type="http://schemas.openxmlformats.org/officeDocument/2006/relationships/chart" Target="../charts/chart8.xml"/><Relationship Id="rId4" Type="http://schemas.openxmlformats.org/officeDocument/2006/relationships/chart" Target="../charts/char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7.xml"/><Relationship Id="rId6" Type="http://schemas.openxmlformats.org/officeDocument/2006/relationships/chart" Target="../charts/chart13.xml"/><Relationship Id="rId5" Type="http://schemas.openxmlformats.org/officeDocument/2006/relationships/chart" Target="../charts/chart12.xml"/><Relationship Id="rId4" Type="http://schemas.openxmlformats.org/officeDocument/2006/relationships/chart" Target="../charts/char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9.xml"/><Relationship Id="rId5" Type="http://schemas.openxmlformats.org/officeDocument/2006/relationships/chart" Target="../charts/chart15.xml"/><Relationship Id="rId4" Type="http://schemas.openxmlformats.org/officeDocument/2006/relationships/chart" Target="../charts/char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1.xml"/><Relationship Id="rId5" Type="http://schemas.openxmlformats.org/officeDocument/2006/relationships/chart" Target="../charts/chart16.xml"/><Relationship Id="rId4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Ministerio de Hacienda"/>
          <p:cNvSpPr txBox="1"/>
          <p:nvPr/>
        </p:nvSpPr>
        <p:spPr>
          <a:xfrm>
            <a:off x="7768206" y="4904268"/>
            <a:ext cx="3930783" cy="436017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25400" tIns="25400" rIns="25400" bIns="25400">
            <a:spAutoFit/>
          </a:bodyPr>
          <a:lstStyle>
            <a:lvl1pPr>
              <a:defRPr sz="5000" b="0">
                <a:solidFill>
                  <a:srgbClr val="2C2F33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 marL="0" marR="0" lvl="0" indent="0" algn="r" defTabSz="41275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2500" b="0" i="0" u="none" strike="noStrike" kern="0" cap="none" spc="0" normalizeH="0" baseline="0" dirty="0">
                <a:ln>
                  <a:noFill/>
                </a:ln>
                <a:solidFill>
                  <a:srgbClr val="2C2F33"/>
                </a:solidFill>
                <a:effectLst/>
                <a:uLnTx/>
                <a:uFillTx/>
                <a:latin typeface="Helvetica Neue Light"/>
                <a:sym typeface="Helvetica Neue Light"/>
              </a:rPr>
              <a:t>22</a:t>
            </a:r>
            <a:r>
              <a:rPr kumimoji="0" lang="es-CL" sz="2500" b="0" i="0" u="none" strike="noStrike" kern="0" cap="none" spc="0" normalizeH="0" baseline="0" noProof="0" dirty="0">
                <a:ln>
                  <a:noFill/>
                </a:ln>
                <a:solidFill>
                  <a:srgbClr val="2C2F33"/>
                </a:solidFill>
                <a:effectLst/>
                <a:uLnTx/>
                <a:uFillTx/>
                <a:latin typeface="Helvetica Neue Light"/>
                <a:sym typeface="Helvetica Neue Light"/>
              </a:rPr>
              <a:t> de marzo de 2022</a:t>
            </a:r>
          </a:p>
        </p:txBody>
      </p:sp>
      <p:sp>
        <p:nvSpPr>
          <p:cNvPr id="121" name="Línea"/>
          <p:cNvSpPr/>
          <p:nvPr/>
        </p:nvSpPr>
        <p:spPr>
          <a:xfrm flipH="1" flipV="1">
            <a:off x="7339580" y="5670240"/>
            <a:ext cx="0" cy="1084510"/>
          </a:xfrm>
          <a:prstGeom prst="line">
            <a:avLst/>
          </a:prstGeom>
          <a:ln w="50800">
            <a:solidFill>
              <a:srgbClr val="2C2F33"/>
            </a:solidFill>
            <a:miter lim="400000"/>
          </a:ln>
        </p:spPr>
        <p:txBody>
          <a:bodyPr lIns="0" tIns="0" rIns="0" bIns="0" anchor="ctr"/>
          <a:lstStyle/>
          <a:p>
            <a:pPr marL="0" marR="0" lvl="0" indent="0" algn="ctr" defTabSz="41275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kumimoji="0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 Medium"/>
              <a:sym typeface="Helvetica Neue Medium"/>
            </a:endParaRPr>
          </a:p>
        </p:txBody>
      </p:sp>
      <p:sp>
        <p:nvSpPr>
          <p:cNvPr id="122" name="Reforma Constitucional que modifica…"/>
          <p:cNvSpPr txBox="1"/>
          <p:nvPr/>
        </p:nvSpPr>
        <p:spPr>
          <a:xfrm>
            <a:off x="441902" y="2393324"/>
            <a:ext cx="11492753" cy="15286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25400" tIns="25400" rIns="25400" bIns="25400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algn="l">
              <a:defRPr sz="5000">
                <a:solidFill>
                  <a:srgbClr val="103C67"/>
                </a:solidFill>
                <a:latin typeface="Helvetica Neue Light"/>
                <a:ea typeface="Helvetica Neue Light"/>
                <a:cs typeface="Helvetica Neue Light"/>
              </a:defRPr>
            </a:lvl1pPr>
          </a:lstStyle>
          <a:p>
            <a:pPr lvl="0" algn="ctr" defTabSz="412750" hangingPunct="0">
              <a:defRPr/>
            </a:pPr>
            <a:r>
              <a:rPr lang="es-ES" sz="4800" b="1" kern="0" dirty="0">
                <a:sym typeface="Helvetica Neue Light"/>
              </a:rPr>
              <a:t>Escenario Económico y </a:t>
            </a:r>
          </a:p>
          <a:p>
            <a:pPr lvl="0" algn="ctr" defTabSz="412750" hangingPunct="0">
              <a:defRPr/>
            </a:pPr>
            <a:r>
              <a:rPr lang="es-ES" sz="4800" b="1" kern="0" dirty="0">
                <a:sym typeface="Helvetica Neue Light"/>
              </a:rPr>
              <a:t>Agenda Legislativa Ministerial</a:t>
            </a:r>
          </a:p>
        </p:txBody>
      </p:sp>
      <p:sp>
        <p:nvSpPr>
          <p:cNvPr id="6" name="Ignacio Briones R.    Ministro de Hacienda">
            <a:extLst>
              <a:ext uri="{FF2B5EF4-FFF2-40B4-BE49-F238E27FC236}">
                <a16:creationId xmlns:a16="http://schemas.microsoft.com/office/drawing/2014/main" id="{34CE2712-8F63-4AC8-B7D6-FA8F1E9B7FDD}"/>
              </a:ext>
            </a:extLst>
          </p:cNvPr>
          <p:cNvSpPr txBox="1"/>
          <p:nvPr/>
        </p:nvSpPr>
        <p:spPr>
          <a:xfrm>
            <a:off x="3190876" y="5549291"/>
            <a:ext cx="8718272" cy="12054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25400" tIns="25400" rIns="25400" bIns="25400" anchor="ctr">
            <a:spAutoFit/>
          </a:bodyPr>
          <a:lstStyle>
            <a:lvl1pPr>
              <a:defRPr sz="5000" b="0">
                <a:solidFill>
                  <a:srgbClr val="2C2F33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 marL="0" marR="0" lvl="0" indent="0" defTabSz="41275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2500" b="0" i="0" u="none" strike="noStrike" kern="0" cap="none" spc="0" normalizeH="0" baseline="0" dirty="0">
                <a:ln>
                  <a:noFill/>
                </a:ln>
                <a:solidFill>
                  <a:srgbClr val="2C2F33"/>
                </a:solidFill>
                <a:effectLst/>
                <a:uLnTx/>
                <a:uFillTx/>
                <a:latin typeface="Helvetica Neue Light"/>
                <a:sym typeface="Helvetica Neue Light"/>
              </a:rPr>
              <a:t>Mario Marcel </a:t>
            </a:r>
            <a:r>
              <a:rPr kumimoji="0" lang="es-CL" sz="2500" b="0" i="0" u="none" strike="noStrike" kern="0" cap="none" spc="0" normalizeH="0" baseline="0" dirty="0" err="1">
                <a:ln>
                  <a:noFill/>
                </a:ln>
                <a:solidFill>
                  <a:srgbClr val="2C2F33"/>
                </a:solidFill>
                <a:effectLst/>
                <a:uLnTx/>
                <a:uFillTx/>
                <a:latin typeface="Helvetica Neue Light"/>
                <a:sym typeface="Helvetica Neue Light"/>
              </a:rPr>
              <a:t>Cullell</a:t>
            </a:r>
            <a:r>
              <a:rPr kumimoji="0" lang="es-CL" sz="2500" b="0" i="0" u="none" strike="noStrike" kern="0" cap="none" spc="0" normalizeH="0" baseline="0" dirty="0">
                <a:ln>
                  <a:noFill/>
                </a:ln>
                <a:solidFill>
                  <a:srgbClr val="2C2F33"/>
                </a:solidFill>
                <a:effectLst/>
                <a:uLnTx/>
                <a:uFillTx/>
                <a:latin typeface="Helvetica Neue Light"/>
                <a:sym typeface="Helvetica Neue Light"/>
              </a:rPr>
              <a:t>        	 	      Ministro de Hacienda </a:t>
            </a:r>
          </a:p>
          <a:p>
            <a:pPr marL="0" marR="0" lvl="0" indent="0" defTabSz="41275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2500" b="0" i="0" u="none" strike="noStrike" kern="0" cap="none" spc="0" normalizeH="0" baseline="0" dirty="0">
                <a:ln>
                  <a:noFill/>
                </a:ln>
                <a:solidFill>
                  <a:srgbClr val="2C2F33"/>
                </a:solidFill>
                <a:effectLst/>
                <a:uLnTx/>
                <a:uFillTx/>
                <a:latin typeface="Helvetica Neue Light"/>
                <a:sym typeface="Helvetica Neue Light"/>
              </a:rPr>
              <a:t>Claudia Sanhueza Riveros	  	</a:t>
            </a:r>
            <a:r>
              <a:rPr lang="es-CL" sz="2500" kern="0" dirty="0"/>
              <a:t> </a:t>
            </a:r>
            <a:r>
              <a:rPr kumimoji="0" lang="es-CL" sz="2500" b="0" i="0" u="none" strike="noStrike" kern="0" cap="none" spc="0" normalizeH="0" baseline="0" dirty="0">
                <a:ln>
                  <a:noFill/>
                </a:ln>
                <a:solidFill>
                  <a:srgbClr val="2C2F33"/>
                </a:solidFill>
                <a:effectLst/>
                <a:uLnTx/>
                <a:uFillTx/>
                <a:latin typeface="Helvetica Neue Light"/>
                <a:sym typeface="Helvetica Neue Light"/>
              </a:rPr>
              <a:t>Subsecretaria de Hacienda</a:t>
            </a:r>
          </a:p>
          <a:p>
            <a:pPr marL="0" marR="0" lvl="0" indent="0" defTabSz="41275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L" sz="2500" kern="0" dirty="0"/>
              <a:t>Javiera Martínez Fariña			 Directora de Presupuestos</a:t>
            </a:r>
            <a:endParaRPr kumimoji="0" lang="es-CL" sz="2500" b="0" i="0" u="none" strike="noStrike" kern="0" cap="none" spc="0" normalizeH="0" baseline="0" dirty="0">
              <a:ln>
                <a:noFill/>
              </a:ln>
              <a:solidFill>
                <a:srgbClr val="2C2F33"/>
              </a:solidFill>
              <a:effectLst/>
              <a:uLnTx/>
              <a:uFillTx/>
              <a:latin typeface="Helvetica Neue Light"/>
              <a:sym typeface="Helvetica Neue Light"/>
            </a:endParaRPr>
          </a:p>
        </p:txBody>
      </p:sp>
    </p:spTree>
    <p:extLst>
      <p:ext uri="{BB962C8B-B14F-4D97-AF65-F5344CB8AC3E}">
        <p14:creationId xmlns:p14="http://schemas.microsoft.com/office/powerpoint/2010/main" val="3797819414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¿Por qué estamos haciendo lo que estamos haciendo?">
            <a:extLst>
              <a:ext uri="{FF2B5EF4-FFF2-40B4-BE49-F238E27FC236}">
                <a16:creationId xmlns:a16="http://schemas.microsoft.com/office/drawing/2014/main" id="{55C6E051-3E04-46AE-8C5F-73E025396BAE}"/>
              </a:ext>
            </a:extLst>
          </p:cNvPr>
          <p:cNvSpPr txBox="1"/>
          <p:nvPr/>
        </p:nvSpPr>
        <p:spPr>
          <a:xfrm>
            <a:off x="1003629" y="2536907"/>
            <a:ext cx="10442123" cy="543739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25400" tIns="25400" rIns="25400" bIns="25400">
            <a:spAutoFit/>
          </a:bodyPr>
          <a:lstStyle>
            <a:defPPr>
              <a:defRPr lang="es-CL"/>
            </a:defPPr>
            <a:lvl1pPr marR="0" lvl="0" indent="0" algn="just" defTabSz="41275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000" b="1" i="0" u="none" strike="noStrike" kern="0" cap="none" spc="0" normalizeH="0" baseline="0">
                <a:ln>
                  <a:noFill/>
                </a:ln>
                <a:solidFill>
                  <a:srgbClr val="103C67"/>
                </a:solidFill>
                <a:effectLst/>
                <a:uLnTx/>
                <a:uFillTx/>
                <a:latin typeface="Helvetica Neue Light"/>
                <a:ea typeface="Helvetica Neue Light"/>
                <a:cs typeface="Helvetica Neue Light"/>
              </a:defRPr>
            </a:lvl1pPr>
          </a:lstStyle>
          <a:p>
            <a:pPr marL="0" marR="0" lvl="0" indent="0" algn="ctr" defTabSz="41275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3200" b="1" i="0" u="none" strike="noStrike" kern="0" cap="none" spc="0" normalizeH="0" baseline="0" noProof="0" dirty="0">
                <a:ln>
                  <a:noFill/>
                </a:ln>
                <a:solidFill>
                  <a:srgbClr val="103C67"/>
                </a:solidFill>
                <a:effectLst/>
                <a:uLnTx/>
                <a:uFillTx/>
                <a:latin typeface="Helvetica Neue Light"/>
              </a:rPr>
              <a:t>B. SITUACIÓN FISCAL Y FINANZAS PÚBLICAS</a:t>
            </a:r>
          </a:p>
        </p:txBody>
      </p:sp>
    </p:spTree>
    <p:extLst>
      <p:ext uri="{BB962C8B-B14F-4D97-AF65-F5344CB8AC3E}">
        <p14:creationId xmlns:p14="http://schemas.microsoft.com/office/powerpoint/2010/main" val="458072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Marcador de número de diapositiva 1">
            <a:extLst>
              <a:ext uri="{FF2B5EF4-FFF2-40B4-BE49-F238E27FC236}">
                <a16:creationId xmlns:a16="http://schemas.microsoft.com/office/drawing/2014/main" id="{FE58383F-98FD-4F9F-A594-4C020736889F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11899116" y="6429105"/>
            <a:ext cx="245259" cy="410369"/>
          </a:xfrm>
        </p:spPr>
        <p:txBody>
          <a:bodyPr/>
          <a:lstStyle/>
          <a:p>
            <a:pPr marL="0" marR="0" lvl="0" indent="0" algn="ctr" defTabSz="41275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2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  <a:sym typeface="Helvetica Neue Light"/>
              </a:rPr>
              <a:t>7</a:t>
            </a:r>
          </a:p>
        </p:txBody>
      </p:sp>
      <p:sp>
        <p:nvSpPr>
          <p:cNvPr id="43" name="¿Por qué estamos haciendo lo que estamos haciendo?">
            <a:extLst>
              <a:ext uri="{FF2B5EF4-FFF2-40B4-BE49-F238E27FC236}">
                <a16:creationId xmlns:a16="http://schemas.microsoft.com/office/drawing/2014/main" id="{C5E3645D-36B0-4F00-B2F5-3007E99D50BD}"/>
              </a:ext>
            </a:extLst>
          </p:cNvPr>
          <p:cNvSpPr txBox="1"/>
          <p:nvPr/>
        </p:nvSpPr>
        <p:spPr>
          <a:xfrm>
            <a:off x="1381647" y="195310"/>
            <a:ext cx="10698058" cy="1343958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5400" tIns="25400" rIns="25400" bIns="25400">
            <a:spAutoFit/>
          </a:bodyPr>
          <a:lstStyle>
            <a:lvl1pPr algn="l">
              <a:defRPr sz="5000" b="0">
                <a:solidFill>
                  <a:srgbClr val="103C67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 marL="0" marR="0" lvl="0" indent="0" algn="just" defTabSz="41275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2800" b="1" i="0" u="none" strike="noStrike" kern="0" cap="none" spc="0" normalizeH="0" baseline="0" noProof="0" dirty="0">
                <a:ln>
                  <a:noFill/>
                </a:ln>
                <a:solidFill>
                  <a:srgbClr val="103C67"/>
                </a:solidFill>
                <a:effectLst/>
                <a:uLnTx/>
                <a:uFillTx/>
                <a:latin typeface="Helvetica Neue Light"/>
                <a:sym typeface="Helvetica Neue Light"/>
              </a:rPr>
              <a:t>Desde hace una década se viene observado un deterioro del Balance efectivo y estructural, lo que fue exacerbado por la Crisis del Covid-19.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B4867E23-63E4-4859-BA01-4C4C3F385A4D}"/>
              </a:ext>
            </a:extLst>
          </p:cNvPr>
          <p:cNvSpPr txBox="1"/>
          <p:nvPr/>
        </p:nvSpPr>
        <p:spPr>
          <a:xfrm>
            <a:off x="100358" y="6413266"/>
            <a:ext cx="108596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Neue"/>
              </a:rPr>
              <a:t>Nota</a:t>
            </a:r>
            <a:r>
              <a:rPr kumimoji="0" lang="es-CL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Neue"/>
              </a:rPr>
              <a:t>: Cifra de 2021 corresponde al cierre preliminar.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Neue"/>
              </a:rPr>
              <a:t>Fuente: </a:t>
            </a:r>
            <a:r>
              <a:rPr kumimoji="0" lang="es-CL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Neue"/>
              </a:rPr>
              <a:t>Dipres</a:t>
            </a:r>
            <a:r>
              <a:rPr kumimoji="0" lang="es-CL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Neue"/>
              </a:rPr>
              <a:t>.</a:t>
            </a:r>
          </a:p>
        </p:txBody>
      </p:sp>
      <p:graphicFrame>
        <p:nvGraphicFramePr>
          <p:cNvPr id="9" name="Gráfico 8">
            <a:extLst>
              <a:ext uri="{FF2B5EF4-FFF2-40B4-BE49-F238E27FC236}">
                <a16:creationId xmlns:a16="http://schemas.microsoft.com/office/drawing/2014/main" id="{8ABF544D-8D36-4CB5-81E9-434CBEE5C4B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16893202"/>
              </p:ext>
            </p:extLst>
          </p:nvPr>
        </p:nvGraphicFramePr>
        <p:xfrm>
          <a:off x="200323" y="1649617"/>
          <a:ext cx="5655192" cy="43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97686BD5-B11A-4F50-A009-74532C3F3C7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93606719"/>
              </p:ext>
            </p:extLst>
          </p:nvPr>
        </p:nvGraphicFramePr>
        <p:xfrm>
          <a:off x="6239916" y="1808348"/>
          <a:ext cx="5659200" cy="43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3031962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Marcador de número de diapositiva 1">
            <a:extLst>
              <a:ext uri="{FF2B5EF4-FFF2-40B4-BE49-F238E27FC236}">
                <a16:creationId xmlns:a16="http://schemas.microsoft.com/office/drawing/2014/main" id="{FE58383F-98FD-4F9F-A594-4C020736889F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11899116" y="6429105"/>
            <a:ext cx="245259" cy="410369"/>
          </a:xfrm>
        </p:spPr>
        <p:txBody>
          <a:bodyPr/>
          <a:lstStyle/>
          <a:p>
            <a:pPr marL="0" marR="0" lvl="0" indent="0" algn="ctr" defTabSz="41275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2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  <a:sym typeface="Helvetica Neue Light"/>
              </a:rPr>
              <a:t>8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4E2185FA-4D12-45A2-8CDF-2B09347000CB}"/>
              </a:ext>
            </a:extLst>
          </p:cNvPr>
          <p:cNvSpPr txBox="1"/>
          <p:nvPr/>
        </p:nvSpPr>
        <p:spPr>
          <a:xfrm>
            <a:off x="100358" y="6413266"/>
            <a:ext cx="108596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Neue"/>
              </a:rPr>
              <a:t>Nota</a:t>
            </a:r>
            <a:r>
              <a:rPr kumimoji="0" lang="es-CL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Neue"/>
              </a:rPr>
              <a:t>: Cifra de 2021 corresponde al cierre preliminar.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Neue"/>
              </a:rPr>
              <a:t>Fuente: </a:t>
            </a:r>
            <a:r>
              <a:rPr kumimoji="0" lang="es-CL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Neue"/>
              </a:rPr>
              <a:t>Dipres</a:t>
            </a:r>
            <a:r>
              <a:rPr kumimoji="0" lang="es-CL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Neue"/>
              </a:rPr>
              <a:t>.</a:t>
            </a:r>
          </a:p>
        </p:txBody>
      </p:sp>
      <p:sp>
        <p:nvSpPr>
          <p:cNvPr id="43" name="¿Por qué estamos haciendo lo que estamos haciendo?">
            <a:extLst>
              <a:ext uri="{FF2B5EF4-FFF2-40B4-BE49-F238E27FC236}">
                <a16:creationId xmlns:a16="http://schemas.microsoft.com/office/drawing/2014/main" id="{C5E3645D-36B0-4F00-B2F5-3007E99D50BD}"/>
              </a:ext>
            </a:extLst>
          </p:cNvPr>
          <p:cNvSpPr txBox="1"/>
          <p:nvPr/>
        </p:nvSpPr>
        <p:spPr>
          <a:xfrm>
            <a:off x="1381647" y="195310"/>
            <a:ext cx="10698058" cy="482183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5400" tIns="25400" rIns="25400" bIns="25400">
            <a:spAutoFit/>
          </a:bodyPr>
          <a:lstStyle>
            <a:lvl1pPr algn="l">
              <a:defRPr sz="5000" b="0">
                <a:solidFill>
                  <a:srgbClr val="103C67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 marL="0" marR="0" lvl="0" indent="0" algn="just" defTabSz="41275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1" i="0" u="none" strike="noStrike" kern="0" cap="none" spc="0" normalizeH="0" baseline="0" noProof="0" dirty="0">
                <a:ln>
                  <a:noFill/>
                </a:ln>
                <a:solidFill>
                  <a:srgbClr val="103C67"/>
                </a:solidFill>
                <a:effectLst/>
                <a:uLnTx/>
                <a:uFillTx/>
                <a:latin typeface="Helvetica Neue Light"/>
                <a:sym typeface="Helvetica Neue Light"/>
              </a:rPr>
              <a:t>La deuda pública ha aumentado significativamente desde 2007.</a:t>
            </a:r>
            <a:endParaRPr kumimoji="0" lang="es-CL" sz="2800" b="1" i="0" u="none" strike="noStrike" kern="0" cap="none" spc="0" normalizeH="0" baseline="0" noProof="0" dirty="0">
              <a:ln>
                <a:noFill/>
              </a:ln>
              <a:solidFill>
                <a:srgbClr val="103C67"/>
              </a:solidFill>
              <a:effectLst/>
              <a:uLnTx/>
              <a:uFillTx/>
              <a:latin typeface="Helvetica Neue Light"/>
              <a:sym typeface="Helvetica Neue Light"/>
            </a:endParaRPr>
          </a:p>
        </p:txBody>
      </p:sp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DA259BA0-2CC6-4961-BB3C-4ABBFC0296C1}"/>
              </a:ext>
            </a:extLst>
          </p:cNvPr>
          <p:cNvGraphicFramePr>
            <a:graphicFrameLocks/>
          </p:cNvGraphicFramePr>
          <p:nvPr/>
        </p:nvGraphicFramePr>
        <p:xfrm>
          <a:off x="1056000" y="1557338"/>
          <a:ext cx="10080000" cy="43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2950110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¿Por qué estamos haciendo lo que estamos haciendo?"/>
          <p:cNvSpPr txBox="1"/>
          <p:nvPr/>
        </p:nvSpPr>
        <p:spPr>
          <a:xfrm>
            <a:off x="1352121" y="263060"/>
            <a:ext cx="10442123" cy="789960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5400" tIns="25400" rIns="25400" bIns="25400">
            <a:spAutoFit/>
          </a:bodyPr>
          <a:lstStyle>
            <a:defPPr>
              <a:defRPr lang="es-CL"/>
            </a:defPPr>
            <a:lvl1pPr marR="0" lvl="0" indent="0" algn="just" defTabSz="41275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000" b="1" i="0" u="none" strike="noStrike" kern="0" cap="none" spc="0" normalizeH="0" baseline="0">
                <a:ln>
                  <a:noFill/>
                </a:ln>
                <a:solidFill>
                  <a:srgbClr val="103C67"/>
                </a:solidFill>
                <a:effectLst/>
                <a:uLnTx/>
                <a:uFillTx/>
                <a:latin typeface="Helvetica Neue Light"/>
                <a:ea typeface="Helvetica Neue Light"/>
                <a:cs typeface="Helvetica Neue Light"/>
              </a:defRPr>
            </a:lvl1pPr>
          </a:lstStyle>
          <a:p>
            <a:pPr marL="0" marR="0" lvl="0" indent="0" algn="just" defTabSz="41275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2400" b="1" i="0" u="none" strike="noStrike" kern="0" cap="none" spc="0" normalizeH="0" baseline="0" noProof="0" dirty="0">
                <a:ln>
                  <a:noFill/>
                </a:ln>
                <a:solidFill>
                  <a:srgbClr val="103C67"/>
                </a:solidFill>
                <a:effectLst/>
                <a:uLnTx/>
                <a:uFillTx/>
                <a:latin typeface="Helvetica Neue Light"/>
              </a:rPr>
              <a:t>Durante este año el gasto tendrá un </a:t>
            </a:r>
            <a:r>
              <a:rPr lang="es-CL" sz="2400" dirty="0"/>
              <a:t>ajuste comparado a lo ejecutado en 2021. Respecto a la ley de presupuestos de 2021, el nivel de gasto será similar.</a:t>
            </a:r>
            <a:endParaRPr kumimoji="0" lang="es-CL" sz="2400" b="1" i="0" u="none" strike="noStrike" kern="0" cap="none" spc="0" normalizeH="0" baseline="0" noProof="0" dirty="0">
              <a:ln>
                <a:noFill/>
              </a:ln>
              <a:solidFill>
                <a:srgbClr val="103C67"/>
              </a:solidFill>
              <a:effectLst/>
              <a:uLnTx/>
              <a:uFillTx/>
              <a:latin typeface="Helvetica Neue Light"/>
            </a:endParaRPr>
          </a:p>
        </p:txBody>
      </p:sp>
      <p:sp>
        <p:nvSpPr>
          <p:cNvPr id="9" name="CuadroTexto 10">
            <a:extLst>
              <a:ext uri="{FF2B5EF4-FFF2-40B4-BE49-F238E27FC236}">
                <a16:creationId xmlns:a16="http://schemas.microsoft.com/office/drawing/2014/main" id="{23F2899E-0567-46C8-B32B-45A8B8010233}"/>
              </a:ext>
            </a:extLst>
          </p:cNvPr>
          <p:cNvSpPr txBox="1"/>
          <p:nvPr/>
        </p:nvSpPr>
        <p:spPr>
          <a:xfrm>
            <a:off x="100358" y="6529704"/>
            <a:ext cx="1085969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Neue"/>
              </a:rPr>
              <a:t>Fuente: </a:t>
            </a:r>
            <a:r>
              <a:rPr kumimoji="0" lang="es-CL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Neue"/>
              </a:rPr>
              <a:t>Dipres</a:t>
            </a:r>
            <a:r>
              <a:rPr kumimoji="0" lang="es-CL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Neue"/>
              </a:rPr>
              <a:t>.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D4EF4357-69FF-294A-AF7F-5BF35D2B0ED9}"/>
              </a:ext>
            </a:extLst>
          </p:cNvPr>
          <p:cNvSpPr txBox="1"/>
          <p:nvPr/>
        </p:nvSpPr>
        <p:spPr>
          <a:xfrm>
            <a:off x="11493500" y="6447631"/>
            <a:ext cx="838200" cy="41036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itchFamily="2" charset="0"/>
                <a:ea typeface="Helvetica Neue"/>
                <a:cs typeface="Helvetica Neue"/>
                <a:sym typeface="Helvetica Neue"/>
              </a:rPr>
              <a:t>9</a:t>
            </a:r>
            <a:endParaRPr kumimoji="0" lang="es-ES" sz="2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Helvetica" pitchFamily="2" charset="0"/>
              <a:ea typeface="Helvetica Neue"/>
              <a:cs typeface="Helvetica Neue"/>
              <a:sym typeface="Helvetica Neue"/>
            </a:endParaRPr>
          </a:p>
        </p:txBody>
      </p:sp>
      <p:graphicFrame>
        <p:nvGraphicFramePr>
          <p:cNvPr id="12" name="Gráfico 11">
            <a:extLst>
              <a:ext uri="{FF2B5EF4-FFF2-40B4-BE49-F238E27FC236}">
                <a16:creationId xmlns:a16="http://schemas.microsoft.com/office/drawing/2014/main" id="{A50FD53C-0299-4780-81A3-49CF1397E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30917698"/>
              </p:ext>
            </p:extLst>
          </p:nvPr>
        </p:nvGraphicFramePr>
        <p:xfrm>
          <a:off x="397756" y="1575502"/>
          <a:ext cx="10209284" cy="46424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" name="Rectángulo 1">
            <a:extLst>
              <a:ext uri="{FF2B5EF4-FFF2-40B4-BE49-F238E27FC236}">
                <a16:creationId xmlns:a16="http://schemas.microsoft.com/office/drawing/2014/main" id="{EB45D8FE-36E4-47E9-905F-CCE47F75A3F6}"/>
              </a:ext>
            </a:extLst>
          </p:cNvPr>
          <p:cNvSpPr/>
          <p:nvPr/>
        </p:nvSpPr>
        <p:spPr>
          <a:xfrm>
            <a:off x="8670838" y="4353094"/>
            <a:ext cx="1773852" cy="184666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 Medium"/>
                <a:ea typeface="+mn-ea"/>
                <a:cs typeface="+mn-cs"/>
                <a:sym typeface="Helvetica Neue Medium"/>
              </a:rPr>
              <a:t>Ley de presupuesto 2021</a:t>
            </a:r>
          </a:p>
        </p:txBody>
      </p:sp>
    </p:spTree>
    <p:extLst>
      <p:ext uri="{BB962C8B-B14F-4D97-AF65-F5344CB8AC3E}">
        <p14:creationId xmlns:p14="http://schemas.microsoft.com/office/powerpoint/2010/main" val="9409312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¿Por qué estamos haciendo lo que estamos haciendo?">
            <a:extLst>
              <a:ext uri="{FF2B5EF4-FFF2-40B4-BE49-F238E27FC236}">
                <a16:creationId xmlns:a16="http://schemas.microsoft.com/office/drawing/2014/main" id="{55C6E051-3E04-46AE-8C5F-73E025396BAE}"/>
              </a:ext>
            </a:extLst>
          </p:cNvPr>
          <p:cNvSpPr txBox="1"/>
          <p:nvPr/>
        </p:nvSpPr>
        <p:spPr>
          <a:xfrm>
            <a:off x="1368899" y="443504"/>
            <a:ext cx="10442123" cy="420628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25400" tIns="25400" rIns="25400" bIns="25400">
            <a:spAutoFit/>
          </a:bodyPr>
          <a:lstStyle>
            <a:defPPr>
              <a:defRPr lang="es-CL"/>
            </a:defPPr>
            <a:lvl1pPr marR="0" lvl="0" indent="0" algn="just" defTabSz="41275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000" b="1" i="0" u="none" strike="noStrike" kern="0" cap="none" spc="0" normalizeH="0" baseline="0">
                <a:ln>
                  <a:noFill/>
                </a:ln>
                <a:solidFill>
                  <a:srgbClr val="103C67"/>
                </a:solidFill>
                <a:effectLst/>
                <a:uLnTx/>
                <a:uFillTx/>
                <a:latin typeface="Helvetica Neue Light"/>
                <a:ea typeface="Helvetica Neue Light"/>
                <a:cs typeface="Helvetica Neue Light"/>
              </a:defRPr>
            </a:lvl1pPr>
          </a:lstStyle>
          <a:p>
            <a:pPr>
              <a:defRPr/>
            </a:pPr>
            <a:r>
              <a:rPr lang="es-CL" sz="2400" dirty="0"/>
              <a:t>Finanzas Públicas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3A62F941-E4AF-4599-8A5A-8D81D30E2BFD}"/>
              </a:ext>
            </a:extLst>
          </p:cNvPr>
          <p:cNvSpPr txBox="1"/>
          <p:nvPr/>
        </p:nvSpPr>
        <p:spPr>
          <a:xfrm>
            <a:off x="114946" y="6381749"/>
            <a:ext cx="108596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 Neue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Neue"/>
              </a:rPr>
              <a:t>Fuente: </a:t>
            </a:r>
            <a:r>
              <a:rPr lang="es-CL" sz="1000" dirty="0">
                <a:solidFill>
                  <a:prstClr val="black"/>
                </a:solidFill>
                <a:latin typeface="Helvetica Neue"/>
              </a:rPr>
              <a:t>OCDE.</a:t>
            </a:r>
            <a:endParaRPr kumimoji="0" lang="es-CL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 Neue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D4EF4357-69FF-294A-AF7F-5BF35D2B0ED9}"/>
              </a:ext>
            </a:extLst>
          </p:cNvPr>
          <p:cNvSpPr txBox="1"/>
          <p:nvPr/>
        </p:nvSpPr>
        <p:spPr>
          <a:xfrm>
            <a:off x="11493500" y="6447631"/>
            <a:ext cx="838200" cy="41036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itchFamily="2" charset="0"/>
                <a:ea typeface="Helvetica Neue"/>
                <a:cs typeface="Helvetica Neue"/>
                <a:sym typeface="Helvetica Neue"/>
              </a:rPr>
              <a:t>10</a:t>
            </a:r>
            <a:endParaRPr kumimoji="0" lang="es-ES" sz="2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Helvetica" pitchFamily="2" charset="0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0" name="Marcador de texto 2">
            <a:extLst>
              <a:ext uri="{FF2B5EF4-FFF2-40B4-BE49-F238E27FC236}">
                <a16:creationId xmlns:a16="http://schemas.microsoft.com/office/drawing/2014/main" id="{7CB74867-3ABA-4A81-993D-1531CF345846}"/>
              </a:ext>
            </a:extLst>
          </p:cNvPr>
          <p:cNvSpPr txBox="1">
            <a:spLocks/>
          </p:cNvSpPr>
          <p:nvPr/>
        </p:nvSpPr>
        <p:spPr>
          <a:xfrm>
            <a:off x="727634" y="1278194"/>
            <a:ext cx="10687617" cy="5362805"/>
          </a:xfrm>
          <a:prstGeom prst="rect">
            <a:avLst/>
          </a:prstGeom>
        </p:spPr>
        <p:txBody>
          <a:bodyPr>
            <a:normAutofit/>
          </a:bodyPr>
          <a:lstStyle>
            <a:lvl1pPr marL="317500" marR="0" indent="-317500" algn="l" defTabSz="412750" latinLnBrk="0">
              <a:lnSpc>
                <a:spcPct val="100000"/>
              </a:lnSpc>
              <a:spcBef>
                <a:spcPts val="295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6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635000" marR="0" indent="-317500" algn="l" defTabSz="412750" latinLnBrk="0">
              <a:lnSpc>
                <a:spcPct val="100000"/>
              </a:lnSpc>
              <a:spcBef>
                <a:spcPts val="295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6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952500" marR="0" indent="-317500" algn="l" defTabSz="412750" latinLnBrk="0">
              <a:lnSpc>
                <a:spcPct val="100000"/>
              </a:lnSpc>
              <a:spcBef>
                <a:spcPts val="295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6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270000" marR="0" indent="-317500" algn="l" defTabSz="412750" latinLnBrk="0">
              <a:lnSpc>
                <a:spcPct val="100000"/>
              </a:lnSpc>
              <a:spcBef>
                <a:spcPts val="295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6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1587500" marR="0" indent="-317500" algn="l" defTabSz="412750" latinLnBrk="0">
              <a:lnSpc>
                <a:spcPct val="100000"/>
              </a:lnSpc>
              <a:spcBef>
                <a:spcPts val="295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6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1905000" marR="0" indent="-317500" algn="l" defTabSz="412750" latinLnBrk="0">
              <a:lnSpc>
                <a:spcPct val="100000"/>
              </a:lnSpc>
              <a:spcBef>
                <a:spcPts val="295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6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2222500" marR="0" indent="-317500" algn="l" defTabSz="412750" latinLnBrk="0">
              <a:lnSpc>
                <a:spcPct val="100000"/>
              </a:lnSpc>
              <a:spcBef>
                <a:spcPts val="295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6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2540000" marR="0" indent="-317500" algn="l" defTabSz="412750" latinLnBrk="0">
              <a:lnSpc>
                <a:spcPct val="100000"/>
              </a:lnSpc>
              <a:spcBef>
                <a:spcPts val="295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6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2857500" marR="0" indent="-317500" algn="l" defTabSz="412750" latinLnBrk="0">
              <a:lnSpc>
                <a:spcPct val="100000"/>
              </a:lnSpc>
              <a:spcBef>
                <a:spcPts val="295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6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algn="just"/>
            <a:endParaRPr lang="es-ES" sz="1800" dirty="0">
              <a:solidFill>
                <a:srgbClr val="002060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s-ES" sz="1800" dirty="0">
                <a:solidFill>
                  <a:srgbClr val="00206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Decreto Balance Fiscal se adelantará a la fecha de la entrega del Informe de Finanzas Públicas.</a:t>
            </a:r>
          </a:p>
          <a:p>
            <a:pPr algn="just"/>
            <a:r>
              <a:rPr lang="es-ES" sz="1800" dirty="0">
                <a:solidFill>
                  <a:srgbClr val="00206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Revisión de ingresos y de gastos comprometidos:</a:t>
            </a:r>
          </a:p>
          <a:p>
            <a:pPr lvl="1" algn="just"/>
            <a:r>
              <a:rPr lang="es-ES" sz="1800" dirty="0">
                <a:solidFill>
                  <a:srgbClr val="00206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Especial atención a recursos no contemplados en programación financiera Pensión Garantizada Universal, extensiones IFE Laboral y Subsidio Protege, gasto estrategia sanitaria en Salud, sobregasto Salud, diferencial de beneficios reajustes, aumento matrícula pública, estabilización de precios: transporte y energía.</a:t>
            </a:r>
          </a:p>
          <a:p>
            <a:pPr algn="just"/>
            <a:r>
              <a:rPr lang="es-ES" sz="1800" dirty="0">
                <a:solidFill>
                  <a:srgbClr val="00206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Agenda de trabajo conjunto con Consejo Fiscal Autónomo.</a:t>
            </a:r>
          </a:p>
          <a:p>
            <a:pPr lvl="1" algn="just"/>
            <a:r>
              <a:rPr lang="es-ES" sz="1800" dirty="0">
                <a:solidFill>
                  <a:srgbClr val="00206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Modelos de estimación (ingresos y gastos), construcción de escenarios alternativos, sostenibilidad fiscal y desastres naturales, regulación FEES.</a:t>
            </a:r>
          </a:p>
          <a:p>
            <a:pPr algn="just"/>
            <a:endParaRPr lang="es-ES" sz="1800" dirty="0">
              <a:solidFill>
                <a:srgbClr val="002060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s-CL" sz="1800" kern="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10260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¿Por qué estamos haciendo lo que estamos haciendo?">
            <a:extLst>
              <a:ext uri="{FF2B5EF4-FFF2-40B4-BE49-F238E27FC236}">
                <a16:creationId xmlns:a16="http://schemas.microsoft.com/office/drawing/2014/main" id="{55C6E051-3E04-46AE-8C5F-73E025396BAE}"/>
              </a:ext>
            </a:extLst>
          </p:cNvPr>
          <p:cNvSpPr txBox="1"/>
          <p:nvPr/>
        </p:nvSpPr>
        <p:spPr>
          <a:xfrm>
            <a:off x="539382" y="1706110"/>
            <a:ext cx="10442123" cy="4237057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5400" tIns="25400" rIns="25400" bIns="25400">
            <a:spAutoFit/>
          </a:bodyPr>
          <a:lstStyle>
            <a:defPPr>
              <a:defRPr lang="es-CL"/>
            </a:defPPr>
            <a:lvl1pPr marR="0" lvl="0" indent="0" algn="just" defTabSz="41275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000" b="1" i="0" u="none" strike="noStrike" kern="0" cap="none" spc="0" normalizeH="0" baseline="0">
                <a:ln>
                  <a:noFill/>
                </a:ln>
                <a:solidFill>
                  <a:srgbClr val="103C67"/>
                </a:solidFill>
                <a:effectLst/>
                <a:uLnTx/>
                <a:uFillTx/>
                <a:latin typeface="Helvetica Neue Light"/>
                <a:ea typeface="Helvetica Neue Light"/>
                <a:cs typeface="Helvetica Neue Light"/>
              </a:defRPr>
            </a:lvl1pPr>
          </a:lstStyle>
          <a:p>
            <a:pPr marL="0" marR="0" lvl="0" indent="0" algn="ctr" defTabSz="41275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3200" b="1" i="0" u="none" strike="noStrike" kern="0" cap="none" spc="0" normalizeH="0" baseline="0" noProof="0" dirty="0">
                <a:ln>
                  <a:noFill/>
                </a:ln>
                <a:solidFill>
                  <a:srgbClr val="103C67"/>
                </a:solidFill>
                <a:effectLst/>
                <a:uLnTx/>
                <a:uFillTx/>
                <a:latin typeface="Helvetica Neue Light"/>
              </a:rPr>
              <a:t>C. PRIORIDADES PROGRAMATICAS</a:t>
            </a:r>
          </a:p>
          <a:p>
            <a:pPr marL="0" marR="0" lvl="0" indent="0" algn="ctr" defTabSz="41275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3200" b="1" i="0" u="none" strike="noStrike" kern="0" cap="none" spc="0" normalizeH="0" baseline="0" noProof="0" dirty="0">
              <a:ln>
                <a:noFill/>
              </a:ln>
              <a:solidFill>
                <a:srgbClr val="103C67"/>
              </a:solidFill>
              <a:effectLst/>
              <a:uLnTx/>
              <a:uFillTx/>
              <a:latin typeface="Helvetica Neue Light"/>
            </a:endParaRPr>
          </a:p>
          <a:p>
            <a:pPr marL="3257550" lvl="6" indent="-514350" defTabSz="412750" hangingPunct="0">
              <a:buFont typeface="+mj-lt"/>
              <a:buAutoNum type="arabicPeriod"/>
              <a:defRPr/>
            </a:pPr>
            <a:r>
              <a:rPr lang="es-ES" sz="2800" b="1" kern="0" dirty="0">
                <a:solidFill>
                  <a:srgbClr val="103C67"/>
                </a:solidFill>
                <a:latin typeface="Helvetica Neue Light"/>
              </a:rPr>
              <a:t>RECUPERACIÓN INCLUSIVA</a:t>
            </a:r>
          </a:p>
          <a:p>
            <a:pPr marL="3257550" lvl="6" indent="-514350" defTabSz="412750" hangingPunct="0">
              <a:buFont typeface="+mj-lt"/>
              <a:buAutoNum type="arabicPeriod"/>
              <a:defRPr/>
            </a:pPr>
            <a:r>
              <a:rPr lang="es-ES" sz="2800" b="1" kern="0" dirty="0">
                <a:solidFill>
                  <a:srgbClr val="103C67"/>
                </a:solidFill>
                <a:latin typeface="Helvetica Neue Light"/>
              </a:rPr>
              <a:t>PACTO TRIBUTARIO</a:t>
            </a:r>
          </a:p>
          <a:p>
            <a:pPr marL="3257550" lvl="6" indent="-514350" defTabSz="412750" hangingPunct="0">
              <a:buFont typeface="+mj-lt"/>
              <a:buAutoNum type="arabicPeriod"/>
              <a:defRPr/>
            </a:pPr>
            <a:r>
              <a:rPr lang="es-ES" sz="2800" b="1" kern="0" dirty="0">
                <a:solidFill>
                  <a:srgbClr val="103C67"/>
                </a:solidFill>
                <a:latin typeface="Helvetica Neue Light"/>
              </a:rPr>
              <a:t>REFORMA PREVISIONAL</a:t>
            </a:r>
          </a:p>
          <a:p>
            <a:pPr marL="3257550" lvl="6" indent="-514350">
              <a:buFont typeface="+mj-lt"/>
              <a:buAutoNum type="arabicPeriod"/>
              <a:defRPr/>
            </a:pPr>
            <a:r>
              <a:rPr lang="es-ES" sz="2800" b="1" kern="0" dirty="0">
                <a:solidFill>
                  <a:srgbClr val="103C67"/>
                </a:solidFill>
                <a:latin typeface="Helvetica Neue Light"/>
              </a:rPr>
              <a:t>ESTABILIDAD E INCLUSIÓN FINANCIERA</a:t>
            </a:r>
          </a:p>
          <a:p>
            <a:pPr marL="514350" indent="-514350" algn="ctr">
              <a:buFont typeface="+mj-lt"/>
              <a:buAutoNum type="arabicPeriod"/>
              <a:defRPr/>
            </a:pPr>
            <a:endParaRPr kumimoji="0" lang="es-ES" sz="3200" b="1" i="0" u="none" strike="noStrike" kern="0" cap="none" spc="0" normalizeH="0" baseline="0" noProof="0" dirty="0">
              <a:ln>
                <a:noFill/>
              </a:ln>
              <a:solidFill>
                <a:srgbClr val="103C67"/>
              </a:solidFill>
              <a:effectLst/>
              <a:uLnTx/>
              <a:uFillTx/>
              <a:latin typeface="Helvetica Neue Light"/>
            </a:endParaRPr>
          </a:p>
          <a:p>
            <a:pPr marL="0" marR="0" lvl="0" indent="0" algn="ctr" defTabSz="41275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3200" b="1" i="0" u="none" strike="noStrike" kern="0" cap="none" spc="0" normalizeH="0" baseline="0" noProof="0" dirty="0">
              <a:ln>
                <a:noFill/>
              </a:ln>
              <a:solidFill>
                <a:srgbClr val="103C67"/>
              </a:solidFill>
              <a:effectLst/>
              <a:uLnTx/>
              <a:uFillTx/>
              <a:latin typeface="Helvetica Neue Light"/>
            </a:endParaRPr>
          </a:p>
          <a:p>
            <a:pPr marL="0" marR="0" lvl="0" indent="0" algn="ctr" defTabSz="41275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3200" b="1" i="0" u="none" strike="noStrike" kern="0" cap="none" spc="0" normalizeH="0" baseline="0" noProof="0" dirty="0">
              <a:ln>
                <a:noFill/>
              </a:ln>
              <a:solidFill>
                <a:srgbClr val="103C67"/>
              </a:solidFill>
              <a:effectLst/>
              <a:uLnTx/>
              <a:uFillTx/>
              <a:latin typeface="Helvetica Neue Light"/>
            </a:endParaRPr>
          </a:p>
        </p:txBody>
      </p:sp>
    </p:spTree>
    <p:extLst>
      <p:ext uri="{BB962C8B-B14F-4D97-AF65-F5344CB8AC3E}">
        <p14:creationId xmlns:p14="http://schemas.microsoft.com/office/powerpoint/2010/main" val="18034669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¿Por qué estamos haciendo lo que estamos haciendo?">
            <a:extLst>
              <a:ext uri="{FF2B5EF4-FFF2-40B4-BE49-F238E27FC236}">
                <a16:creationId xmlns:a16="http://schemas.microsoft.com/office/drawing/2014/main" id="{55C6E051-3E04-46AE-8C5F-73E025396BAE}"/>
              </a:ext>
            </a:extLst>
          </p:cNvPr>
          <p:cNvSpPr txBox="1"/>
          <p:nvPr/>
        </p:nvSpPr>
        <p:spPr>
          <a:xfrm>
            <a:off x="1066896" y="2498807"/>
            <a:ext cx="10442123" cy="543739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5400" tIns="25400" rIns="25400" bIns="25400">
            <a:spAutoFit/>
          </a:bodyPr>
          <a:lstStyle>
            <a:defPPr>
              <a:defRPr lang="es-CL"/>
            </a:defPPr>
            <a:lvl1pPr marR="0" lvl="0" indent="0" algn="just" defTabSz="41275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000" b="1" i="0" u="none" strike="noStrike" kern="0" cap="none" spc="0" normalizeH="0" baseline="0">
                <a:ln>
                  <a:noFill/>
                </a:ln>
                <a:solidFill>
                  <a:srgbClr val="103C67"/>
                </a:solidFill>
                <a:effectLst/>
                <a:uLnTx/>
                <a:uFillTx/>
                <a:latin typeface="Helvetica Neue Light"/>
                <a:ea typeface="Helvetica Neue Light"/>
                <a:cs typeface="Helvetica Neue Light"/>
              </a:defRPr>
            </a:lvl1pPr>
          </a:lstStyle>
          <a:p>
            <a:pPr marL="0" marR="0" lvl="0" indent="0" algn="ctr" defTabSz="41275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3200" dirty="0"/>
              <a:t>1. RECUPERACIÓN INCLUSIVA</a:t>
            </a:r>
            <a:endParaRPr kumimoji="0" lang="es-CL" sz="3200" b="1" i="0" u="none" strike="noStrike" kern="0" cap="none" spc="0" normalizeH="0" baseline="0" noProof="0" dirty="0">
              <a:ln>
                <a:noFill/>
              </a:ln>
              <a:solidFill>
                <a:srgbClr val="103C67"/>
              </a:solidFill>
              <a:effectLst/>
              <a:uLnTx/>
              <a:uFillTx/>
              <a:latin typeface="Helvetica Neue Light"/>
            </a:endParaRPr>
          </a:p>
        </p:txBody>
      </p:sp>
    </p:spTree>
    <p:extLst>
      <p:ext uri="{BB962C8B-B14F-4D97-AF65-F5344CB8AC3E}">
        <p14:creationId xmlns:p14="http://schemas.microsoft.com/office/powerpoint/2010/main" val="29348321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¿Por qué estamos haciendo lo que estamos haciendo?">
            <a:extLst>
              <a:ext uri="{FF2B5EF4-FFF2-40B4-BE49-F238E27FC236}">
                <a16:creationId xmlns:a16="http://schemas.microsoft.com/office/drawing/2014/main" id="{55C6E051-3E04-46AE-8C5F-73E025396BAE}"/>
              </a:ext>
            </a:extLst>
          </p:cNvPr>
          <p:cNvSpPr txBox="1"/>
          <p:nvPr/>
        </p:nvSpPr>
        <p:spPr>
          <a:xfrm>
            <a:off x="1520563" y="265938"/>
            <a:ext cx="10442123" cy="789960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5400" tIns="25400" rIns="25400" bIns="25400">
            <a:spAutoFit/>
          </a:bodyPr>
          <a:lstStyle>
            <a:defPPr>
              <a:defRPr lang="es-CL"/>
            </a:defPPr>
            <a:lvl1pPr marR="0" lvl="0" indent="0" algn="just" defTabSz="41275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000" b="1" i="0" u="none" strike="noStrike" kern="0" cap="none" spc="0" normalizeH="0" baseline="0">
                <a:ln>
                  <a:noFill/>
                </a:ln>
                <a:solidFill>
                  <a:srgbClr val="103C67"/>
                </a:solidFill>
                <a:effectLst/>
                <a:uLnTx/>
                <a:uFillTx/>
                <a:latin typeface="Helvetica Neue Light"/>
                <a:ea typeface="Helvetica Neue Light"/>
                <a:cs typeface="Helvetica Neue Light"/>
              </a:defRPr>
            </a:lvl1pPr>
          </a:lstStyle>
          <a:p>
            <a:pPr marL="0" marR="0" lvl="0" indent="0" algn="just" defTabSz="41275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L" sz="2400" dirty="0"/>
              <a:t>La recuperación ha sido heterogénea y continúan importantes rezagos en el mercado laboral.</a:t>
            </a:r>
            <a:endParaRPr kumimoji="0" lang="es-CL" sz="2400" b="1" i="0" u="none" strike="noStrike" kern="0" cap="none" spc="0" normalizeH="0" baseline="0" noProof="0" dirty="0">
              <a:ln>
                <a:noFill/>
              </a:ln>
              <a:solidFill>
                <a:srgbClr val="103C67"/>
              </a:solidFill>
              <a:effectLst/>
              <a:uLnTx/>
              <a:uFillTx/>
              <a:latin typeface="Helvetica Neue Light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CD3AABBD-60DB-4E0A-A9BF-A4ECBC37DD21}"/>
              </a:ext>
            </a:extLst>
          </p:cNvPr>
          <p:cNvSpPr txBox="1"/>
          <p:nvPr/>
        </p:nvSpPr>
        <p:spPr>
          <a:xfrm>
            <a:off x="111788" y="6529704"/>
            <a:ext cx="1085969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Neue"/>
              </a:rPr>
              <a:t>Fuente: </a:t>
            </a:r>
            <a:r>
              <a:rPr kumimoji="0" lang="es-CL" sz="1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Neue"/>
              </a:rPr>
              <a:t>INE.</a:t>
            </a:r>
          </a:p>
        </p:txBody>
      </p:sp>
      <p:graphicFrame>
        <p:nvGraphicFramePr>
          <p:cNvPr id="12" name="Gráfico 11">
            <a:extLst>
              <a:ext uri="{FF2B5EF4-FFF2-40B4-BE49-F238E27FC236}">
                <a16:creationId xmlns:a16="http://schemas.microsoft.com/office/drawing/2014/main" id="{E9847543-B7BF-4204-86B3-402A5BDF609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16633721"/>
              </p:ext>
            </p:extLst>
          </p:nvPr>
        </p:nvGraphicFramePr>
        <p:xfrm>
          <a:off x="119063" y="1376363"/>
          <a:ext cx="3857226" cy="48244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5" name="Gráfico 14">
            <a:extLst>
              <a:ext uri="{FF2B5EF4-FFF2-40B4-BE49-F238E27FC236}">
                <a16:creationId xmlns:a16="http://schemas.microsoft.com/office/drawing/2014/main" id="{700F2869-E64F-4C1E-A785-669CF97DA46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05053963"/>
              </p:ext>
            </p:extLst>
          </p:nvPr>
        </p:nvGraphicFramePr>
        <p:xfrm>
          <a:off x="8201761" y="1376362"/>
          <a:ext cx="3857226" cy="48244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0" name="Gráfico 9">
            <a:extLst>
              <a:ext uri="{FF2B5EF4-FFF2-40B4-BE49-F238E27FC236}">
                <a16:creationId xmlns:a16="http://schemas.microsoft.com/office/drawing/2014/main" id="{364EDA4E-E2BC-430E-9BB7-8885B887DC8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55641083"/>
              </p:ext>
            </p:extLst>
          </p:nvPr>
        </p:nvGraphicFramePr>
        <p:xfrm>
          <a:off x="4079875" y="1384827"/>
          <a:ext cx="4032250" cy="48244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7" name="CuadroTexto 6">
            <a:extLst>
              <a:ext uri="{FF2B5EF4-FFF2-40B4-BE49-F238E27FC236}">
                <a16:creationId xmlns:a16="http://schemas.microsoft.com/office/drawing/2014/main" id="{D4EF4357-69FF-294A-AF7F-5BF35D2B0ED9}"/>
              </a:ext>
            </a:extLst>
          </p:cNvPr>
          <p:cNvSpPr txBox="1"/>
          <p:nvPr/>
        </p:nvSpPr>
        <p:spPr>
          <a:xfrm>
            <a:off x="11493500" y="6447631"/>
            <a:ext cx="838200" cy="41036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itchFamily="2" charset="0"/>
                <a:ea typeface="Helvetica Neue"/>
                <a:cs typeface="Helvetica Neue"/>
                <a:sym typeface="Helvetica Neue"/>
              </a:rPr>
              <a:t>11</a:t>
            </a:r>
            <a:endParaRPr kumimoji="0" lang="es-ES" sz="2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Helvetica" pitchFamily="2" charset="0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6284480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¿Por qué estamos haciendo lo que estamos haciendo?">
            <a:extLst>
              <a:ext uri="{FF2B5EF4-FFF2-40B4-BE49-F238E27FC236}">
                <a16:creationId xmlns:a16="http://schemas.microsoft.com/office/drawing/2014/main" id="{55C6E051-3E04-46AE-8C5F-73E025396BAE}"/>
              </a:ext>
            </a:extLst>
          </p:cNvPr>
          <p:cNvSpPr txBox="1"/>
          <p:nvPr/>
        </p:nvSpPr>
        <p:spPr>
          <a:xfrm>
            <a:off x="1041729" y="2498807"/>
            <a:ext cx="10442123" cy="543739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5400" tIns="25400" rIns="25400" bIns="25400">
            <a:spAutoFit/>
          </a:bodyPr>
          <a:lstStyle>
            <a:defPPr>
              <a:defRPr lang="es-CL"/>
            </a:defPPr>
            <a:lvl1pPr marR="0" lvl="0" indent="0" algn="just" defTabSz="41275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000" b="1" i="0" u="none" strike="noStrike" kern="0" cap="none" spc="0" normalizeH="0" baseline="0">
                <a:ln>
                  <a:noFill/>
                </a:ln>
                <a:solidFill>
                  <a:srgbClr val="103C67"/>
                </a:solidFill>
                <a:effectLst/>
                <a:uLnTx/>
                <a:uFillTx/>
                <a:latin typeface="Helvetica Neue Light"/>
                <a:ea typeface="Helvetica Neue Light"/>
                <a:cs typeface="Helvetica Neue Light"/>
              </a:defRPr>
            </a:lvl1pPr>
          </a:lstStyle>
          <a:p>
            <a:pPr marL="0" marR="0" lvl="0" indent="0" algn="ctr" defTabSz="41275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L" sz="3200" dirty="0"/>
              <a:t>2. PACTO</a:t>
            </a:r>
            <a:r>
              <a:rPr kumimoji="0" lang="es-CL" sz="3200" b="1" i="0" u="none" strike="noStrike" kern="0" cap="none" spc="0" normalizeH="0" baseline="0" noProof="0" dirty="0">
                <a:ln>
                  <a:noFill/>
                </a:ln>
                <a:solidFill>
                  <a:srgbClr val="103C67"/>
                </a:solidFill>
                <a:effectLst/>
                <a:uLnTx/>
                <a:uFillTx/>
                <a:latin typeface="Helvetica Neue Light"/>
              </a:rPr>
              <a:t> TRIBUTARIO</a:t>
            </a:r>
          </a:p>
        </p:txBody>
      </p:sp>
    </p:spTree>
    <p:extLst>
      <p:ext uri="{BB962C8B-B14F-4D97-AF65-F5344CB8AC3E}">
        <p14:creationId xmlns:p14="http://schemas.microsoft.com/office/powerpoint/2010/main" val="12635807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¿Por qué estamos haciendo lo que estamos haciendo?">
            <a:extLst>
              <a:ext uri="{FF2B5EF4-FFF2-40B4-BE49-F238E27FC236}">
                <a16:creationId xmlns:a16="http://schemas.microsoft.com/office/drawing/2014/main" id="{55C6E051-3E04-46AE-8C5F-73E025396BAE}"/>
              </a:ext>
            </a:extLst>
          </p:cNvPr>
          <p:cNvSpPr txBox="1"/>
          <p:nvPr/>
        </p:nvSpPr>
        <p:spPr>
          <a:xfrm>
            <a:off x="1352121" y="217001"/>
            <a:ext cx="10442123" cy="789960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5400" tIns="25400" rIns="25400" bIns="25400">
            <a:spAutoFit/>
          </a:bodyPr>
          <a:lstStyle>
            <a:defPPr>
              <a:defRPr lang="es-CL"/>
            </a:defPPr>
            <a:lvl1pPr marR="0" lvl="0" indent="0" algn="just" defTabSz="41275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000" b="1" i="0" u="none" strike="noStrike" kern="0" cap="none" spc="0" normalizeH="0" baseline="0">
                <a:ln>
                  <a:noFill/>
                </a:ln>
                <a:solidFill>
                  <a:srgbClr val="103C67"/>
                </a:solidFill>
                <a:effectLst/>
                <a:uLnTx/>
                <a:uFillTx/>
                <a:latin typeface="Helvetica Neue Light"/>
                <a:ea typeface="Helvetica Neue Light"/>
                <a:cs typeface="Helvetica Neue Light"/>
              </a:defRPr>
            </a:lvl1pPr>
          </a:lstStyle>
          <a:p>
            <a:pPr marL="0" marR="0" lvl="0" indent="0" algn="just" defTabSz="41275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strike="noStrike" kern="0" cap="none" spc="0" normalizeH="0" baseline="0" noProof="0" dirty="0">
                <a:ln>
                  <a:noFill/>
                </a:ln>
                <a:solidFill>
                  <a:srgbClr val="103C67"/>
                </a:solidFill>
                <a:effectLst/>
                <a:uLnTx/>
                <a:uFillTx/>
                <a:latin typeface="Helvetica Neue Light"/>
              </a:rPr>
              <a:t>La carga tributaria de Chile es baja relativa a los países de la OECD y no contribuye hacia una mejor distribución de los ingresos en el país.</a:t>
            </a:r>
          </a:p>
        </p:txBody>
      </p:sp>
      <p:graphicFrame>
        <p:nvGraphicFramePr>
          <p:cNvPr id="5" name="Chart 1">
            <a:extLst>
              <a:ext uri="{FF2B5EF4-FFF2-40B4-BE49-F238E27FC236}">
                <a16:creationId xmlns:a16="http://schemas.microsoft.com/office/drawing/2014/main" id="{2DCF873B-0B57-47A2-B161-29ED43BD3DD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10434499"/>
              </p:ext>
            </p:extLst>
          </p:nvPr>
        </p:nvGraphicFramePr>
        <p:xfrm>
          <a:off x="6096000" y="1861867"/>
          <a:ext cx="5698244" cy="42221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CuadroTexto 5">
            <a:extLst>
              <a:ext uri="{FF2B5EF4-FFF2-40B4-BE49-F238E27FC236}">
                <a16:creationId xmlns:a16="http://schemas.microsoft.com/office/drawing/2014/main" id="{D4EF4357-69FF-294A-AF7F-5BF35D2B0ED9}"/>
              </a:ext>
            </a:extLst>
          </p:cNvPr>
          <p:cNvSpPr txBox="1"/>
          <p:nvPr/>
        </p:nvSpPr>
        <p:spPr>
          <a:xfrm>
            <a:off x="11493500" y="6447631"/>
            <a:ext cx="838200" cy="41036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itchFamily="2" charset="0"/>
                <a:ea typeface="Helvetica Neue"/>
                <a:cs typeface="Helvetica Neue"/>
                <a:sym typeface="Helvetica Neue"/>
              </a:rPr>
              <a:t>12</a:t>
            </a:r>
            <a:endParaRPr kumimoji="0" lang="es-ES" sz="2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Helvetica" pitchFamily="2" charset="0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343A2984-D09F-401B-90B4-01B5CC34B5C2}"/>
              </a:ext>
            </a:extLst>
          </p:cNvPr>
          <p:cNvSpPr txBox="1"/>
          <p:nvPr/>
        </p:nvSpPr>
        <p:spPr>
          <a:xfrm>
            <a:off x="185402" y="6344144"/>
            <a:ext cx="5264042" cy="410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L" sz="1000" dirty="0">
                <a:solidFill>
                  <a:prstClr val="black"/>
                </a:solidFill>
                <a:latin typeface="Helvetica Neue"/>
              </a:rPr>
              <a:t>Nota:</a:t>
            </a:r>
            <a:r>
              <a:rPr kumimoji="0" lang="es-CL" sz="1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Neue"/>
              </a:rPr>
              <a:t> Barra verde corresponde al promedio de la OCDE y barra roja a Chile.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Neue"/>
              </a:rPr>
              <a:t>Fuente</a:t>
            </a:r>
            <a:r>
              <a:rPr lang="es-CL" sz="1000" b="1" dirty="0">
                <a:solidFill>
                  <a:prstClr val="black"/>
                </a:solidFill>
                <a:latin typeface="Helvetica Neue"/>
              </a:rPr>
              <a:t>: </a:t>
            </a:r>
            <a:r>
              <a:rPr lang="es-CL" sz="1000" dirty="0">
                <a:solidFill>
                  <a:prstClr val="black"/>
                </a:solidFill>
                <a:latin typeface="Helvetica Neue"/>
              </a:rPr>
              <a:t>OCDE y FMI.</a:t>
            </a:r>
            <a:endParaRPr kumimoji="0" lang="es-CL" sz="10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 Neue"/>
            </a:endParaRPr>
          </a:p>
        </p:txBody>
      </p:sp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74600856-E7E6-4566-8146-17BA14DF858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62735856"/>
              </p:ext>
            </p:extLst>
          </p:nvPr>
        </p:nvGraphicFramePr>
        <p:xfrm>
          <a:off x="0" y="1196671"/>
          <a:ext cx="5953125" cy="49577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0810065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D4EF4357-69FF-294A-AF7F-5BF35D2B0ED9}"/>
              </a:ext>
            </a:extLst>
          </p:cNvPr>
          <p:cNvSpPr txBox="1"/>
          <p:nvPr/>
        </p:nvSpPr>
        <p:spPr>
          <a:xfrm>
            <a:off x="11493500" y="6447631"/>
            <a:ext cx="838200" cy="41036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itchFamily="2" charset="0"/>
                <a:ea typeface="Helvetica Neue"/>
                <a:cs typeface="Helvetica Neue"/>
                <a:sym typeface="Helvetica Neue"/>
              </a:rPr>
              <a:t>1</a:t>
            </a:r>
            <a:endParaRPr kumimoji="0" lang="es-ES" sz="2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Helvetica" pitchFamily="2" charset="0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3" name="¿Por qué estamos haciendo lo que estamos haciendo?"/>
          <p:cNvSpPr txBox="1"/>
          <p:nvPr/>
        </p:nvSpPr>
        <p:spPr>
          <a:xfrm>
            <a:off x="1449136" y="133296"/>
            <a:ext cx="10561889" cy="4206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25400" tIns="25400" rIns="25400" bIns="25400">
            <a:spAutoFit/>
          </a:bodyPr>
          <a:lstStyle>
            <a:lvl1pPr algn="l">
              <a:defRPr sz="5000" b="0">
                <a:solidFill>
                  <a:srgbClr val="103C67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 marL="0" marR="0" lvl="0" indent="0" algn="just" defTabSz="41275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CL" sz="2400" b="1" kern="0" dirty="0">
              <a:solidFill>
                <a:srgbClr val="002060"/>
              </a:solidFill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52CCB48B-2F93-4431-B7B5-8D3B94CC74AF}"/>
              </a:ext>
            </a:extLst>
          </p:cNvPr>
          <p:cNvSpPr txBox="1"/>
          <p:nvPr/>
        </p:nvSpPr>
        <p:spPr>
          <a:xfrm>
            <a:off x="828675" y="2887761"/>
            <a:ext cx="10487025" cy="194925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457200" marR="0" indent="-457200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/>
            </a:pPr>
            <a:r>
              <a:rPr kumimoji="0" lang="es-CL" sz="2400" i="0" u="none" strike="noStrike" cap="none" spc="0" normalizeH="0" baseline="0" dirty="0">
                <a:ln>
                  <a:noFill/>
                </a:ln>
                <a:effectLst/>
                <a:uFillTx/>
                <a:ea typeface="Helvetica Neue"/>
                <a:cs typeface="Helvetica Neue"/>
                <a:sym typeface="Helvetica Neue"/>
              </a:rPr>
              <a:t>Situación Macroeconómica</a:t>
            </a:r>
          </a:p>
          <a:p>
            <a:pPr marL="457200" marR="0" indent="-457200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/>
            </a:pPr>
            <a:r>
              <a:rPr lang="es-CL" sz="2400" kern="0" noProof="0" dirty="0">
                <a:uLnTx/>
                <a:sym typeface="Helvetica Neue"/>
              </a:rPr>
              <a:t>Situación Fiscal y </a:t>
            </a:r>
            <a:r>
              <a:rPr lang="es-CL" sz="2400" kern="0" dirty="0">
                <a:sym typeface="Helvetica Neue"/>
              </a:rPr>
              <a:t>Finanzas Públicas</a:t>
            </a:r>
            <a:endParaRPr lang="es-CL" sz="2400" kern="0" noProof="0" dirty="0">
              <a:uLnTx/>
              <a:sym typeface="Helvetica Neue"/>
            </a:endParaRPr>
          </a:p>
          <a:p>
            <a:pPr marL="457200" marR="0" indent="-457200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/>
            </a:pPr>
            <a:r>
              <a:rPr lang="es-CL" sz="2400" kern="0" dirty="0">
                <a:sym typeface="Helvetica Neue"/>
              </a:rPr>
              <a:t>Prioridades Programáticas</a:t>
            </a:r>
            <a:endParaRPr lang="es-CL" sz="2400" kern="0" noProof="0" dirty="0">
              <a:uLnTx/>
              <a:sym typeface="Helvetica Neue"/>
            </a:endParaRPr>
          </a:p>
          <a:p>
            <a:pPr marL="457200" marR="0" indent="-457200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/>
            </a:pPr>
            <a:r>
              <a:rPr lang="es-CL" sz="2400" kern="0" noProof="0" dirty="0">
                <a:uLnTx/>
                <a:sym typeface="Helvetica Neue"/>
              </a:rPr>
              <a:t>Agenda </a:t>
            </a:r>
            <a:r>
              <a:rPr lang="es-CL" sz="2400" kern="0" dirty="0">
                <a:sym typeface="Helvetica Neue"/>
              </a:rPr>
              <a:t>Legislativa</a:t>
            </a:r>
            <a:endParaRPr lang="es-CL" sz="2400" kern="0" noProof="0" dirty="0">
              <a:uLnTx/>
              <a:sym typeface="Helvetica Neue"/>
            </a:endParaRPr>
          </a:p>
          <a:p>
            <a:pPr marL="457200" marR="0" indent="-457200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es-CL" sz="240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sym typeface="Helvetica Neue Light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2035E8A8-F194-4A47-BC98-ABEB584A4154}"/>
              </a:ext>
            </a:extLst>
          </p:cNvPr>
          <p:cNvSpPr txBox="1"/>
          <p:nvPr/>
        </p:nvSpPr>
        <p:spPr>
          <a:xfrm>
            <a:off x="1752600" y="703709"/>
            <a:ext cx="9020175" cy="56425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CL" sz="3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18273146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¿Por qué estamos haciendo lo que estamos haciendo?">
            <a:extLst>
              <a:ext uri="{FF2B5EF4-FFF2-40B4-BE49-F238E27FC236}">
                <a16:creationId xmlns:a16="http://schemas.microsoft.com/office/drawing/2014/main" id="{55C6E051-3E04-46AE-8C5F-73E025396BAE}"/>
              </a:ext>
            </a:extLst>
          </p:cNvPr>
          <p:cNvSpPr txBox="1"/>
          <p:nvPr/>
        </p:nvSpPr>
        <p:spPr>
          <a:xfrm>
            <a:off x="1352121" y="370371"/>
            <a:ext cx="10442123" cy="420628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25400" tIns="25400" rIns="25400" bIns="25400">
            <a:spAutoFit/>
          </a:bodyPr>
          <a:lstStyle>
            <a:defPPr>
              <a:defRPr lang="es-CL"/>
            </a:defPPr>
            <a:lvl1pPr marR="0" lvl="0" indent="0" algn="just" defTabSz="41275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000" b="1" i="0" u="none" strike="noStrike" kern="0" cap="none" spc="0" normalizeH="0" baseline="0">
                <a:ln>
                  <a:noFill/>
                </a:ln>
                <a:solidFill>
                  <a:srgbClr val="103C67"/>
                </a:solidFill>
                <a:effectLst/>
                <a:uLnTx/>
                <a:uFillTx/>
                <a:latin typeface="Helvetica Neue Light"/>
                <a:ea typeface="Helvetica Neue Light"/>
                <a:cs typeface="Helvetica Neue Light"/>
              </a:defRPr>
            </a:lvl1pPr>
          </a:lstStyle>
          <a:p>
            <a:pPr lvl="0">
              <a:defRPr/>
            </a:pPr>
            <a:r>
              <a:rPr lang="es-ES" sz="2400" dirty="0"/>
              <a:t>Varias categorías de impuestos se ubican muy por debajo de pares.</a:t>
            </a:r>
            <a:endParaRPr lang="es-CL" sz="2400" dirty="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C410345F-B422-4DCD-9CA6-175A670201FE}"/>
              </a:ext>
            </a:extLst>
          </p:cNvPr>
          <p:cNvSpPr txBox="1"/>
          <p:nvPr/>
        </p:nvSpPr>
        <p:spPr>
          <a:xfrm>
            <a:off x="95387" y="6364838"/>
            <a:ext cx="108596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L" sz="1000" dirty="0">
                <a:solidFill>
                  <a:prstClr val="black"/>
                </a:solidFill>
                <a:latin typeface="Helvetica Neue"/>
              </a:rPr>
              <a:t>Nota:</a:t>
            </a:r>
            <a:r>
              <a:rPr kumimoji="0" lang="es-CL" sz="1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Neue"/>
              </a:rPr>
              <a:t> Barra verde corresponde al promedio de la OCDE y barra roja a Chile.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Neue"/>
              </a:rPr>
              <a:t>Fuente</a:t>
            </a:r>
            <a:r>
              <a:rPr lang="es-CL" sz="1000" b="1" dirty="0">
                <a:solidFill>
                  <a:prstClr val="black"/>
                </a:solidFill>
                <a:latin typeface="Helvetica Neue"/>
              </a:rPr>
              <a:t>: </a:t>
            </a:r>
            <a:r>
              <a:rPr lang="es-CL" sz="1000" dirty="0">
                <a:solidFill>
                  <a:prstClr val="black"/>
                </a:solidFill>
                <a:latin typeface="Helvetica Neue"/>
              </a:rPr>
              <a:t>OCDE y FMI.</a:t>
            </a:r>
            <a:endParaRPr kumimoji="0" lang="es-CL" sz="10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 Neue"/>
            </a:endParaRPr>
          </a:p>
        </p:txBody>
      </p:sp>
      <p:graphicFrame>
        <p:nvGraphicFramePr>
          <p:cNvPr id="14" name="Gráfico 13">
            <a:extLst>
              <a:ext uri="{FF2B5EF4-FFF2-40B4-BE49-F238E27FC236}">
                <a16:creationId xmlns:a16="http://schemas.microsoft.com/office/drawing/2014/main" id="{49A4445B-E951-4AC5-BB51-7C1923F47C4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88865190"/>
              </p:ext>
            </p:extLst>
          </p:nvPr>
        </p:nvGraphicFramePr>
        <p:xfrm>
          <a:off x="4079875" y="1376775"/>
          <a:ext cx="4032250" cy="26936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CuadroTexto 9">
            <a:extLst>
              <a:ext uri="{FF2B5EF4-FFF2-40B4-BE49-F238E27FC236}">
                <a16:creationId xmlns:a16="http://schemas.microsoft.com/office/drawing/2014/main" id="{D4EF4357-69FF-294A-AF7F-5BF35D2B0ED9}"/>
              </a:ext>
            </a:extLst>
          </p:cNvPr>
          <p:cNvSpPr txBox="1"/>
          <p:nvPr/>
        </p:nvSpPr>
        <p:spPr>
          <a:xfrm>
            <a:off x="11493500" y="6447631"/>
            <a:ext cx="838200" cy="41036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itchFamily="2" charset="0"/>
                <a:ea typeface="Helvetica Neue"/>
                <a:cs typeface="Helvetica Neue"/>
                <a:sym typeface="Helvetica Neue"/>
              </a:rPr>
              <a:t>14</a:t>
            </a:r>
            <a:endParaRPr kumimoji="0" lang="es-ES" sz="2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Helvetica" pitchFamily="2" charset="0"/>
              <a:ea typeface="Helvetica Neue"/>
              <a:cs typeface="Helvetica Neue"/>
              <a:sym typeface="Helvetica Neue"/>
            </a:endParaRPr>
          </a:p>
        </p:txBody>
      </p:sp>
      <p:graphicFrame>
        <p:nvGraphicFramePr>
          <p:cNvPr id="13" name="Gráfico 12">
            <a:extLst>
              <a:ext uri="{FF2B5EF4-FFF2-40B4-BE49-F238E27FC236}">
                <a16:creationId xmlns:a16="http://schemas.microsoft.com/office/drawing/2014/main" id="{082F2D21-F848-4BFF-84C4-F4650345ED6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50000322"/>
              </p:ext>
            </p:extLst>
          </p:nvPr>
        </p:nvGraphicFramePr>
        <p:xfrm>
          <a:off x="294043" y="1346127"/>
          <a:ext cx="3801600" cy="482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E517B3B9-FED9-430B-A913-B1436C720F3E}"/>
              </a:ext>
            </a:extLst>
          </p:cNvPr>
          <p:cNvSpPr txBox="1"/>
          <p:nvPr/>
        </p:nvSpPr>
        <p:spPr>
          <a:xfrm>
            <a:off x="8455510" y="1391752"/>
            <a:ext cx="3442447" cy="53347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/>
                <a:ea typeface="Helvetica Neue"/>
                <a:cs typeface="Helvetica Neue"/>
                <a:sym typeface="Helvetica Neue"/>
              </a:rPr>
              <a:t>Comparación internacional de impuesto sobre el carbono (FMI, 2019)</a:t>
            </a:r>
            <a:endParaRPr kumimoji="0" lang="es-CL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aphicFrame>
        <p:nvGraphicFramePr>
          <p:cNvPr id="15" name="Tabla 14">
            <a:extLst>
              <a:ext uri="{FF2B5EF4-FFF2-40B4-BE49-F238E27FC236}">
                <a16:creationId xmlns:a16="http://schemas.microsoft.com/office/drawing/2014/main" id="{BDC9D396-0F4B-4600-B8F4-01C0A824AEBB}"/>
              </a:ext>
            </a:extLst>
          </p:cNvPr>
          <p:cNvGraphicFramePr>
            <a:graphicFrameLocks noGrp="1"/>
          </p:cNvGraphicFramePr>
          <p:nvPr/>
        </p:nvGraphicFramePr>
        <p:xfrm>
          <a:off x="8309087" y="2049033"/>
          <a:ext cx="3556000" cy="2693670"/>
        </p:xfrm>
        <a:graphic>
          <a:graphicData uri="http://schemas.openxmlformats.org/drawingml/2006/table">
            <a:tbl>
              <a:tblPr/>
              <a:tblGrid>
                <a:gridCol w="761320">
                  <a:extLst>
                    <a:ext uri="{9D8B030D-6E8A-4147-A177-3AD203B41FA5}">
                      <a16:colId xmlns:a16="http://schemas.microsoft.com/office/drawing/2014/main" val="1384636242"/>
                    </a:ext>
                  </a:extLst>
                </a:gridCol>
                <a:gridCol w="1513124">
                  <a:extLst>
                    <a:ext uri="{9D8B030D-6E8A-4147-A177-3AD203B41FA5}">
                      <a16:colId xmlns:a16="http://schemas.microsoft.com/office/drawing/2014/main" val="2381675919"/>
                    </a:ext>
                  </a:extLst>
                </a:gridCol>
                <a:gridCol w="1281556">
                  <a:extLst>
                    <a:ext uri="{9D8B030D-6E8A-4147-A177-3AD203B41FA5}">
                      <a16:colId xmlns:a16="http://schemas.microsoft.com/office/drawing/2014/main" val="3932705311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Año de introducción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US$/ton CO2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056332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Chile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645035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Colombia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486950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Dinamarca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1992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418938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Dfinlandia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1990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577602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Francia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267718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Irlanda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587799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Japón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523342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México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a 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761011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Noruega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1991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689844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Portugal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244873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Sudáfrica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524073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Suecia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1991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122828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Suiza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621218"/>
                  </a:ext>
                </a:extLst>
              </a:tr>
            </a:tbl>
          </a:graphicData>
        </a:graphic>
      </p:graphicFrame>
      <p:sp>
        <p:nvSpPr>
          <p:cNvPr id="16" name="Rectángulo 15">
            <a:extLst>
              <a:ext uri="{FF2B5EF4-FFF2-40B4-BE49-F238E27FC236}">
                <a16:creationId xmlns:a16="http://schemas.microsoft.com/office/drawing/2014/main" id="{05A77F3C-B22D-4345-BB97-5566C50AC78E}"/>
              </a:ext>
            </a:extLst>
          </p:cNvPr>
          <p:cNvSpPr/>
          <p:nvPr/>
        </p:nvSpPr>
        <p:spPr>
          <a:xfrm>
            <a:off x="8309087" y="2247900"/>
            <a:ext cx="3485157" cy="215900"/>
          </a:xfrm>
          <a:prstGeom prst="rect">
            <a:avLst/>
          </a:prstGeom>
          <a:noFill/>
          <a:ln w="12700" cap="flat">
            <a:solidFill>
              <a:srgbClr val="FF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3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 Medium"/>
              <a:ea typeface="+mn-ea"/>
              <a:cs typeface="+mn-cs"/>
              <a:sym typeface="Helvetica Neue Medium"/>
            </a:endParaRPr>
          </a:p>
        </p:txBody>
      </p:sp>
      <p:graphicFrame>
        <p:nvGraphicFramePr>
          <p:cNvPr id="11" name="Gráfico 10">
            <a:extLst>
              <a:ext uri="{FF2B5EF4-FFF2-40B4-BE49-F238E27FC236}">
                <a16:creationId xmlns:a16="http://schemas.microsoft.com/office/drawing/2014/main" id="{49A4445B-E951-4AC5-BB51-7C1923F47C4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98291099"/>
              </p:ext>
            </p:extLst>
          </p:nvPr>
        </p:nvGraphicFramePr>
        <p:xfrm>
          <a:off x="4060934" y="3869219"/>
          <a:ext cx="4035425" cy="26968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565441798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¿Por qué estamos haciendo lo que estamos haciendo?"/>
          <p:cNvSpPr txBox="1"/>
          <p:nvPr/>
        </p:nvSpPr>
        <p:spPr>
          <a:xfrm>
            <a:off x="1449136" y="133296"/>
            <a:ext cx="10561889" cy="4206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5400" tIns="25400" rIns="25400" bIns="25400">
            <a:spAutoFit/>
          </a:bodyPr>
          <a:lstStyle>
            <a:lvl1pPr algn="l">
              <a:defRPr sz="5000" b="0">
                <a:solidFill>
                  <a:srgbClr val="103C67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 marL="0" marR="0" lvl="0" indent="0" algn="just" defTabSz="41275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24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Helvetica Neue Light"/>
              <a:sym typeface="Helvetica Neue Light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52CCB48B-2F93-4431-B7B5-8D3B94CC74AF}"/>
              </a:ext>
            </a:extLst>
          </p:cNvPr>
          <p:cNvSpPr txBox="1"/>
          <p:nvPr/>
        </p:nvSpPr>
        <p:spPr>
          <a:xfrm>
            <a:off x="1002724" y="1380110"/>
            <a:ext cx="9874825" cy="471924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457200" marR="0" lvl="0" indent="-457200" algn="just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CL" sz="2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 Neue Medium"/>
                <a:sym typeface="Helvetica Neue Light"/>
              </a:rPr>
              <a:t>Objetivo: </a:t>
            </a:r>
            <a:r>
              <a:rPr kumimoji="0" lang="es-CL" sz="2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 Neue Medium"/>
                <a:sym typeface="Helvetica Neue Light"/>
              </a:rPr>
              <a:t>financiar de manera fiscalmente responsable un desarrollo sostenible en términos sociales, económicos, políticos y medio ambientales.</a:t>
            </a:r>
          </a:p>
          <a:p>
            <a:pPr marL="457200" marR="0" lvl="0" indent="-457200" algn="just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s-CL" sz="20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Helvetica Neue Medium"/>
              <a:sym typeface="Helvetica Neue Light"/>
            </a:endParaRPr>
          </a:p>
          <a:p>
            <a:pPr marL="457200" marR="0" lvl="0" indent="-457200" algn="just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CL" sz="2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 Neue Medium"/>
                <a:sym typeface="Helvetica Neue Light"/>
              </a:rPr>
              <a:t>Instrumentos: </a:t>
            </a:r>
          </a:p>
          <a:p>
            <a:pPr marL="914400" marR="0" lvl="1" indent="-457200" algn="just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CL" sz="2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 Neue Medium"/>
                <a:sym typeface="Helvetica Neue Light"/>
              </a:rPr>
              <a:t>Énfasis en impuestos personales (renta y patrimonio)</a:t>
            </a:r>
          </a:p>
          <a:p>
            <a:pPr marL="914400" marR="0" lvl="1" indent="-457200" algn="just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CL" sz="2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 Neue Medium"/>
                <a:sym typeface="Helvetica Neue Light"/>
              </a:rPr>
              <a:t>Reducción de evasión y elusión, y exenciones</a:t>
            </a:r>
          </a:p>
          <a:p>
            <a:pPr marL="914400" marR="0" lvl="1" indent="-457200" algn="just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CL" sz="2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 Neue Medium"/>
                <a:sym typeface="Helvetica Neue Light"/>
              </a:rPr>
              <a:t>Royalty a la gran minería</a:t>
            </a:r>
          </a:p>
          <a:p>
            <a:pPr marL="914400" marR="0" lvl="1" indent="-457200" algn="just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CL" sz="2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 Neue Medium"/>
                <a:sym typeface="Helvetica Neue Light"/>
              </a:rPr>
              <a:t>Impuestos Verdes</a:t>
            </a:r>
          </a:p>
          <a:p>
            <a:pPr marL="457200" marR="0" lvl="1" indent="0" algn="just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20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Helvetica Neue Medium"/>
              <a:sym typeface="Helvetica Neue Light"/>
            </a:endParaRPr>
          </a:p>
          <a:p>
            <a:pPr marL="342900" marR="0" lvl="0" indent="-342900" algn="just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CL" sz="2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 Neue Medium"/>
                <a:sym typeface="Helvetica Neue Light"/>
              </a:rPr>
              <a:t>Plan de trabajo tentativo:</a:t>
            </a:r>
          </a:p>
          <a:p>
            <a:pPr marL="800100" marR="0" lvl="1" indent="-342900" algn="just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CL" sz="2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 Neue Medium"/>
                <a:sym typeface="Helvetica Neue Light"/>
              </a:rPr>
              <a:t>En curso: Trabajo técnico Hacienda y Servicio de Impuestos Internos (SII): estimaciones y diseño de instrumentos.</a:t>
            </a:r>
          </a:p>
          <a:p>
            <a:pPr marL="800100" marR="0" lvl="1" indent="-342900" algn="just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CL" sz="2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 Neue Medium"/>
                <a:sym typeface="Helvetica Neue Light"/>
              </a:rPr>
              <a:t>Abril: Diálogos sociales con gremios empresariales, académicos, organizaciones de la sociedad civil, organizaciones sociales, etc.</a:t>
            </a:r>
          </a:p>
          <a:p>
            <a:pPr marL="800100" marR="0" lvl="1" indent="-342900" algn="just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CL" sz="2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 Neue Medium"/>
                <a:sym typeface="Helvetica Neue Light"/>
              </a:rPr>
              <a:t>Mayo/junio: Presentación al Congreso.</a:t>
            </a:r>
          </a:p>
        </p:txBody>
      </p:sp>
      <p:sp>
        <p:nvSpPr>
          <p:cNvPr id="5" name="¿Por qué estamos haciendo lo que estamos haciendo?">
            <a:extLst>
              <a:ext uri="{FF2B5EF4-FFF2-40B4-BE49-F238E27FC236}">
                <a16:creationId xmlns:a16="http://schemas.microsoft.com/office/drawing/2014/main" id="{EDFC7D22-4F9D-4B06-9E23-96C1067C82B3}"/>
              </a:ext>
            </a:extLst>
          </p:cNvPr>
          <p:cNvSpPr txBox="1"/>
          <p:nvPr/>
        </p:nvSpPr>
        <p:spPr>
          <a:xfrm>
            <a:off x="1568902" y="469445"/>
            <a:ext cx="10442123" cy="420628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5400" tIns="25400" rIns="25400" bIns="25400">
            <a:spAutoFit/>
          </a:bodyPr>
          <a:lstStyle>
            <a:defPPr>
              <a:defRPr lang="es-CL"/>
            </a:defPPr>
            <a:lvl1pPr marR="0" lvl="0" indent="0" algn="just" defTabSz="41275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000" b="1" i="0" u="none" strike="noStrike" kern="0" cap="none" spc="0" normalizeH="0" baseline="0">
                <a:ln>
                  <a:noFill/>
                </a:ln>
                <a:solidFill>
                  <a:srgbClr val="103C67"/>
                </a:solidFill>
                <a:effectLst/>
                <a:uLnTx/>
                <a:uFillTx/>
                <a:latin typeface="Helvetica Neue Light"/>
                <a:ea typeface="Helvetica Neue Light"/>
                <a:cs typeface="Helvetica Neue Light"/>
              </a:defRPr>
            </a:lvl1pPr>
          </a:lstStyle>
          <a:p>
            <a:pPr marL="0" marR="0" lvl="0" indent="0" algn="just" defTabSz="41275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2400" b="1" i="0" u="none" strike="noStrike" kern="0" cap="none" spc="0" normalizeH="0" baseline="0" noProof="0" dirty="0">
                <a:ln>
                  <a:noFill/>
                </a:ln>
                <a:solidFill>
                  <a:srgbClr val="103C67"/>
                </a:solidFill>
                <a:effectLst/>
                <a:uLnTx/>
                <a:uFillTx/>
                <a:latin typeface="Helvetica Neue Light"/>
              </a:rPr>
              <a:t>Objetivos, instrumentos y plazos para una reforma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D4EF4357-69FF-294A-AF7F-5BF35D2B0ED9}"/>
              </a:ext>
            </a:extLst>
          </p:cNvPr>
          <p:cNvSpPr txBox="1"/>
          <p:nvPr/>
        </p:nvSpPr>
        <p:spPr>
          <a:xfrm>
            <a:off x="11493500" y="6447631"/>
            <a:ext cx="838200" cy="41036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itchFamily="2" charset="0"/>
                <a:ea typeface="Helvetica Neue"/>
                <a:cs typeface="Helvetica Neue"/>
                <a:sym typeface="Helvetica Neue"/>
              </a:rPr>
              <a:t>15</a:t>
            </a:r>
            <a:endParaRPr kumimoji="0" lang="es-ES" sz="2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Helvetica" pitchFamily="2" charset="0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7707347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¿Por qué estamos haciendo lo que estamos haciendo?">
            <a:extLst>
              <a:ext uri="{FF2B5EF4-FFF2-40B4-BE49-F238E27FC236}">
                <a16:creationId xmlns:a16="http://schemas.microsoft.com/office/drawing/2014/main" id="{55C6E051-3E04-46AE-8C5F-73E025396BAE}"/>
              </a:ext>
            </a:extLst>
          </p:cNvPr>
          <p:cNvSpPr txBox="1"/>
          <p:nvPr/>
        </p:nvSpPr>
        <p:spPr>
          <a:xfrm>
            <a:off x="1041729" y="2498807"/>
            <a:ext cx="10442123" cy="543739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5400" tIns="25400" rIns="25400" bIns="25400">
            <a:spAutoFit/>
          </a:bodyPr>
          <a:lstStyle>
            <a:defPPr>
              <a:defRPr lang="es-CL"/>
            </a:defPPr>
            <a:lvl1pPr marR="0" lvl="0" indent="0" algn="just" defTabSz="41275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000" b="1" i="0" u="none" strike="noStrike" kern="0" cap="none" spc="0" normalizeH="0" baseline="0">
                <a:ln>
                  <a:noFill/>
                </a:ln>
                <a:solidFill>
                  <a:srgbClr val="103C67"/>
                </a:solidFill>
                <a:effectLst/>
                <a:uLnTx/>
                <a:uFillTx/>
                <a:latin typeface="Helvetica Neue Light"/>
                <a:ea typeface="Helvetica Neue Light"/>
                <a:cs typeface="Helvetica Neue Light"/>
              </a:defRPr>
            </a:lvl1pPr>
          </a:lstStyle>
          <a:p>
            <a:pPr marL="0" marR="0" lvl="0" indent="0" algn="ctr" defTabSz="41275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3200" dirty="0"/>
              <a:t>3. REFORMA DE PENSIONES</a:t>
            </a:r>
            <a:endParaRPr kumimoji="0" lang="es-CL" sz="3200" b="1" i="0" u="none" strike="noStrike" kern="0" cap="none" spc="0" normalizeH="0" baseline="0" noProof="0" dirty="0">
              <a:ln>
                <a:noFill/>
              </a:ln>
              <a:solidFill>
                <a:srgbClr val="103C67"/>
              </a:solidFill>
              <a:effectLst/>
              <a:uLnTx/>
              <a:uFillTx/>
              <a:latin typeface="Helvetica Neue Light"/>
            </a:endParaRPr>
          </a:p>
        </p:txBody>
      </p:sp>
    </p:spTree>
    <p:extLst>
      <p:ext uri="{BB962C8B-B14F-4D97-AF65-F5344CB8AC3E}">
        <p14:creationId xmlns:p14="http://schemas.microsoft.com/office/powerpoint/2010/main" val="33023076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¿Por qué estamos haciendo lo que estamos haciendo?">
            <a:extLst>
              <a:ext uri="{FF2B5EF4-FFF2-40B4-BE49-F238E27FC236}">
                <a16:creationId xmlns:a16="http://schemas.microsoft.com/office/drawing/2014/main" id="{1054C303-AD5E-4D9D-A9E9-67A71E46D481}"/>
              </a:ext>
            </a:extLst>
          </p:cNvPr>
          <p:cNvSpPr txBox="1"/>
          <p:nvPr/>
        </p:nvSpPr>
        <p:spPr>
          <a:xfrm>
            <a:off x="1352121" y="217001"/>
            <a:ext cx="10442123" cy="789960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5400" tIns="25400" rIns="25400" bIns="25400">
            <a:spAutoFit/>
          </a:bodyPr>
          <a:lstStyle>
            <a:defPPr>
              <a:defRPr lang="es-CL"/>
            </a:defPPr>
            <a:lvl1pPr marR="0" lvl="0" indent="0" algn="just" defTabSz="41275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000" b="1" i="0" u="none" strike="noStrike" kern="0" cap="none" spc="0" normalizeH="0" baseline="0">
                <a:ln>
                  <a:noFill/>
                </a:ln>
                <a:solidFill>
                  <a:srgbClr val="103C67"/>
                </a:solidFill>
                <a:effectLst/>
                <a:uLnTx/>
                <a:uFillTx/>
                <a:latin typeface="Helvetica Neue Light"/>
                <a:ea typeface="Helvetica Neue Light"/>
                <a:cs typeface="Helvetica Neue Light"/>
              </a:defRPr>
            </a:lvl1pPr>
          </a:lstStyle>
          <a:p>
            <a:pPr marL="0" marR="0" lvl="0" indent="0" algn="just" defTabSz="41275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0" cap="none" spc="0" normalizeH="0" baseline="0" noProof="0" dirty="0">
                <a:ln>
                  <a:noFill/>
                </a:ln>
                <a:solidFill>
                  <a:srgbClr val="103C67"/>
                </a:solidFill>
                <a:effectLst/>
                <a:uLnTx/>
                <a:uFillTx/>
                <a:latin typeface="Helvetica Neue Light"/>
              </a:rPr>
              <a:t>En comparación a la experiencia internacional, el aporte previsional</a:t>
            </a:r>
          </a:p>
          <a:p>
            <a:pPr marL="0" marR="0" lvl="0" indent="0" algn="just" defTabSz="41275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0" cap="none" spc="0" normalizeH="0" baseline="0" noProof="0" dirty="0">
                <a:ln>
                  <a:noFill/>
                </a:ln>
                <a:solidFill>
                  <a:srgbClr val="103C67"/>
                </a:solidFill>
                <a:effectLst/>
                <a:uLnTx/>
                <a:uFillTx/>
                <a:latin typeface="Helvetica Neue Light"/>
              </a:rPr>
              <a:t>es bajo y limita una mayor tasa de reemplazo.</a:t>
            </a:r>
            <a:endParaRPr kumimoji="0" lang="es-CL" sz="2400" b="1" i="0" u="none" strike="noStrike" kern="0" cap="none" spc="0" normalizeH="0" baseline="0" noProof="0" dirty="0">
              <a:ln>
                <a:noFill/>
              </a:ln>
              <a:solidFill>
                <a:srgbClr val="103C67"/>
              </a:solidFill>
              <a:effectLst/>
              <a:uLnTx/>
              <a:uFillTx/>
              <a:latin typeface="Helvetica Neue Light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7541556B-8561-4DE6-A8FE-7B47967D4BAE}"/>
              </a:ext>
            </a:extLst>
          </p:cNvPr>
          <p:cNvSpPr txBox="1"/>
          <p:nvPr/>
        </p:nvSpPr>
        <p:spPr>
          <a:xfrm>
            <a:off x="161675" y="6329715"/>
            <a:ext cx="81114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 Neue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Neue"/>
              </a:rPr>
              <a:t>Fuente: </a:t>
            </a:r>
            <a:r>
              <a:rPr kumimoji="0" lang="es-CL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Neue"/>
              </a:rPr>
              <a:t>OCDE.</a:t>
            </a:r>
          </a:p>
        </p:txBody>
      </p:sp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68EE67C6-227A-4F3A-B1A9-A3EE2922A975}"/>
              </a:ext>
            </a:extLst>
          </p:cNvPr>
          <p:cNvGraphicFramePr>
            <a:graphicFrameLocks/>
          </p:cNvGraphicFramePr>
          <p:nvPr/>
        </p:nvGraphicFramePr>
        <p:xfrm>
          <a:off x="296847" y="1762126"/>
          <a:ext cx="3998928" cy="36290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FBFA3DE6-B09D-4ACB-87C8-945F1826613F}"/>
              </a:ext>
            </a:extLst>
          </p:cNvPr>
          <p:cNvGraphicFramePr>
            <a:graphicFrameLocks/>
          </p:cNvGraphicFramePr>
          <p:nvPr/>
        </p:nvGraphicFramePr>
        <p:xfrm>
          <a:off x="4295775" y="1762126"/>
          <a:ext cx="4112518" cy="36290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" name="CuadroTexto 1">
            <a:extLst>
              <a:ext uri="{FF2B5EF4-FFF2-40B4-BE49-F238E27FC236}">
                <a16:creationId xmlns:a16="http://schemas.microsoft.com/office/drawing/2014/main" id="{1C459D16-34F4-42D4-BC8F-39A9BE53649F}"/>
              </a:ext>
            </a:extLst>
          </p:cNvPr>
          <p:cNvSpPr txBox="1"/>
          <p:nvPr/>
        </p:nvSpPr>
        <p:spPr>
          <a:xfrm>
            <a:off x="8629650" y="1643501"/>
            <a:ext cx="3438525" cy="398057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lvl="0" indent="0" algn="l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 Medium"/>
                <a:ea typeface="Helvetica Neue"/>
                <a:cs typeface="Helvetica Neue"/>
                <a:sym typeface="Helvetica Neue"/>
              </a:rPr>
              <a:t>Retiros y confianza en el sistema de pensiones:</a:t>
            </a:r>
          </a:p>
          <a:p>
            <a:pPr marL="0" marR="0" lvl="0" indent="0" algn="l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Neue Medium"/>
              <a:ea typeface="Helvetica Neue"/>
              <a:cs typeface="Helvetica Neue"/>
              <a:sym typeface="Helvetica Neue"/>
            </a:endParaRPr>
          </a:p>
          <a:p>
            <a:pPr marL="0" marR="0" lvl="0" indent="0" algn="l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 Medium"/>
                <a:ea typeface="Helvetica Neue"/>
                <a:cs typeface="Helvetica Neue"/>
                <a:sym typeface="Helvetica Neue"/>
              </a:rPr>
              <a:t>Lopez</a:t>
            </a:r>
            <a:r>
              <a:rPr kumimoji="0" lang="es-E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 Medium"/>
                <a:ea typeface="Helvetica Neue"/>
                <a:cs typeface="Helvetica Neue"/>
                <a:sym typeface="Helvetica Neue"/>
              </a:rPr>
              <a:t> y Rosas (2021) “COVID-19 y actitudes hacia el retiro anticipado de fondos previsionales en Chile: El rol de la confianza pública y la ideología política”</a:t>
            </a:r>
          </a:p>
          <a:p>
            <a:pPr marL="285750" marR="0" lvl="0" indent="-285750" algn="l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1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 Medium"/>
                <a:ea typeface="Helvetica Neue"/>
                <a:cs typeface="Helvetica Neue"/>
                <a:sym typeface="Helvetica Neue"/>
              </a:rPr>
              <a:t>El alto nivel de desconfianza al sistema de AFP y la ideología política, explicarían parte del apoyo ciudadano a los proyectos de retiros impulsados en los últimos dos años.</a:t>
            </a:r>
          </a:p>
          <a:p>
            <a:pPr marL="457200" marR="0" lvl="0" indent="-457200" algn="l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s-E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Neue Medium"/>
              <a:ea typeface="Helvetica Neue"/>
              <a:cs typeface="Helvetica Neue"/>
              <a:sym typeface="Helvetica Neue"/>
            </a:endParaRPr>
          </a:p>
          <a:p>
            <a:pPr marL="0" marR="0" lvl="0" indent="0" algn="l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 Medium"/>
                <a:ea typeface="Helvetica Neue"/>
                <a:cs typeface="Helvetica Neue"/>
                <a:sym typeface="Helvetica Neue"/>
              </a:rPr>
              <a:t>Data Influye</a:t>
            </a:r>
          </a:p>
          <a:p>
            <a:pPr marL="285750" marR="0" lvl="0" indent="-285750" algn="l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1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 Medium"/>
                <a:ea typeface="Helvetica Neue"/>
                <a:cs typeface="Helvetica Neue"/>
                <a:sym typeface="Helvetica Neue"/>
              </a:rPr>
              <a:t>El primer proyecto que debería impulsar el gobierno de Gabriel </a:t>
            </a:r>
            <a:r>
              <a:rPr kumimoji="0" lang="es-ES" sz="14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 Medium"/>
                <a:ea typeface="Helvetica Neue"/>
                <a:cs typeface="Helvetica Neue"/>
                <a:sym typeface="Helvetica Neue"/>
              </a:rPr>
              <a:t>Boric</a:t>
            </a:r>
            <a:r>
              <a:rPr kumimoji="0" lang="es-ES" sz="1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 Medium"/>
                <a:ea typeface="Helvetica Neue"/>
                <a:cs typeface="Helvetica Neue"/>
                <a:sym typeface="Helvetica Neue"/>
              </a:rPr>
              <a:t> es el de la Reforma al sistema de pensiones.</a:t>
            </a:r>
            <a:endParaRPr kumimoji="0" lang="es-CL" sz="14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Neue Medium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D4EF4357-69FF-294A-AF7F-5BF35D2B0ED9}"/>
              </a:ext>
            </a:extLst>
          </p:cNvPr>
          <p:cNvSpPr txBox="1"/>
          <p:nvPr/>
        </p:nvSpPr>
        <p:spPr>
          <a:xfrm>
            <a:off x="11493500" y="6447631"/>
            <a:ext cx="838200" cy="41036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itchFamily="2" charset="0"/>
                <a:ea typeface="Helvetica Neue"/>
                <a:cs typeface="Helvetica Neue"/>
                <a:sym typeface="Helvetica Neue"/>
              </a:rPr>
              <a:t>16</a:t>
            </a:r>
            <a:endParaRPr kumimoji="0" lang="es-ES" sz="2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Helvetica" pitchFamily="2" charset="0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9182633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3C2BBF35-CA62-40B2-825D-94B569D80D84}"/>
              </a:ext>
            </a:extLst>
          </p:cNvPr>
          <p:cNvSpPr txBox="1">
            <a:spLocks/>
          </p:cNvSpPr>
          <p:nvPr/>
        </p:nvSpPr>
        <p:spPr>
          <a:xfrm>
            <a:off x="1676400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2400" b="1" kern="0" dirty="0">
                <a:solidFill>
                  <a:srgbClr val="103C67"/>
                </a:solidFill>
                <a:latin typeface="Helvetica Neue Light"/>
              </a:rPr>
              <a:t>Reforma al sistema de pensiones</a:t>
            </a:r>
            <a:endParaRPr lang="es-CL" sz="2400" b="1" kern="0" dirty="0">
              <a:solidFill>
                <a:srgbClr val="103C67"/>
              </a:solidFill>
              <a:latin typeface="Helvetica Neue Light"/>
            </a:endParaRPr>
          </a:p>
        </p:txBody>
      </p:sp>
      <p:sp>
        <p:nvSpPr>
          <p:cNvPr id="7" name="Marcador de contenido 2">
            <a:extLst>
              <a:ext uri="{FF2B5EF4-FFF2-40B4-BE49-F238E27FC236}">
                <a16:creationId xmlns:a16="http://schemas.microsoft.com/office/drawing/2014/main" id="{94740076-1D17-49E9-82CD-EF2B0F9648A7}"/>
              </a:ext>
            </a:extLst>
          </p:cNvPr>
          <p:cNvSpPr txBox="1">
            <a:spLocks/>
          </p:cNvSpPr>
          <p:nvPr/>
        </p:nvSpPr>
        <p:spPr>
          <a:xfrm>
            <a:off x="697728" y="1325563"/>
            <a:ext cx="10796544" cy="497141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ES" sz="2000" b="1" dirty="0">
                <a:solidFill>
                  <a:srgbClr val="002060"/>
                </a:solidFill>
                <a:latin typeface="Helvetica Neue"/>
              </a:rPr>
              <a:t>Proceso de diálogo social.</a:t>
            </a:r>
            <a:endParaRPr kumimoji="0" lang="es-ES" sz="2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Helvetica Neue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 Neue"/>
              </a:rPr>
              <a:t>Principios que regirán al nuevo sistema: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 Neue"/>
              </a:rPr>
              <a:t>Cobertura universal, suficiencia, solvencia financiera, inclusividad y solidaridad, participación, transparencia, predictibilidad y entendimiento para el afiliado.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 Neue"/>
              </a:rPr>
              <a:t>Financiamiento: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 Neue"/>
              </a:rPr>
              <a:t>En el financiamiento (impuestos generales, cotizaciones trabajador y empleador), en la gestión del financiamiento (reparto y capitalización), en la definición de beneficios (beneficio y contribuciones definidas).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 Neue"/>
              </a:rPr>
              <a:t>Reforzamiento de la solidaridad en el financiamiento: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 Neue"/>
              </a:rPr>
              <a:t>Desde impuestos generales para garantías universales.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 Neue"/>
              </a:rPr>
              <a:t>Desde contribuciones (se financian subsidios cruzados para solidaridad inter e </a:t>
            </a:r>
            <a:r>
              <a:rPr kumimoji="0" lang="es-E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 Neue"/>
              </a:rPr>
              <a:t>intrageneracional</a:t>
            </a: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 Neue"/>
              </a:rPr>
              <a:t> y compensaciones por inequidades de género y empleo).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 Neue"/>
              </a:rPr>
              <a:t>Desarrollo institucional: Nuevo ente público: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 Neue"/>
              </a:rPr>
              <a:t>Alta capacidad técnica, autónoma y provista de recursos (tipo CMF/BC).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 Neue"/>
              </a:rPr>
              <a:t>Para afiliación, recaudación, administración de cuentas, determinación y  pago de diferentes beneficios, auditoria, gestión de riesgos, licitación o  gestión financiera, entre otros.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 Neue"/>
              </a:rPr>
              <a:t>Presentación tentativa reforma: </a:t>
            </a:r>
            <a:r>
              <a:rPr lang="es-ES" sz="2000" dirty="0">
                <a:solidFill>
                  <a:srgbClr val="002060"/>
                </a:solidFill>
                <a:latin typeface="Helvetica Neue"/>
              </a:rPr>
              <a:t>último trimestre.</a:t>
            </a:r>
            <a:endParaRPr kumimoji="0" lang="es-ES" sz="20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Helvetica Neue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D4EF4357-69FF-294A-AF7F-5BF35D2B0ED9}"/>
              </a:ext>
            </a:extLst>
          </p:cNvPr>
          <p:cNvSpPr txBox="1"/>
          <p:nvPr/>
        </p:nvSpPr>
        <p:spPr>
          <a:xfrm>
            <a:off x="11493500" y="6447631"/>
            <a:ext cx="838200" cy="41036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itchFamily="2" charset="0"/>
                <a:ea typeface="Helvetica Neue"/>
                <a:cs typeface="Helvetica Neue"/>
                <a:sym typeface="Helvetica Neue"/>
              </a:rPr>
              <a:t>17</a:t>
            </a:r>
            <a:endParaRPr kumimoji="0" lang="es-ES" sz="2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Helvetica" pitchFamily="2" charset="0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909479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ítulo 1">
            <a:extLst>
              <a:ext uri="{FF2B5EF4-FFF2-40B4-BE49-F238E27FC236}">
                <a16:creationId xmlns:a16="http://schemas.microsoft.com/office/drawing/2014/main" id="{C5F9C15F-736D-4298-85AA-CE95D9BC7CCD}"/>
              </a:ext>
            </a:extLst>
          </p:cNvPr>
          <p:cNvSpPr txBox="1">
            <a:spLocks/>
          </p:cNvSpPr>
          <p:nvPr/>
        </p:nvSpPr>
        <p:spPr>
          <a:xfrm>
            <a:off x="1500930" y="2278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s-CL" sz="2400" b="1" kern="0" dirty="0">
                <a:solidFill>
                  <a:srgbClr val="103C67"/>
                </a:solidFill>
                <a:latin typeface="Helvetica Neue Light"/>
              </a:rPr>
              <a:t>Propuesta de trabajo interministerial</a:t>
            </a:r>
          </a:p>
        </p:txBody>
      </p:sp>
      <p:sp>
        <p:nvSpPr>
          <p:cNvPr id="13" name="Rectangle: Rounded Corners 3">
            <a:extLst>
              <a:ext uri="{FF2B5EF4-FFF2-40B4-BE49-F238E27FC236}">
                <a16:creationId xmlns:a16="http://schemas.microsoft.com/office/drawing/2014/main" id="{A02C0690-B617-4764-953D-516DEF658171}"/>
              </a:ext>
            </a:extLst>
          </p:cNvPr>
          <p:cNvSpPr/>
          <p:nvPr/>
        </p:nvSpPr>
        <p:spPr>
          <a:xfrm>
            <a:off x="2598673" y="1244393"/>
            <a:ext cx="6994654" cy="972388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Mesa Directiva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Ministras/os y Subsecretarias/os de Trabajo, Hacienda, </a:t>
            </a:r>
            <a:r>
              <a:rPr kumimoji="0" lang="es-CL" sz="14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Segpres</a:t>
            </a:r>
            <a:r>
              <a:rPr kumimoji="0" lang="es-CL" sz="1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y </a:t>
            </a:r>
            <a:r>
              <a:rPr kumimoji="0" lang="es-CL" sz="14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MMEyG</a:t>
            </a:r>
            <a:endParaRPr kumimoji="0" lang="es-CL" sz="14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Liderazgo: Trabajo y Hacienda.</a:t>
            </a:r>
          </a:p>
        </p:txBody>
      </p:sp>
      <p:sp>
        <p:nvSpPr>
          <p:cNvPr id="14" name="Título 1">
            <a:extLst>
              <a:ext uri="{FF2B5EF4-FFF2-40B4-BE49-F238E27FC236}">
                <a16:creationId xmlns:a16="http://schemas.microsoft.com/office/drawing/2014/main" id="{3B5F16E7-8BCB-423E-AFFE-132A779E692D}"/>
              </a:ext>
            </a:extLst>
          </p:cNvPr>
          <p:cNvSpPr txBox="1">
            <a:spLocks/>
          </p:cNvSpPr>
          <p:nvPr/>
        </p:nvSpPr>
        <p:spPr>
          <a:xfrm>
            <a:off x="3303866" y="4827742"/>
            <a:ext cx="5584268" cy="10182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Define agenda de trabajo de reforma: cronograma y tareas, a ser ejecutadas por subcomités de trabajo con integración </a:t>
            </a:r>
            <a:r>
              <a:rPr kumimoji="0" lang="es-CL" sz="14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ad hoc </a:t>
            </a:r>
            <a:r>
              <a:rPr kumimoji="0" lang="es-CL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de los equipos Ministeriales.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Interactúa con otros organismos con competencias específicas en la materia (Superintendencia de Pensiones, Consejo Consultivo, CFA, etc.); solicita insumos técnicos, etc.</a:t>
            </a:r>
          </a:p>
        </p:txBody>
      </p:sp>
      <p:sp>
        <p:nvSpPr>
          <p:cNvPr id="15" name="Rectangle: Rounded Corners 19">
            <a:extLst>
              <a:ext uri="{FF2B5EF4-FFF2-40B4-BE49-F238E27FC236}">
                <a16:creationId xmlns:a16="http://schemas.microsoft.com/office/drawing/2014/main" id="{A78A824E-75BD-4D07-B484-6ED65EBB9917}"/>
              </a:ext>
            </a:extLst>
          </p:cNvPr>
          <p:cNvSpPr/>
          <p:nvPr/>
        </p:nvSpPr>
        <p:spPr>
          <a:xfrm>
            <a:off x="2994198" y="3355452"/>
            <a:ext cx="6243837" cy="1199261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rgbClr val="5B9BD5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Comité Ejecutivo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Un representante de </a:t>
            </a:r>
            <a:r>
              <a:rPr kumimoji="0" lang="es-CL" sz="14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MinTrab</a:t>
            </a:r>
            <a:r>
              <a:rPr kumimoji="0" lang="es-CL" sz="1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, </a:t>
            </a:r>
            <a:r>
              <a:rPr kumimoji="0" lang="es-CL" sz="14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Subprev</a:t>
            </a:r>
            <a:r>
              <a:rPr kumimoji="0" lang="es-CL" sz="1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, Hacienda, </a:t>
            </a:r>
            <a:r>
              <a:rPr kumimoji="0" lang="es-CL" sz="14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Dipres</a:t>
            </a:r>
            <a:r>
              <a:rPr kumimoji="0" lang="es-CL" sz="1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, </a:t>
            </a:r>
            <a:r>
              <a:rPr kumimoji="0" lang="es-CL" sz="14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Segpres</a:t>
            </a:r>
            <a:r>
              <a:rPr kumimoji="0" lang="es-CL" sz="1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y </a:t>
            </a:r>
            <a:r>
              <a:rPr kumimoji="0" lang="es-CL" sz="14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MMEyG</a:t>
            </a:r>
            <a:endParaRPr kumimoji="0" lang="es-CL" sz="14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Liderado por Secretaría Técnica (compuesta integrantes de los Ministerios que lideren el proceso de reforma).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AA1F501C-D409-4721-9817-FE3BACFC9EF0}"/>
              </a:ext>
            </a:extLst>
          </p:cNvPr>
          <p:cNvSpPr txBox="1"/>
          <p:nvPr/>
        </p:nvSpPr>
        <p:spPr>
          <a:xfrm>
            <a:off x="3804175" y="2679499"/>
            <a:ext cx="4623884" cy="276999"/>
          </a:xfrm>
          <a:prstGeom prst="rect">
            <a:avLst/>
          </a:prstGeom>
          <a:noFill/>
          <a:ln>
            <a:solidFill>
              <a:sysClr val="windowText" lastClr="000000"/>
            </a:solidFill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</a:rPr>
              <a:t>Subsecretarios de Trabajo/Hacienda actúan como enlace</a:t>
            </a:r>
            <a:endParaRPr kumimoji="0" lang="es-CL" sz="12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</a:endParaRPr>
          </a:p>
        </p:txBody>
      </p:sp>
      <p:cxnSp>
        <p:nvCxnSpPr>
          <p:cNvPr id="17" name="Conector recto de flecha 16">
            <a:extLst>
              <a:ext uri="{FF2B5EF4-FFF2-40B4-BE49-F238E27FC236}">
                <a16:creationId xmlns:a16="http://schemas.microsoft.com/office/drawing/2014/main" id="{2B8315B2-5349-4BE2-9C43-42CC7A4130F5}"/>
              </a:ext>
            </a:extLst>
          </p:cNvPr>
          <p:cNvCxnSpPr>
            <a:cxnSpLocks/>
          </p:cNvCxnSpPr>
          <p:nvPr/>
        </p:nvCxnSpPr>
        <p:spPr>
          <a:xfrm>
            <a:off x="6116117" y="2383310"/>
            <a:ext cx="0" cy="171993"/>
          </a:xfrm>
          <a:prstGeom prst="straightConnector1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8" name="Conector recto de flecha 17">
            <a:extLst>
              <a:ext uri="{FF2B5EF4-FFF2-40B4-BE49-F238E27FC236}">
                <a16:creationId xmlns:a16="http://schemas.microsoft.com/office/drawing/2014/main" id="{928D59C7-A975-446C-99E6-9873BB2CC189}"/>
              </a:ext>
            </a:extLst>
          </p:cNvPr>
          <p:cNvCxnSpPr>
            <a:cxnSpLocks/>
          </p:cNvCxnSpPr>
          <p:nvPr/>
        </p:nvCxnSpPr>
        <p:spPr>
          <a:xfrm flipV="1">
            <a:off x="6096000" y="3051495"/>
            <a:ext cx="0" cy="194500"/>
          </a:xfrm>
          <a:prstGeom prst="straightConnector1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  <a:tailEnd type="triangle"/>
          </a:ln>
          <a:effectLst/>
        </p:spPr>
      </p:cxnSp>
      <p:sp>
        <p:nvSpPr>
          <p:cNvPr id="9" name="CuadroTexto 8">
            <a:extLst>
              <a:ext uri="{FF2B5EF4-FFF2-40B4-BE49-F238E27FC236}">
                <a16:creationId xmlns:a16="http://schemas.microsoft.com/office/drawing/2014/main" id="{D4EF4357-69FF-294A-AF7F-5BF35D2B0ED9}"/>
              </a:ext>
            </a:extLst>
          </p:cNvPr>
          <p:cNvSpPr txBox="1"/>
          <p:nvPr/>
        </p:nvSpPr>
        <p:spPr>
          <a:xfrm>
            <a:off x="11493500" y="6447631"/>
            <a:ext cx="838200" cy="41036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itchFamily="2" charset="0"/>
                <a:ea typeface="Helvetica Neue"/>
                <a:cs typeface="Helvetica Neue"/>
                <a:sym typeface="Helvetica Neue"/>
              </a:rPr>
              <a:t>18</a:t>
            </a:r>
            <a:endParaRPr kumimoji="0" lang="es-ES" sz="2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Helvetica" pitchFamily="2" charset="0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4869101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¿Por qué estamos haciendo lo que estamos haciendo?">
            <a:extLst>
              <a:ext uri="{FF2B5EF4-FFF2-40B4-BE49-F238E27FC236}">
                <a16:creationId xmlns:a16="http://schemas.microsoft.com/office/drawing/2014/main" id="{55C6E051-3E04-46AE-8C5F-73E025396BAE}"/>
              </a:ext>
            </a:extLst>
          </p:cNvPr>
          <p:cNvSpPr txBox="1"/>
          <p:nvPr/>
        </p:nvSpPr>
        <p:spPr>
          <a:xfrm>
            <a:off x="1041729" y="2498807"/>
            <a:ext cx="10442123" cy="543739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5400" tIns="25400" rIns="25400" bIns="25400">
            <a:spAutoFit/>
          </a:bodyPr>
          <a:lstStyle>
            <a:defPPr>
              <a:defRPr lang="es-CL"/>
            </a:defPPr>
            <a:lvl1pPr marR="0" lvl="0" indent="0" algn="just" defTabSz="41275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000" b="1" i="0" u="none" strike="noStrike" kern="0" cap="none" spc="0" normalizeH="0" baseline="0">
                <a:ln>
                  <a:noFill/>
                </a:ln>
                <a:solidFill>
                  <a:srgbClr val="103C67"/>
                </a:solidFill>
                <a:effectLst/>
                <a:uLnTx/>
                <a:uFillTx/>
                <a:latin typeface="Helvetica Neue Light"/>
                <a:ea typeface="Helvetica Neue Light"/>
                <a:cs typeface="Helvetica Neue Light"/>
              </a:defRPr>
            </a:lvl1pPr>
          </a:lstStyle>
          <a:p>
            <a:pPr marL="0" marR="0" lvl="0" indent="0" algn="ctr" defTabSz="41275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1" i="0" u="none" strike="noStrike" kern="0" cap="none" spc="0" normalizeH="0" baseline="0" noProof="0" dirty="0">
                <a:ln>
                  <a:noFill/>
                </a:ln>
                <a:solidFill>
                  <a:srgbClr val="103C67"/>
                </a:solidFill>
                <a:effectLst/>
                <a:uLnTx/>
                <a:uFillTx/>
                <a:latin typeface="Helvetica Neue Light"/>
              </a:rPr>
              <a:t>4. </a:t>
            </a:r>
            <a:r>
              <a:rPr lang="es-ES" sz="3200" dirty="0"/>
              <a:t>ESTABILIDAD </a:t>
            </a:r>
            <a:r>
              <a:rPr kumimoji="0" lang="es-ES" sz="3200" b="1" i="0" u="none" strike="noStrike" kern="0" cap="none" spc="0" normalizeH="0" baseline="0" noProof="0" dirty="0">
                <a:ln>
                  <a:noFill/>
                </a:ln>
                <a:solidFill>
                  <a:srgbClr val="103C67"/>
                </a:solidFill>
                <a:effectLst/>
                <a:uLnTx/>
                <a:uFillTx/>
                <a:latin typeface="Helvetica Neue Light"/>
              </a:rPr>
              <a:t>E INCLUSIÓN FINANCIERA</a:t>
            </a:r>
            <a:endParaRPr kumimoji="0" lang="es-CL" sz="3200" b="1" i="0" u="none" strike="noStrike" kern="0" cap="none" spc="0" normalizeH="0" baseline="0" noProof="0" dirty="0">
              <a:ln>
                <a:noFill/>
              </a:ln>
              <a:solidFill>
                <a:srgbClr val="103C67"/>
              </a:solidFill>
              <a:effectLst/>
              <a:uLnTx/>
              <a:uFillTx/>
              <a:latin typeface="Helvetica Neue Light"/>
            </a:endParaRPr>
          </a:p>
        </p:txBody>
      </p:sp>
    </p:spTree>
    <p:extLst>
      <p:ext uri="{BB962C8B-B14F-4D97-AF65-F5344CB8AC3E}">
        <p14:creationId xmlns:p14="http://schemas.microsoft.com/office/powerpoint/2010/main" val="3427869192"/>
      </p:ext>
    </p:extLst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¿Por qué estamos haciendo lo que estamos haciendo?"/>
          <p:cNvSpPr txBox="1"/>
          <p:nvPr/>
        </p:nvSpPr>
        <p:spPr>
          <a:xfrm>
            <a:off x="1352121" y="217001"/>
            <a:ext cx="10442123" cy="420628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5400" tIns="25400" rIns="25400" bIns="25400">
            <a:spAutoFit/>
          </a:bodyPr>
          <a:lstStyle>
            <a:defPPr>
              <a:defRPr lang="es-CL"/>
            </a:defPPr>
            <a:lvl1pPr marR="0" lvl="0" indent="0" algn="just" defTabSz="41275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000" b="1" i="0" u="none" strike="noStrike" kern="0" cap="none" spc="0" normalizeH="0" baseline="0">
                <a:ln>
                  <a:noFill/>
                </a:ln>
                <a:solidFill>
                  <a:srgbClr val="103C67"/>
                </a:solidFill>
                <a:effectLst/>
                <a:uLnTx/>
                <a:uFillTx/>
                <a:latin typeface="Helvetica Neue Light"/>
                <a:ea typeface="Helvetica Neue Light"/>
                <a:cs typeface="Helvetica Neue Light"/>
              </a:defRPr>
            </a:lvl1pPr>
          </a:lstStyle>
          <a:p>
            <a:pPr marL="0" marR="0" lvl="0" indent="0" algn="just" defTabSz="41275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2400" dirty="0"/>
              <a:t>Recuperar la profundidad del mercado de capitales doméstico.</a:t>
            </a:r>
            <a:endParaRPr kumimoji="0" lang="es-CL" sz="2400" b="1" i="0" u="none" strike="noStrike" kern="0" cap="none" spc="0" normalizeH="0" baseline="0" noProof="0" dirty="0">
              <a:ln>
                <a:noFill/>
              </a:ln>
              <a:solidFill>
                <a:srgbClr val="103C67"/>
              </a:solidFill>
              <a:effectLst/>
              <a:uLnTx/>
              <a:uFillTx/>
              <a:latin typeface="Helvetica Neue Light"/>
            </a:endParaRPr>
          </a:p>
        </p:txBody>
      </p:sp>
      <p:sp>
        <p:nvSpPr>
          <p:cNvPr id="10" name="CuadroTexto 10">
            <a:extLst>
              <a:ext uri="{FF2B5EF4-FFF2-40B4-BE49-F238E27FC236}">
                <a16:creationId xmlns:a16="http://schemas.microsoft.com/office/drawing/2014/main" id="{BEA25104-8845-4F60-9407-B3A78B1A313D}"/>
              </a:ext>
            </a:extLst>
          </p:cNvPr>
          <p:cNvSpPr txBox="1"/>
          <p:nvPr/>
        </p:nvSpPr>
        <p:spPr>
          <a:xfrm>
            <a:off x="119063" y="6429230"/>
            <a:ext cx="108596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Neue"/>
              </a:rPr>
              <a:t>Nota</a:t>
            </a:r>
            <a:r>
              <a:rPr kumimoji="0" lang="es-CL" sz="1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Neue"/>
              </a:rPr>
              <a:t>: líneas verdes corresponden a los retiros de AFP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Neue"/>
              </a:rPr>
              <a:t>Fuente:</a:t>
            </a:r>
            <a:r>
              <a:rPr kumimoji="0" lang="es-CL" sz="1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Neue"/>
              </a:rPr>
              <a:t> SAFP, CMF.</a:t>
            </a:r>
            <a:endParaRPr kumimoji="0" lang="es-CL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highlight>
                <a:srgbClr val="FFFF00"/>
              </a:highlight>
              <a:uLnTx/>
              <a:uFillTx/>
              <a:latin typeface="Helvetica Neue"/>
            </a:endParaRPr>
          </a:p>
        </p:txBody>
      </p:sp>
      <p:graphicFrame>
        <p:nvGraphicFramePr>
          <p:cNvPr id="7" name="Gráfic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98867735"/>
              </p:ext>
            </p:extLst>
          </p:nvPr>
        </p:nvGraphicFramePr>
        <p:xfrm>
          <a:off x="119063" y="1383754"/>
          <a:ext cx="3889375" cy="49979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" name="Gráfico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53158009"/>
              </p:ext>
            </p:extLst>
          </p:nvPr>
        </p:nvGraphicFramePr>
        <p:xfrm>
          <a:off x="4079875" y="1376363"/>
          <a:ext cx="4032249" cy="50053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id="{2480D379-B98D-422A-892A-745E4A2ECD30}"/>
              </a:ext>
            </a:extLst>
          </p:cNvPr>
          <p:cNvSpPr txBox="1"/>
          <p:nvPr/>
        </p:nvSpPr>
        <p:spPr>
          <a:xfrm>
            <a:off x="8457496" y="1376363"/>
            <a:ext cx="3470314" cy="462690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just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ES" sz="14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En su informe </a:t>
            </a:r>
            <a:r>
              <a:rPr lang="es-ES" sz="1400" b="1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de </a:t>
            </a:r>
            <a:r>
              <a:rPr kumimoji="0" lang="es-ES" sz="14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evaluación de la estabilidad del sistema financiero chileno, el FMI realizó recomendaciones en las siguientes categor</a:t>
            </a:r>
            <a:r>
              <a:rPr lang="es-ES" sz="1400" b="1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ías:</a:t>
            </a:r>
            <a:endParaRPr kumimoji="0" lang="es-ES" sz="14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indent="0" algn="just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14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285750" marR="0" indent="-285750" algn="just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</a:pPr>
            <a:r>
              <a:rPr kumimoji="0" lang="es-CL" sz="140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La solvencia y liquidez de los bancos</a:t>
            </a:r>
          </a:p>
          <a:p>
            <a:pPr marL="285750" marR="0" indent="-285750" algn="just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</a:pPr>
            <a:r>
              <a:rPr lang="es-CL" sz="1400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Supervisión bancaria</a:t>
            </a:r>
          </a:p>
          <a:p>
            <a:pPr marL="285750" marR="0" indent="-285750" algn="just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</a:pPr>
            <a:r>
              <a:rPr kumimoji="0" lang="es-CL" sz="140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Fondos de pensiones</a:t>
            </a:r>
          </a:p>
          <a:p>
            <a:pPr marL="285750" marR="0" indent="-285750" algn="just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</a:pPr>
            <a:r>
              <a:rPr lang="es-CL" sz="1400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Aseguradoras</a:t>
            </a:r>
          </a:p>
          <a:p>
            <a:pPr marL="285750" marR="0" indent="-285750" algn="just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</a:pPr>
            <a:r>
              <a:rPr kumimoji="0" lang="es-CL" sz="140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Fondos mutuos</a:t>
            </a:r>
          </a:p>
          <a:p>
            <a:pPr marL="285750" marR="0" indent="-285750" algn="just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</a:pPr>
            <a:r>
              <a:rPr lang="es-CL" sz="1400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Administración de crisis y resolución bancaria</a:t>
            </a:r>
          </a:p>
          <a:p>
            <a:pPr marL="285750" marR="0" indent="-285750" algn="just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</a:pPr>
            <a:r>
              <a:rPr kumimoji="0" lang="es-CL" sz="140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Liquidez sistemática</a:t>
            </a:r>
          </a:p>
          <a:p>
            <a:pPr marL="285750" marR="0" indent="-285750" algn="just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</a:pPr>
            <a:r>
              <a:rPr kumimoji="0" lang="es-CL" sz="140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Marco y herramientas </a:t>
            </a:r>
            <a:r>
              <a:rPr kumimoji="0" lang="es-CL" sz="140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macroprudenciales</a:t>
            </a:r>
            <a:endParaRPr kumimoji="0" lang="es-CL" sz="140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285750" marR="0" indent="-285750" algn="just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</a:pPr>
            <a:r>
              <a:rPr kumimoji="0" lang="es-ES" sz="140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Continuar fortaleciendo la efectividad del régimen contra el lavado de activos y financiamiento al terrorismo</a:t>
            </a:r>
            <a:endParaRPr kumimoji="0" lang="es-CL" sz="140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285750" marR="0" indent="-285750" algn="just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</a:pPr>
            <a:endParaRPr kumimoji="0" lang="es-CL" sz="140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285750" marR="0" indent="-285750" algn="just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</a:pPr>
            <a:endParaRPr kumimoji="0" lang="es-CL" sz="14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D4EF4357-69FF-294A-AF7F-5BF35D2B0ED9}"/>
              </a:ext>
            </a:extLst>
          </p:cNvPr>
          <p:cNvSpPr txBox="1"/>
          <p:nvPr/>
        </p:nvSpPr>
        <p:spPr>
          <a:xfrm>
            <a:off x="11493500" y="6447631"/>
            <a:ext cx="838200" cy="41036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itchFamily="2" charset="0"/>
                <a:ea typeface="Helvetica Neue"/>
                <a:cs typeface="Helvetica Neue"/>
                <a:sym typeface="Helvetica Neue"/>
              </a:rPr>
              <a:t>19</a:t>
            </a:r>
            <a:endParaRPr kumimoji="0" lang="es-ES" sz="2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Helvetica" pitchFamily="2" charset="0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6978907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¿Por qué estamos haciendo lo que estamos haciendo?">
            <a:extLst>
              <a:ext uri="{FF2B5EF4-FFF2-40B4-BE49-F238E27FC236}">
                <a16:creationId xmlns:a16="http://schemas.microsoft.com/office/drawing/2014/main" id="{55C6E051-3E04-46AE-8C5F-73E025396BAE}"/>
              </a:ext>
            </a:extLst>
          </p:cNvPr>
          <p:cNvSpPr txBox="1"/>
          <p:nvPr/>
        </p:nvSpPr>
        <p:spPr>
          <a:xfrm>
            <a:off x="763055" y="2620727"/>
            <a:ext cx="10442123" cy="543739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5400" tIns="25400" rIns="25400" bIns="25400">
            <a:spAutoFit/>
          </a:bodyPr>
          <a:lstStyle>
            <a:defPPr>
              <a:defRPr lang="es-CL"/>
            </a:defPPr>
            <a:lvl1pPr marR="0" lvl="0" indent="0" algn="just" defTabSz="41275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000" b="1" i="0" u="none" strike="noStrike" kern="0" cap="none" spc="0" normalizeH="0" baseline="0">
                <a:ln>
                  <a:noFill/>
                </a:ln>
                <a:solidFill>
                  <a:srgbClr val="103C67"/>
                </a:solidFill>
                <a:effectLst/>
                <a:uLnTx/>
                <a:uFillTx/>
                <a:latin typeface="Helvetica Neue Light"/>
                <a:ea typeface="Helvetica Neue Light"/>
                <a:cs typeface="Helvetica Neue Light"/>
              </a:defRPr>
            </a:lvl1pPr>
          </a:lstStyle>
          <a:p>
            <a:pPr marL="0" marR="0" lvl="0" indent="0" algn="ctr" defTabSz="41275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1" i="0" u="none" strike="noStrike" kern="0" cap="none" spc="0" normalizeH="0" baseline="0" noProof="0" dirty="0">
                <a:ln>
                  <a:noFill/>
                </a:ln>
                <a:solidFill>
                  <a:srgbClr val="103C67"/>
                </a:solidFill>
                <a:effectLst/>
                <a:uLnTx/>
                <a:uFillTx/>
                <a:latin typeface="Helvetica Neue Light"/>
              </a:rPr>
              <a:t>D. AGENDA LEGISLATIVA</a:t>
            </a:r>
            <a:endParaRPr kumimoji="0" lang="es-CL" sz="3200" b="1" i="0" u="none" strike="noStrike" kern="0" cap="none" spc="0" normalizeH="0" baseline="0" noProof="0" dirty="0">
              <a:ln>
                <a:noFill/>
              </a:ln>
              <a:solidFill>
                <a:srgbClr val="103C67"/>
              </a:solidFill>
              <a:effectLst/>
              <a:uLnTx/>
              <a:uFillTx/>
              <a:latin typeface="Helvetica Neue Light"/>
            </a:endParaRPr>
          </a:p>
        </p:txBody>
      </p:sp>
    </p:spTree>
    <p:extLst>
      <p:ext uri="{BB962C8B-B14F-4D97-AF65-F5344CB8AC3E}">
        <p14:creationId xmlns:p14="http://schemas.microsoft.com/office/powerpoint/2010/main" val="1411994857"/>
      </p:ext>
    </p:extLst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¿Por qué estamos haciendo lo que estamos haciendo?">
            <a:extLst>
              <a:ext uri="{FF2B5EF4-FFF2-40B4-BE49-F238E27FC236}">
                <a16:creationId xmlns:a16="http://schemas.microsoft.com/office/drawing/2014/main" id="{55C6E051-3E04-46AE-8C5F-73E025396BAE}"/>
              </a:ext>
            </a:extLst>
          </p:cNvPr>
          <p:cNvSpPr txBox="1"/>
          <p:nvPr/>
        </p:nvSpPr>
        <p:spPr>
          <a:xfrm>
            <a:off x="1410844" y="409948"/>
            <a:ext cx="10442123" cy="420628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5400" tIns="25400" rIns="25400" bIns="25400">
            <a:spAutoFit/>
          </a:bodyPr>
          <a:lstStyle>
            <a:defPPr>
              <a:defRPr lang="es-CL"/>
            </a:defPPr>
            <a:lvl1pPr marR="0" lvl="0" indent="0" algn="just" defTabSz="41275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000" b="1" i="0" u="none" strike="noStrike" kern="0" cap="none" spc="0" normalizeH="0" baseline="0">
                <a:ln>
                  <a:noFill/>
                </a:ln>
                <a:solidFill>
                  <a:srgbClr val="103C67"/>
                </a:solidFill>
                <a:effectLst/>
                <a:uLnTx/>
                <a:uFillTx/>
                <a:latin typeface="Helvetica Neue Light"/>
                <a:ea typeface="Helvetica Neue Light"/>
                <a:cs typeface="Helvetica Neue Light"/>
              </a:defRPr>
            </a:lvl1pPr>
          </a:lstStyle>
          <a:p>
            <a:pPr>
              <a:defRPr/>
            </a:pPr>
            <a:r>
              <a:rPr lang="es-ES" sz="2400" dirty="0"/>
              <a:t>Prioridades de corto plazo ante la H. Cámara de Diputados y Diputadas</a:t>
            </a:r>
            <a:endParaRPr lang="es-CL" sz="2400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D4EF4357-69FF-294A-AF7F-5BF35D2B0ED9}"/>
              </a:ext>
            </a:extLst>
          </p:cNvPr>
          <p:cNvSpPr txBox="1"/>
          <p:nvPr/>
        </p:nvSpPr>
        <p:spPr>
          <a:xfrm>
            <a:off x="11493500" y="6447631"/>
            <a:ext cx="838200" cy="41036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itchFamily="2" charset="0"/>
                <a:ea typeface="Helvetica Neue"/>
                <a:cs typeface="Helvetica Neue"/>
                <a:sym typeface="Helvetica Neue"/>
              </a:rPr>
              <a:t>20</a:t>
            </a:r>
            <a:endParaRPr kumimoji="0" lang="es-ES" sz="2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Helvetica" pitchFamily="2" charset="0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0" name="Marcador de texto 2">
            <a:extLst>
              <a:ext uri="{FF2B5EF4-FFF2-40B4-BE49-F238E27FC236}">
                <a16:creationId xmlns:a16="http://schemas.microsoft.com/office/drawing/2014/main" id="{7CB74867-3ABA-4A81-993D-1531CF345846}"/>
              </a:ext>
            </a:extLst>
          </p:cNvPr>
          <p:cNvSpPr txBox="1">
            <a:spLocks/>
          </p:cNvSpPr>
          <p:nvPr/>
        </p:nvSpPr>
        <p:spPr>
          <a:xfrm>
            <a:off x="752191" y="1174459"/>
            <a:ext cx="10687617" cy="5407345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317500" marR="0" indent="-317500" algn="l" defTabSz="412750" latinLnBrk="0">
              <a:lnSpc>
                <a:spcPct val="100000"/>
              </a:lnSpc>
              <a:spcBef>
                <a:spcPts val="295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6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635000" marR="0" indent="-317500" algn="l" defTabSz="412750" latinLnBrk="0">
              <a:lnSpc>
                <a:spcPct val="100000"/>
              </a:lnSpc>
              <a:spcBef>
                <a:spcPts val="295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6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952500" marR="0" indent="-317500" algn="l" defTabSz="412750" latinLnBrk="0">
              <a:lnSpc>
                <a:spcPct val="100000"/>
              </a:lnSpc>
              <a:spcBef>
                <a:spcPts val="295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6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270000" marR="0" indent="-317500" algn="l" defTabSz="412750" latinLnBrk="0">
              <a:lnSpc>
                <a:spcPct val="100000"/>
              </a:lnSpc>
              <a:spcBef>
                <a:spcPts val="295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6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1587500" marR="0" indent="-317500" algn="l" defTabSz="412750" latinLnBrk="0">
              <a:lnSpc>
                <a:spcPct val="100000"/>
              </a:lnSpc>
              <a:spcBef>
                <a:spcPts val="295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6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1905000" marR="0" indent="-317500" algn="l" defTabSz="412750" latinLnBrk="0">
              <a:lnSpc>
                <a:spcPct val="100000"/>
              </a:lnSpc>
              <a:spcBef>
                <a:spcPts val="295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6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2222500" marR="0" indent="-317500" algn="l" defTabSz="412750" latinLnBrk="0">
              <a:lnSpc>
                <a:spcPct val="100000"/>
              </a:lnSpc>
              <a:spcBef>
                <a:spcPts val="295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6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2540000" marR="0" indent="-317500" algn="l" defTabSz="412750" latinLnBrk="0">
              <a:lnSpc>
                <a:spcPct val="100000"/>
              </a:lnSpc>
              <a:spcBef>
                <a:spcPts val="295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6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2857500" marR="0" indent="-317500" algn="l" defTabSz="412750" latinLnBrk="0">
              <a:lnSpc>
                <a:spcPct val="100000"/>
              </a:lnSpc>
              <a:spcBef>
                <a:spcPts val="295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6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algn="just"/>
            <a:r>
              <a:rPr lang="es-ES" sz="1800" b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Proyecto de ley que ingresado por moción que promueve el derecho a la protección de la salud de personas del espectro autista y condiciones similares del neurodesarrollo</a:t>
            </a:r>
            <a:r>
              <a:rPr lang="es-ES" sz="1800" dirty="0">
                <a:solidFill>
                  <a:srgbClr val="00206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(Boletines </a:t>
            </a:r>
            <a:r>
              <a:rPr lang="es-ES" sz="1800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N°</a:t>
            </a:r>
            <a:r>
              <a:rPr lang="es-ES" sz="1800" dirty="0">
                <a:solidFill>
                  <a:srgbClr val="00206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14549-35 y 14310-35, refundidos). </a:t>
            </a:r>
            <a:r>
              <a:rPr lang="es-ES" sz="1800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Dipres</a:t>
            </a:r>
            <a:r>
              <a:rPr lang="es-ES" sz="1800" dirty="0">
                <a:solidFill>
                  <a:srgbClr val="00206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está estudiando costos para presentar nuevo informe financiero, antes del 28 de marzo.</a:t>
            </a:r>
            <a:endParaRPr lang="es-CL" sz="1800" kern="0" dirty="0">
              <a:solidFill>
                <a:srgbClr val="002060"/>
              </a:solidFill>
            </a:endParaRPr>
          </a:p>
          <a:p>
            <a:pPr algn="just"/>
            <a:r>
              <a:rPr lang="es-ES" sz="1800" b="1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Proyecto de ley que ingresado por moción modifica el Código Tributario obligando a bancos y otras instituciones financieras a entregar información sobre saldos y sumas de abonos en cuentas financieras al Servicio de Impuestos Internos </a:t>
            </a:r>
            <a:r>
              <a:rPr lang="es-ES" sz="18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(Boletín 14.111-05). </a:t>
            </a:r>
          </a:p>
          <a:p>
            <a:pPr algn="just"/>
            <a:r>
              <a:rPr lang="es-ES" sz="1800" b="1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Proyecto de ley ingresado por mensaje que establece un nuevo marco de gobierno corporativo para la Empresa Nacional de Minería, el Banco del Estado de Chile y la Corporación de Fomento de la Producción </a:t>
            </a:r>
            <a:r>
              <a:rPr lang="es-ES" sz="18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(Boletín 14.769-05). </a:t>
            </a:r>
          </a:p>
          <a:p>
            <a:pPr algn="just"/>
            <a:r>
              <a:rPr lang="es-ES" sz="1800" b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Proyecto de ley ingresado por moción que r</a:t>
            </a:r>
            <a:r>
              <a:rPr lang="es-ES" sz="1800" b="1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egula la protección y el tratamiento de los datos personales y crea la Agencia de Protección de Datos Personales </a:t>
            </a:r>
            <a:r>
              <a:rPr lang="es-ES" sz="18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(Boletín 11.092-07). Actualmente en la Comisión de Constitución, Legislación, Justicia y Reglamento a la que asistirán Ministros Marcel y Grau el 23/03/2022.</a:t>
            </a:r>
          </a:p>
          <a:p>
            <a:pPr algn="just"/>
            <a:r>
              <a:rPr lang="es-ES" sz="1800" b="1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Proyecto de ley ingresado por mensaje que crea un registro de deuda consolidada</a:t>
            </a:r>
            <a:r>
              <a:rPr lang="es-ES" sz="18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(Boletín 14.743-03). Actualmente en la Comisión de Economía. </a:t>
            </a:r>
            <a:endParaRPr lang="es-CL" sz="1800" kern="0" dirty="0">
              <a:solidFill>
                <a:srgbClr val="002060"/>
              </a:solidFill>
            </a:endParaRPr>
          </a:p>
          <a:p>
            <a:pPr algn="just"/>
            <a:endParaRPr lang="es-ES" sz="1800" dirty="0">
              <a:solidFill>
                <a:srgbClr val="002060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3347381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¿Por qué estamos haciendo lo que estamos haciendo?">
            <a:extLst>
              <a:ext uri="{FF2B5EF4-FFF2-40B4-BE49-F238E27FC236}">
                <a16:creationId xmlns:a16="http://schemas.microsoft.com/office/drawing/2014/main" id="{55C6E051-3E04-46AE-8C5F-73E025396BAE}"/>
              </a:ext>
            </a:extLst>
          </p:cNvPr>
          <p:cNvSpPr txBox="1"/>
          <p:nvPr/>
        </p:nvSpPr>
        <p:spPr>
          <a:xfrm>
            <a:off x="1003629" y="2536907"/>
            <a:ext cx="10442123" cy="543739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25400" tIns="25400" rIns="25400" bIns="25400">
            <a:spAutoFit/>
          </a:bodyPr>
          <a:lstStyle>
            <a:defPPr>
              <a:defRPr lang="es-CL"/>
            </a:defPPr>
            <a:lvl1pPr marR="0" lvl="0" indent="0" algn="just" defTabSz="41275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000" b="1" i="0" u="none" strike="noStrike" kern="0" cap="none" spc="0" normalizeH="0" baseline="0">
                <a:ln>
                  <a:noFill/>
                </a:ln>
                <a:solidFill>
                  <a:srgbClr val="103C67"/>
                </a:solidFill>
                <a:effectLst/>
                <a:uLnTx/>
                <a:uFillTx/>
                <a:latin typeface="Helvetica Neue Light"/>
                <a:ea typeface="Helvetica Neue Light"/>
                <a:cs typeface="Helvetica Neue Light"/>
              </a:defRPr>
            </a:lvl1pPr>
          </a:lstStyle>
          <a:p>
            <a:pPr marL="0" marR="0" lvl="0" indent="0" algn="ctr" defTabSz="41275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3200" b="1" i="0" u="none" strike="noStrike" kern="0" cap="none" spc="0" normalizeH="0" baseline="0" noProof="0" dirty="0">
                <a:ln>
                  <a:noFill/>
                </a:ln>
                <a:solidFill>
                  <a:srgbClr val="103C67"/>
                </a:solidFill>
                <a:effectLst/>
                <a:uLnTx/>
                <a:uFillTx/>
                <a:latin typeface="Helvetica Neue Light"/>
              </a:rPr>
              <a:t>A. SITUACIÓN MACROECONÓMICA</a:t>
            </a:r>
          </a:p>
        </p:txBody>
      </p:sp>
    </p:spTree>
    <p:extLst>
      <p:ext uri="{BB962C8B-B14F-4D97-AF65-F5344CB8AC3E}">
        <p14:creationId xmlns:p14="http://schemas.microsoft.com/office/powerpoint/2010/main" val="33140964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¿Por qué estamos haciendo lo que estamos haciendo?">
            <a:extLst>
              <a:ext uri="{FF2B5EF4-FFF2-40B4-BE49-F238E27FC236}">
                <a16:creationId xmlns:a16="http://schemas.microsoft.com/office/drawing/2014/main" id="{55C6E051-3E04-46AE-8C5F-73E025396BAE}"/>
              </a:ext>
            </a:extLst>
          </p:cNvPr>
          <p:cNvSpPr txBox="1"/>
          <p:nvPr/>
        </p:nvSpPr>
        <p:spPr>
          <a:xfrm>
            <a:off x="1410844" y="342836"/>
            <a:ext cx="10442123" cy="420628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5400" tIns="25400" rIns="25400" bIns="25400">
            <a:spAutoFit/>
          </a:bodyPr>
          <a:lstStyle>
            <a:defPPr>
              <a:defRPr lang="es-CL"/>
            </a:defPPr>
            <a:lvl1pPr marR="0" lvl="0" indent="0" algn="just" defTabSz="41275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000" b="1" i="0" u="none" strike="noStrike" kern="0" cap="none" spc="0" normalizeH="0" baseline="0">
                <a:ln>
                  <a:noFill/>
                </a:ln>
                <a:solidFill>
                  <a:srgbClr val="103C67"/>
                </a:solidFill>
                <a:effectLst/>
                <a:uLnTx/>
                <a:uFillTx/>
                <a:latin typeface="Helvetica Neue Light"/>
                <a:ea typeface="Helvetica Neue Light"/>
                <a:cs typeface="Helvetica Neue Light"/>
              </a:defRPr>
            </a:lvl1pPr>
          </a:lstStyle>
          <a:p>
            <a:pPr>
              <a:defRPr/>
            </a:pPr>
            <a:r>
              <a:rPr lang="es-ES" sz="2400" dirty="0"/>
              <a:t>Proyectos de reforma</a:t>
            </a:r>
            <a:endParaRPr lang="es-CL" sz="2400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D4EF4357-69FF-294A-AF7F-5BF35D2B0ED9}"/>
              </a:ext>
            </a:extLst>
          </p:cNvPr>
          <p:cNvSpPr txBox="1"/>
          <p:nvPr/>
        </p:nvSpPr>
        <p:spPr>
          <a:xfrm>
            <a:off x="11493500" y="6447631"/>
            <a:ext cx="838200" cy="41036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itchFamily="2" charset="0"/>
                <a:ea typeface="Helvetica Neue"/>
                <a:cs typeface="Helvetica Neue"/>
                <a:sym typeface="Helvetica Neue"/>
              </a:rPr>
              <a:t>21</a:t>
            </a:r>
            <a:endParaRPr kumimoji="0" lang="es-ES" sz="2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Helvetica" pitchFamily="2" charset="0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0" name="Marcador de texto 2">
            <a:extLst>
              <a:ext uri="{FF2B5EF4-FFF2-40B4-BE49-F238E27FC236}">
                <a16:creationId xmlns:a16="http://schemas.microsoft.com/office/drawing/2014/main" id="{7CB74867-3ABA-4A81-993D-1531CF345846}"/>
              </a:ext>
            </a:extLst>
          </p:cNvPr>
          <p:cNvSpPr txBox="1">
            <a:spLocks/>
          </p:cNvSpPr>
          <p:nvPr/>
        </p:nvSpPr>
        <p:spPr>
          <a:xfrm>
            <a:off x="752191" y="1853967"/>
            <a:ext cx="10687617" cy="5407345"/>
          </a:xfrm>
          <a:prstGeom prst="rect">
            <a:avLst/>
          </a:prstGeom>
        </p:spPr>
        <p:txBody>
          <a:bodyPr>
            <a:normAutofit/>
          </a:bodyPr>
          <a:lstStyle>
            <a:lvl1pPr marL="317500" marR="0" indent="-317500" algn="l" defTabSz="412750" latinLnBrk="0">
              <a:lnSpc>
                <a:spcPct val="100000"/>
              </a:lnSpc>
              <a:spcBef>
                <a:spcPts val="295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6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635000" marR="0" indent="-317500" algn="l" defTabSz="412750" latinLnBrk="0">
              <a:lnSpc>
                <a:spcPct val="100000"/>
              </a:lnSpc>
              <a:spcBef>
                <a:spcPts val="295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6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952500" marR="0" indent="-317500" algn="l" defTabSz="412750" latinLnBrk="0">
              <a:lnSpc>
                <a:spcPct val="100000"/>
              </a:lnSpc>
              <a:spcBef>
                <a:spcPts val="295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6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270000" marR="0" indent="-317500" algn="l" defTabSz="412750" latinLnBrk="0">
              <a:lnSpc>
                <a:spcPct val="100000"/>
              </a:lnSpc>
              <a:spcBef>
                <a:spcPts val="295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6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1587500" marR="0" indent="-317500" algn="l" defTabSz="412750" latinLnBrk="0">
              <a:lnSpc>
                <a:spcPct val="100000"/>
              </a:lnSpc>
              <a:spcBef>
                <a:spcPts val="295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6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1905000" marR="0" indent="-317500" algn="l" defTabSz="412750" latinLnBrk="0">
              <a:lnSpc>
                <a:spcPct val="100000"/>
              </a:lnSpc>
              <a:spcBef>
                <a:spcPts val="295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6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2222500" marR="0" indent="-317500" algn="l" defTabSz="412750" latinLnBrk="0">
              <a:lnSpc>
                <a:spcPct val="100000"/>
              </a:lnSpc>
              <a:spcBef>
                <a:spcPts val="295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6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2540000" marR="0" indent="-317500" algn="l" defTabSz="412750" latinLnBrk="0">
              <a:lnSpc>
                <a:spcPct val="100000"/>
              </a:lnSpc>
              <a:spcBef>
                <a:spcPts val="295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6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2857500" marR="0" indent="-317500" algn="l" defTabSz="412750" latinLnBrk="0">
              <a:lnSpc>
                <a:spcPct val="100000"/>
              </a:lnSpc>
              <a:spcBef>
                <a:spcPts val="295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6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algn="just"/>
            <a:r>
              <a:rPr lang="es-ES" sz="1800" b="1" kern="0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Internacionalización del peso (RUT simplificado): </a:t>
            </a:r>
            <a:r>
              <a:rPr lang="es-ES" sz="1800" kern="0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abril-mayo 2022.</a:t>
            </a:r>
            <a:endParaRPr lang="es-ES" sz="1800" b="1" kern="0" dirty="0">
              <a:solidFill>
                <a:srgbClr val="002060"/>
              </a:solidFill>
              <a:latin typeface="+mn-lt"/>
              <a:cs typeface="Times New Roman" panose="02020603050405020304" pitchFamily="18" charset="0"/>
            </a:endParaRPr>
          </a:p>
          <a:p>
            <a:pPr algn="just"/>
            <a:r>
              <a:rPr lang="es-ES" sz="1800" b="1" kern="0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Resiliencia del sistema financiero y sus infraestructuras: </a:t>
            </a:r>
            <a:r>
              <a:rPr lang="es-ES" sz="1800" kern="0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Segundo semestre.</a:t>
            </a:r>
            <a:endParaRPr lang="es-ES" sz="1800" b="1" kern="0" dirty="0">
              <a:solidFill>
                <a:srgbClr val="002060"/>
              </a:solidFill>
              <a:latin typeface="+mn-lt"/>
              <a:cs typeface="Times New Roman" panose="02020603050405020304" pitchFamily="18" charset="0"/>
            </a:endParaRPr>
          </a:p>
          <a:p>
            <a:pPr algn="just"/>
            <a:r>
              <a:rPr lang="es-ES" sz="1800" b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Regulación de Apuestas Digitales: </a:t>
            </a:r>
            <a:r>
              <a:rPr lang="es-ES" sz="1800" dirty="0">
                <a:solidFill>
                  <a:srgbClr val="00206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Segundo semestre.</a:t>
            </a:r>
            <a:endParaRPr lang="es-ES" sz="1800" b="1" dirty="0">
              <a:solidFill>
                <a:srgbClr val="002060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es-ES" sz="1800" dirty="0">
              <a:solidFill>
                <a:srgbClr val="002060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2882962"/>
      </p:ext>
    </p:extLst>
  </p:cSld>
  <p:clrMapOvr>
    <a:masterClrMapping/>
  </p:clrMapOvr>
  <p:transition spd="med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Ministerio de Hacienda"/>
          <p:cNvSpPr txBox="1"/>
          <p:nvPr/>
        </p:nvSpPr>
        <p:spPr>
          <a:xfrm>
            <a:off x="7768206" y="4904268"/>
            <a:ext cx="3930783" cy="436017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25400" tIns="25400" rIns="25400" bIns="25400">
            <a:spAutoFit/>
          </a:bodyPr>
          <a:lstStyle>
            <a:lvl1pPr>
              <a:defRPr sz="5000" b="0">
                <a:solidFill>
                  <a:srgbClr val="2C2F33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 marL="0" marR="0" lvl="0" indent="0" algn="r" defTabSz="41275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2500" b="0" i="0" u="none" strike="noStrike" kern="0" cap="none" spc="0" normalizeH="0" baseline="0" noProof="0" dirty="0">
                <a:ln>
                  <a:noFill/>
                </a:ln>
                <a:solidFill>
                  <a:srgbClr val="2C2F33"/>
                </a:solidFill>
                <a:effectLst/>
                <a:uLnTx/>
                <a:uFillTx/>
                <a:latin typeface="Helvetica Neue Light"/>
                <a:sym typeface="Helvetica Neue Light"/>
              </a:rPr>
              <a:t>22 de marzo de 2022</a:t>
            </a:r>
          </a:p>
        </p:txBody>
      </p:sp>
      <p:sp>
        <p:nvSpPr>
          <p:cNvPr id="121" name="Línea"/>
          <p:cNvSpPr/>
          <p:nvPr/>
        </p:nvSpPr>
        <p:spPr>
          <a:xfrm flipH="1" flipV="1">
            <a:off x="7339580" y="5670240"/>
            <a:ext cx="0" cy="1084510"/>
          </a:xfrm>
          <a:prstGeom prst="line">
            <a:avLst/>
          </a:prstGeom>
          <a:ln w="50800">
            <a:solidFill>
              <a:srgbClr val="2C2F33"/>
            </a:solidFill>
            <a:miter lim="400000"/>
          </a:ln>
        </p:spPr>
        <p:txBody>
          <a:bodyPr lIns="0" tIns="0" rIns="0" bIns="0" anchor="ctr"/>
          <a:lstStyle/>
          <a:p>
            <a:pPr marL="0" marR="0" lvl="0" indent="0" algn="ctr" defTabSz="41275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kumimoji="0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 Medium"/>
              <a:sym typeface="Helvetica Neue Medium"/>
            </a:endParaRPr>
          </a:p>
        </p:txBody>
      </p:sp>
      <p:sp>
        <p:nvSpPr>
          <p:cNvPr id="122" name="Reforma Constitucional que modifica…"/>
          <p:cNvSpPr txBox="1"/>
          <p:nvPr/>
        </p:nvSpPr>
        <p:spPr>
          <a:xfrm>
            <a:off x="441902" y="2393324"/>
            <a:ext cx="11492753" cy="15286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25400" tIns="25400" rIns="25400" bIns="25400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algn="l">
              <a:defRPr sz="5000">
                <a:solidFill>
                  <a:srgbClr val="103C67"/>
                </a:solidFill>
                <a:latin typeface="Helvetica Neue Light"/>
                <a:ea typeface="Helvetica Neue Light"/>
                <a:cs typeface="Helvetica Neue Light"/>
              </a:defRPr>
            </a:lvl1pPr>
          </a:lstStyle>
          <a:p>
            <a:pPr marL="0" marR="0" lvl="0" indent="0" algn="ctr" defTabSz="41275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800" b="1" i="0" u="none" strike="noStrike" kern="0" cap="none" spc="0" normalizeH="0" baseline="0" noProof="0" dirty="0">
                <a:ln>
                  <a:noFill/>
                </a:ln>
                <a:solidFill>
                  <a:srgbClr val="103C67"/>
                </a:solidFill>
                <a:effectLst/>
                <a:uLnTx/>
                <a:uFillTx/>
                <a:latin typeface="Helvetica Neue Light"/>
                <a:sym typeface="Helvetica Neue Light"/>
              </a:rPr>
              <a:t>Escenario Económico y </a:t>
            </a:r>
          </a:p>
          <a:p>
            <a:pPr marL="0" marR="0" lvl="0" indent="0" algn="ctr" defTabSz="41275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800" b="1" i="0" u="none" strike="noStrike" kern="0" cap="none" spc="0" normalizeH="0" baseline="0" noProof="0" dirty="0">
                <a:ln>
                  <a:noFill/>
                </a:ln>
                <a:solidFill>
                  <a:srgbClr val="103C67"/>
                </a:solidFill>
                <a:effectLst/>
                <a:uLnTx/>
                <a:uFillTx/>
                <a:latin typeface="Helvetica Neue Light"/>
                <a:sym typeface="Helvetica Neue Light"/>
              </a:rPr>
              <a:t>Agenda Legislativa Ministerial</a:t>
            </a:r>
          </a:p>
        </p:txBody>
      </p:sp>
      <p:sp>
        <p:nvSpPr>
          <p:cNvPr id="6" name="Ignacio Briones R.    Ministro de Hacienda">
            <a:extLst>
              <a:ext uri="{FF2B5EF4-FFF2-40B4-BE49-F238E27FC236}">
                <a16:creationId xmlns:a16="http://schemas.microsoft.com/office/drawing/2014/main" id="{34CE2712-8F63-4AC8-B7D6-FA8F1E9B7FDD}"/>
              </a:ext>
            </a:extLst>
          </p:cNvPr>
          <p:cNvSpPr txBox="1"/>
          <p:nvPr/>
        </p:nvSpPr>
        <p:spPr>
          <a:xfrm>
            <a:off x="3190876" y="5549291"/>
            <a:ext cx="8718272" cy="12054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25400" tIns="25400" rIns="25400" bIns="25400" anchor="ctr">
            <a:spAutoFit/>
          </a:bodyPr>
          <a:lstStyle>
            <a:lvl1pPr>
              <a:defRPr sz="5000" b="0">
                <a:solidFill>
                  <a:srgbClr val="2C2F33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 marL="0" marR="0" lvl="0" indent="0" algn="l" defTabSz="41275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2500" b="0" i="0" u="none" strike="noStrike" kern="0" cap="none" spc="0" normalizeH="0" baseline="0" noProof="0" dirty="0">
                <a:ln>
                  <a:noFill/>
                </a:ln>
                <a:solidFill>
                  <a:srgbClr val="2C2F33"/>
                </a:solidFill>
                <a:effectLst/>
                <a:uLnTx/>
                <a:uFillTx/>
                <a:latin typeface="Helvetica Neue Light"/>
                <a:sym typeface="Helvetica Neue Light"/>
              </a:rPr>
              <a:t>Mario Marcel </a:t>
            </a:r>
            <a:r>
              <a:rPr kumimoji="0" lang="es-CL" sz="2500" b="0" i="0" u="none" strike="noStrike" kern="0" cap="none" spc="0" normalizeH="0" baseline="0" noProof="0" dirty="0" err="1">
                <a:ln>
                  <a:noFill/>
                </a:ln>
                <a:solidFill>
                  <a:srgbClr val="2C2F33"/>
                </a:solidFill>
                <a:effectLst/>
                <a:uLnTx/>
                <a:uFillTx/>
                <a:latin typeface="Helvetica Neue Light"/>
                <a:sym typeface="Helvetica Neue Light"/>
              </a:rPr>
              <a:t>Cullell</a:t>
            </a:r>
            <a:r>
              <a:rPr kumimoji="0" lang="es-CL" sz="2500" b="0" i="0" u="none" strike="noStrike" kern="0" cap="none" spc="0" normalizeH="0" baseline="0" noProof="0" dirty="0">
                <a:ln>
                  <a:noFill/>
                </a:ln>
                <a:solidFill>
                  <a:srgbClr val="2C2F33"/>
                </a:solidFill>
                <a:effectLst/>
                <a:uLnTx/>
                <a:uFillTx/>
                <a:latin typeface="Helvetica Neue Light"/>
                <a:sym typeface="Helvetica Neue Light"/>
              </a:rPr>
              <a:t>        	 	      Ministro de Hacienda </a:t>
            </a:r>
          </a:p>
          <a:p>
            <a:pPr marL="0" marR="0" lvl="0" indent="0" algn="l" defTabSz="41275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2500" b="0" i="0" u="none" strike="noStrike" kern="0" cap="none" spc="0" normalizeH="0" baseline="0" noProof="0" dirty="0">
                <a:ln>
                  <a:noFill/>
                </a:ln>
                <a:solidFill>
                  <a:srgbClr val="2C2F33"/>
                </a:solidFill>
                <a:effectLst/>
                <a:uLnTx/>
                <a:uFillTx/>
                <a:latin typeface="Helvetica Neue Light"/>
                <a:sym typeface="Helvetica Neue Light"/>
              </a:rPr>
              <a:t>Claudia Sanhueza Riveros	  	 Subsecretaria de Hacienda</a:t>
            </a:r>
          </a:p>
          <a:p>
            <a:pPr marL="0" marR="0" lvl="0" indent="0" algn="l" defTabSz="41275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2500" b="0" i="0" u="none" strike="noStrike" kern="0" cap="none" spc="0" normalizeH="0" baseline="0" noProof="0" dirty="0">
                <a:ln>
                  <a:noFill/>
                </a:ln>
                <a:solidFill>
                  <a:srgbClr val="2C2F33"/>
                </a:solidFill>
                <a:effectLst/>
                <a:uLnTx/>
                <a:uFillTx/>
                <a:latin typeface="Helvetica Neue Light"/>
                <a:sym typeface="Helvetica Neue Light"/>
              </a:rPr>
              <a:t>Javiera Martínez Fariña			 Directora de Presupuestos</a:t>
            </a:r>
          </a:p>
        </p:txBody>
      </p:sp>
    </p:spTree>
    <p:extLst>
      <p:ext uri="{BB962C8B-B14F-4D97-AF65-F5344CB8AC3E}">
        <p14:creationId xmlns:p14="http://schemas.microsoft.com/office/powerpoint/2010/main" val="4071945189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D4EF4357-69FF-294A-AF7F-5BF35D2B0ED9}"/>
              </a:ext>
            </a:extLst>
          </p:cNvPr>
          <p:cNvSpPr txBox="1"/>
          <p:nvPr/>
        </p:nvSpPr>
        <p:spPr>
          <a:xfrm>
            <a:off x="11493500" y="6447631"/>
            <a:ext cx="838200" cy="41036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L" sz="2000" b="1" dirty="0">
                <a:solidFill>
                  <a:srgbClr val="002060"/>
                </a:solidFill>
                <a:latin typeface="Helvetica" pitchFamily="2" charset="0"/>
                <a:ea typeface="Helvetica Neue"/>
                <a:cs typeface="Helvetica Neue"/>
                <a:sym typeface="Helvetica Neue"/>
              </a:rPr>
              <a:t>1</a:t>
            </a:r>
            <a:endParaRPr kumimoji="0" lang="es-ES" sz="2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Helvetica" pitchFamily="2" charset="0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5" name="CuadroTexto 10">
            <a:extLst>
              <a:ext uri="{FF2B5EF4-FFF2-40B4-BE49-F238E27FC236}">
                <a16:creationId xmlns:a16="http://schemas.microsoft.com/office/drawing/2014/main" id="{A29275F8-D4DD-9A4E-AF49-00DA342DF8B8}"/>
              </a:ext>
            </a:extLst>
          </p:cNvPr>
          <p:cNvSpPr txBox="1"/>
          <p:nvPr/>
        </p:nvSpPr>
        <p:spPr>
          <a:xfrm>
            <a:off x="64315" y="6509418"/>
            <a:ext cx="1064019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Neue"/>
              </a:rPr>
              <a:t>Fuente: </a:t>
            </a:r>
            <a:r>
              <a:rPr kumimoji="0" lang="es-CL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Neue"/>
              </a:rPr>
              <a:t>Bloomberg</a:t>
            </a:r>
            <a:r>
              <a:rPr kumimoji="0" lang="es-CL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Neue"/>
              </a:rPr>
              <a:t>.</a:t>
            </a:r>
          </a:p>
        </p:txBody>
      </p:sp>
      <p:graphicFrame>
        <p:nvGraphicFramePr>
          <p:cNvPr id="9" name="Gráfico 8">
            <a:extLst>
              <a:ext uri="{FF2B5EF4-FFF2-40B4-BE49-F238E27FC236}">
                <a16:creationId xmlns:a16="http://schemas.microsoft.com/office/drawing/2014/main" id="{15324145-E392-4578-9547-F81FBB68700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14159300"/>
              </p:ext>
            </p:extLst>
          </p:nvPr>
        </p:nvGraphicFramePr>
        <p:xfrm>
          <a:off x="4297141" y="2357306"/>
          <a:ext cx="3814984" cy="42752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47F2C29A-E438-4D6F-8C82-958D68B5FC2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71300402"/>
              </p:ext>
            </p:extLst>
          </p:nvPr>
        </p:nvGraphicFramePr>
        <p:xfrm>
          <a:off x="208377" y="2357306"/>
          <a:ext cx="3997504" cy="41521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00DE4D3C-0264-467A-AF86-1A7F9FFEF6A0}"/>
              </a:ext>
            </a:extLst>
          </p:cNvPr>
          <p:cNvSpPr txBox="1"/>
          <p:nvPr/>
        </p:nvSpPr>
        <p:spPr>
          <a:xfrm>
            <a:off x="1215658" y="225472"/>
            <a:ext cx="10872878" cy="240065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285750" indent="-285750" algn="just" defTabSz="412750" hangingPunct="0">
              <a:buFont typeface="Arial" panose="020B0604020202020204" pitchFamily="34" charset="0"/>
              <a:buChar char="•"/>
              <a:defRPr/>
            </a:pPr>
            <a:r>
              <a:rPr lang="es-ES" b="1" kern="0" dirty="0">
                <a:solidFill>
                  <a:srgbClr val="103C67"/>
                </a:solidFill>
                <a:latin typeface="Helvetica Neue Light"/>
              </a:rPr>
              <a:t>Luego de una rápida recuperación global, se espera que las principales economías moderen sus tasas de crecimiento.</a:t>
            </a:r>
          </a:p>
          <a:p>
            <a:pPr marL="285750" indent="-285750" algn="just" defTabSz="412750" hangingPunct="0">
              <a:buFont typeface="Arial" panose="020B0604020202020204" pitchFamily="34" charset="0"/>
              <a:buChar char="•"/>
              <a:defRPr/>
            </a:pPr>
            <a:r>
              <a:rPr lang="es-ES" b="1" kern="0" dirty="0">
                <a:solidFill>
                  <a:srgbClr val="103C67"/>
                </a:solidFill>
                <a:latin typeface="Helvetica Neue Light"/>
                <a:sym typeface="Helvetica Neue Light"/>
              </a:rPr>
              <a:t>La elevada inflación es un fenómeno transversal y podría mantenerse.</a:t>
            </a:r>
          </a:p>
          <a:p>
            <a:pPr marL="285750" indent="-285750" algn="just" defTabSz="412750" hangingPunct="0">
              <a:buFont typeface="Arial" panose="020B0604020202020204" pitchFamily="34" charset="0"/>
              <a:buChar char="•"/>
              <a:defRPr/>
            </a:pPr>
            <a:r>
              <a:rPr lang="es-CL" b="1" kern="0" dirty="0">
                <a:solidFill>
                  <a:srgbClr val="103C67"/>
                </a:solidFill>
                <a:latin typeface="Helvetica Neue Light"/>
              </a:rPr>
              <a:t>El conflicto Ruso – Ucraniano impactó fuertemente la cotización de materias primas (petróleo y productos agrícolas).</a:t>
            </a:r>
          </a:p>
          <a:p>
            <a:pPr marL="285750" indent="-285750" algn="just" defTabSz="412750" hangingPunct="0">
              <a:buFont typeface="Arial" panose="020B0604020202020204" pitchFamily="34" charset="0"/>
              <a:buChar char="•"/>
              <a:defRPr/>
            </a:pPr>
            <a:r>
              <a:rPr lang="es-ES" b="1" kern="0" dirty="0">
                <a:solidFill>
                  <a:srgbClr val="103C67"/>
                </a:solidFill>
                <a:latin typeface="Helvetica Neue Light"/>
              </a:rPr>
              <a:t>Los bancos centrales subirían de forma más agresiva las tasas. Pero, a mediano plazo, en algunos países ya se anticipan reversiones por el efecto contractivo que tendrá el aumento del petróleo.</a:t>
            </a:r>
            <a:endParaRPr lang="es-CL" b="1" kern="0" dirty="0">
              <a:solidFill>
                <a:srgbClr val="103C67"/>
              </a:solidFill>
              <a:latin typeface="Helvetica Neue Light"/>
              <a:sym typeface="Helvetica Neue Light"/>
            </a:endParaRPr>
          </a:p>
          <a:p>
            <a:pPr marL="457200" indent="-457200" defTabSz="825500" hangingPunct="0">
              <a:buFont typeface="Arial" panose="020B0604020202020204" pitchFamily="34" charset="0"/>
              <a:buChar char="•"/>
            </a:pPr>
            <a:endParaRPr lang="es-CL" sz="2400" kern="0" dirty="0">
              <a:sym typeface="Helvetica Neue Light"/>
            </a:endParaRPr>
          </a:p>
        </p:txBody>
      </p:sp>
      <p:graphicFrame>
        <p:nvGraphicFramePr>
          <p:cNvPr id="10" name="Gráfico 9">
            <a:extLst>
              <a:ext uri="{FF2B5EF4-FFF2-40B4-BE49-F238E27FC236}">
                <a16:creationId xmlns:a16="http://schemas.microsoft.com/office/drawing/2014/main" id="{3A0F4484-3642-4673-BE92-188D7CD2B63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50232475"/>
              </p:ext>
            </p:extLst>
          </p:nvPr>
        </p:nvGraphicFramePr>
        <p:xfrm>
          <a:off x="8112918" y="2357306"/>
          <a:ext cx="3887787" cy="43983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9322957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¿Por qué estamos haciendo lo que estamos haciendo?"/>
          <p:cNvSpPr txBox="1"/>
          <p:nvPr/>
        </p:nvSpPr>
        <p:spPr>
          <a:xfrm>
            <a:off x="1379917" y="172423"/>
            <a:ext cx="10693021" cy="1159292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25400" tIns="25400" rIns="25400" bIns="25400">
            <a:spAutoFit/>
          </a:bodyPr>
          <a:lstStyle>
            <a:defPPr>
              <a:defRPr lang="es-CL"/>
            </a:defPPr>
            <a:lvl1pPr marR="0" lvl="0" indent="0" algn="just" defTabSz="41275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000" b="1" i="0" u="none" strike="noStrike" kern="0" cap="none" spc="0" normalizeH="0" baseline="0">
                <a:ln>
                  <a:noFill/>
                </a:ln>
                <a:solidFill>
                  <a:srgbClr val="103C67"/>
                </a:solidFill>
                <a:effectLst/>
                <a:uLnTx/>
                <a:uFillTx/>
                <a:latin typeface="Helvetica Neue Light"/>
                <a:ea typeface="Helvetica Neue Light"/>
                <a:cs typeface="Helvetica Neue Light"/>
              </a:defRPr>
            </a:lvl1pPr>
          </a:lstStyle>
          <a:p>
            <a:pPr marL="0" marR="0" lvl="0" indent="0" algn="just" defTabSz="41275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2400" b="1" i="0" u="none" strike="noStrike" kern="0" cap="none" spc="0" normalizeH="0" baseline="0" noProof="0" dirty="0">
                <a:ln>
                  <a:noFill/>
                </a:ln>
                <a:solidFill>
                  <a:srgbClr val="103C67"/>
                </a:solidFill>
                <a:effectLst/>
                <a:uLnTx/>
                <a:uFillTx/>
                <a:latin typeface="Helvetica Neue Light"/>
              </a:rPr>
              <a:t>El PIB creció 11,7% en 2021, recuperándose de la pandemia. Sin embargo, la economía llegó a su </a:t>
            </a:r>
            <a:r>
              <a:rPr kumimoji="0" lang="es-CL" sz="2400" b="1" i="1" u="none" strike="noStrike" kern="0" cap="none" spc="0" normalizeH="0" baseline="0" noProof="0" dirty="0">
                <a:ln>
                  <a:noFill/>
                </a:ln>
                <a:solidFill>
                  <a:srgbClr val="103C67"/>
                </a:solidFill>
                <a:effectLst/>
                <a:uLnTx/>
                <a:uFillTx/>
                <a:latin typeface="Helvetica Neue Light"/>
              </a:rPr>
              <a:t>peak</a:t>
            </a:r>
            <a:r>
              <a:rPr kumimoji="0" lang="es-CL" sz="2400" b="1" i="0" u="none" strike="noStrike" kern="0" cap="none" spc="0" normalizeH="0" baseline="0" noProof="0" dirty="0">
                <a:ln>
                  <a:noFill/>
                </a:ln>
                <a:solidFill>
                  <a:srgbClr val="103C67"/>
                </a:solidFill>
                <a:effectLst/>
                <a:uLnTx/>
                <a:uFillTx/>
                <a:latin typeface="Helvetica Neue Light"/>
              </a:rPr>
              <a:t> de expansión durante fines de 2021 y en los últimos meses ya habría comenzado una senda de ajuste en diversos</a:t>
            </a:r>
            <a:r>
              <a:rPr kumimoji="0" lang="es-CL" sz="2400" b="1" i="0" u="none" strike="noStrike" kern="0" cap="none" spc="0" normalizeH="0" noProof="0" dirty="0">
                <a:ln>
                  <a:noFill/>
                </a:ln>
                <a:solidFill>
                  <a:srgbClr val="103C67"/>
                </a:solidFill>
                <a:effectLst/>
                <a:uLnTx/>
                <a:uFillTx/>
                <a:latin typeface="Helvetica Neue Light"/>
              </a:rPr>
              <a:t> sectores</a:t>
            </a:r>
            <a:r>
              <a:rPr kumimoji="0" lang="es-CL" sz="2400" b="1" i="0" u="none" strike="noStrike" kern="0" cap="none" spc="0" normalizeH="0" baseline="0" noProof="0" dirty="0">
                <a:ln>
                  <a:noFill/>
                </a:ln>
                <a:solidFill>
                  <a:srgbClr val="103C67"/>
                </a:solidFill>
                <a:effectLst/>
                <a:uLnTx/>
                <a:uFillTx/>
                <a:latin typeface="Helvetica Neue Light"/>
              </a:rPr>
              <a:t>.</a:t>
            </a:r>
          </a:p>
        </p:txBody>
      </p:sp>
      <p:sp>
        <p:nvSpPr>
          <p:cNvPr id="14" name="CuadroTexto 10">
            <a:extLst>
              <a:ext uri="{FF2B5EF4-FFF2-40B4-BE49-F238E27FC236}">
                <a16:creationId xmlns:a16="http://schemas.microsoft.com/office/drawing/2014/main" id="{D7C8AAFF-1965-4D32-8E81-40E48EEA5BC7}"/>
              </a:ext>
            </a:extLst>
          </p:cNvPr>
          <p:cNvSpPr txBox="1"/>
          <p:nvPr/>
        </p:nvSpPr>
        <p:spPr>
          <a:xfrm>
            <a:off x="100358" y="6529704"/>
            <a:ext cx="10859695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/>
              </a:rPr>
              <a:t>Fuente: </a:t>
            </a:r>
            <a:r>
              <a:rPr kumimoji="0" lang="es-CL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/>
              </a:rPr>
              <a:t>Banco Central de Chile.</a:t>
            </a:r>
            <a:endParaRPr kumimoji="0" lang="es-CL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highlight>
                <a:srgbClr val="FFFF00"/>
              </a:highlight>
              <a:uLnTx/>
              <a:uFillTx/>
              <a:latin typeface="Helvetica Neue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D4EF4357-69FF-294A-AF7F-5BF35D2B0ED9}"/>
              </a:ext>
            </a:extLst>
          </p:cNvPr>
          <p:cNvSpPr txBox="1"/>
          <p:nvPr/>
        </p:nvSpPr>
        <p:spPr>
          <a:xfrm>
            <a:off x="11493500" y="6447631"/>
            <a:ext cx="838200" cy="41036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itchFamily="2" charset="0"/>
                <a:ea typeface="Helvetica Neue"/>
                <a:cs typeface="Helvetica Neue"/>
                <a:sym typeface="Helvetica Neue"/>
              </a:rPr>
              <a:t>2</a:t>
            </a:r>
          </a:p>
        </p:txBody>
      </p:sp>
      <p:graphicFrame>
        <p:nvGraphicFramePr>
          <p:cNvPr id="11" name="Gráfico 10">
            <a:extLst>
              <a:ext uri="{FF2B5EF4-FFF2-40B4-BE49-F238E27FC236}">
                <a16:creationId xmlns:a16="http://schemas.microsoft.com/office/drawing/2014/main" id="{0E929AC1-58C0-43E1-ADFB-E952DD7BAD0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25614230"/>
              </p:ext>
            </p:extLst>
          </p:nvPr>
        </p:nvGraphicFramePr>
        <p:xfrm>
          <a:off x="4224447" y="1474703"/>
          <a:ext cx="3889375" cy="48244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2" name="Gráfico 11">
            <a:extLst>
              <a:ext uri="{FF2B5EF4-FFF2-40B4-BE49-F238E27FC236}">
                <a16:creationId xmlns:a16="http://schemas.microsoft.com/office/drawing/2014/main" id="{04E74720-F905-4D38-B7DC-B186A205095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4458579"/>
              </p:ext>
            </p:extLst>
          </p:nvPr>
        </p:nvGraphicFramePr>
        <p:xfrm>
          <a:off x="8183563" y="1376363"/>
          <a:ext cx="3889375" cy="48244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3" name="Gráfico 12">
            <a:extLst>
              <a:ext uri="{FF2B5EF4-FFF2-40B4-BE49-F238E27FC236}">
                <a16:creationId xmlns:a16="http://schemas.microsoft.com/office/drawing/2014/main" id="{6BD40969-9312-488C-85DB-95B868BB190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388532"/>
              </p:ext>
            </p:extLst>
          </p:nvPr>
        </p:nvGraphicFramePr>
        <p:xfrm>
          <a:off x="119062" y="1563727"/>
          <a:ext cx="4035644" cy="46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5254729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¿Por qué estamos haciendo lo que estamos haciendo?"/>
          <p:cNvSpPr txBox="1"/>
          <p:nvPr/>
        </p:nvSpPr>
        <p:spPr>
          <a:xfrm>
            <a:off x="377948" y="1435460"/>
            <a:ext cx="4075106" cy="4729500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5400" tIns="25400" rIns="25400" bIns="25400">
            <a:spAutoFit/>
          </a:bodyPr>
          <a:lstStyle>
            <a:defPPr>
              <a:defRPr lang="es-CL"/>
            </a:defPPr>
            <a:lvl1pPr marR="0" lvl="0" indent="0" algn="just" defTabSz="41275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000" b="1" i="0" u="none" strike="noStrike" kern="0" cap="none" spc="0" normalizeH="0" baseline="0">
                <a:ln>
                  <a:noFill/>
                </a:ln>
                <a:solidFill>
                  <a:srgbClr val="103C67"/>
                </a:solidFill>
                <a:effectLst/>
                <a:uLnTx/>
                <a:uFillTx/>
                <a:latin typeface="Helvetica Neue Light"/>
                <a:ea typeface="Helvetica Neue Light"/>
                <a:cs typeface="Helvetica Neue Light"/>
              </a:defRPr>
            </a:lvl1pPr>
          </a:lstStyle>
          <a:p>
            <a:pPr marL="342900" marR="0" lvl="0" indent="-342900" defTabSz="41275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ES" dirty="0"/>
              <a:t>El Consumo Privado se mantiene en niveles elevados pero ya muestra caída en bienes. Es parte del proceso de adecuación que es necesario para reducir las presiones inflacionarias.</a:t>
            </a:r>
          </a:p>
          <a:p>
            <a:pPr marL="342900" marR="0" lvl="0" indent="-342900" defTabSz="41275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s-ES" dirty="0"/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kumimoji="0" lang="es-ES" b="1" i="0" u="none" strike="noStrike" kern="0" cap="none" spc="0" normalizeH="0" baseline="0" noProof="0" dirty="0">
                <a:ln>
                  <a:noFill/>
                </a:ln>
                <a:solidFill>
                  <a:srgbClr val="103C67"/>
                </a:solidFill>
                <a:effectLst/>
                <a:uLnTx/>
                <a:uFillTx/>
                <a:latin typeface="Helvetica Neue Light"/>
              </a:rPr>
              <a:t>En inversión</a:t>
            </a:r>
            <a:r>
              <a:rPr lang="es-ES" dirty="0"/>
              <a:t>, el</a:t>
            </a:r>
            <a:r>
              <a:rPr kumimoji="0" lang="es-ES" b="1" i="0" u="none" strike="noStrike" kern="0" cap="none" spc="0" normalizeH="0" baseline="0" noProof="0" dirty="0">
                <a:ln>
                  <a:noFill/>
                </a:ln>
                <a:solidFill>
                  <a:srgbClr val="103C67"/>
                </a:solidFill>
                <a:effectLst/>
                <a:uLnTx/>
                <a:uFillTx/>
                <a:latin typeface="Helvetica Neue Light"/>
              </a:rPr>
              <a:t> buen comportamiento de maquinaria y equipos contrasta con el panorama para la construcción y obras, donde varios indicadores han mostrado cierto deterioro en lo reciente.</a:t>
            </a:r>
            <a:endParaRPr kumimoji="0" lang="es-CL" b="1" i="0" u="none" strike="noStrike" kern="0" cap="none" spc="0" normalizeH="0" baseline="0" noProof="0" dirty="0">
              <a:ln>
                <a:noFill/>
              </a:ln>
              <a:solidFill>
                <a:srgbClr val="103C67"/>
              </a:solidFill>
              <a:effectLst/>
              <a:uLnTx/>
              <a:uFillTx/>
              <a:latin typeface="Helvetica Neue Light"/>
            </a:endParaRPr>
          </a:p>
          <a:p>
            <a:pPr marL="0" marR="0" lvl="0" indent="0" algn="just" defTabSz="41275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sz="2400" dirty="0"/>
          </a:p>
        </p:txBody>
      </p:sp>
      <p:sp>
        <p:nvSpPr>
          <p:cNvPr id="14" name="CuadroTexto 10">
            <a:extLst>
              <a:ext uri="{FF2B5EF4-FFF2-40B4-BE49-F238E27FC236}">
                <a16:creationId xmlns:a16="http://schemas.microsoft.com/office/drawing/2014/main" id="{D7C8AAFF-1965-4D32-8E81-40E48EEA5BC7}"/>
              </a:ext>
            </a:extLst>
          </p:cNvPr>
          <p:cNvSpPr txBox="1"/>
          <p:nvPr/>
        </p:nvSpPr>
        <p:spPr>
          <a:xfrm>
            <a:off x="100358" y="6529704"/>
            <a:ext cx="1085969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Neue"/>
              </a:rPr>
              <a:t>Fuente: </a:t>
            </a:r>
            <a:r>
              <a:rPr lang="es-CL" sz="1000" dirty="0">
                <a:solidFill>
                  <a:prstClr val="black"/>
                </a:solidFill>
                <a:latin typeface="Helvetica Neue"/>
              </a:rPr>
              <a:t>B</a:t>
            </a:r>
            <a:r>
              <a:rPr kumimoji="0" lang="es-CL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Neue"/>
              </a:rPr>
              <a:t>anco</a:t>
            </a:r>
            <a:r>
              <a:rPr kumimoji="0" lang="es-CL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Neue"/>
              </a:rPr>
              <a:t> Central de Chile. </a:t>
            </a:r>
          </a:p>
        </p:txBody>
      </p:sp>
      <p:graphicFrame>
        <p:nvGraphicFramePr>
          <p:cNvPr id="9" name="Gráfico 8">
            <a:extLst>
              <a:ext uri="{FF2B5EF4-FFF2-40B4-BE49-F238E27FC236}">
                <a16:creationId xmlns:a16="http://schemas.microsoft.com/office/drawing/2014/main" id="{D7703344-A123-4EE1-A8A1-6554BDCFD60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50909045"/>
              </p:ext>
            </p:extLst>
          </p:nvPr>
        </p:nvGraphicFramePr>
        <p:xfrm>
          <a:off x="4638048" y="383128"/>
          <a:ext cx="3870819" cy="31295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CuadroTexto 6">
            <a:extLst>
              <a:ext uri="{FF2B5EF4-FFF2-40B4-BE49-F238E27FC236}">
                <a16:creationId xmlns:a16="http://schemas.microsoft.com/office/drawing/2014/main" id="{D4EF4357-69FF-294A-AF7F-5BF35D2B0ED9}"/>
              </a:ext>
            </a:extLst>
          </p:cNvPr>
          <p:cNvSpPr txBox="1"/>
          <p:nvPr/>
        </p:nvSpPr>
        <p:spPr>
          <a:xfrm>
            <a:off x="11518667" y="6421868"/>
            <a:ext cx="838200" cy="41036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L" sz="2000" b="1" dirty="0">
                <a:solidFill>
                  <a:srgbClr val="002060"/>
                </a:solidFill>
                <a:latin typeface="Helvetica" pitchFamily="2" charset="0"/>
                <a:ea typeface="Helvetica Neue"/>
                <a:cs typeface="Helvetica Neue"/>
                <a:sym typeface="Helvetica Neue"/>
              </a:rPr>
              <a:t>3</a:t>
            </a:r>
            <a:endParaRPr kumimoji="0" lang="es-ES" sz="2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Helvetica" pitchFamily="2" charset="0"/>
              <a:ea typeface="Helvetica Neue"/>
              <a:cs typeface="Helvetica Neue"/>
              <a:sym typeface="Helvetica Neue"/>
            </a:endParaRPr>
          </a:p>
        </p:txBody>
      </p:sp>
      <p:graphicFrame>
        <p:nvGraphicFramePr>
          <p:cNvPr id="10" name="Gráfico 9">
            <a:extLst>
              <a:ext uri="{FF2B5EF4-FFF2-40B4-BE49-F238E27FC236}">
                <a16:creationId xmlns:a16="http://schemas.microsoft.com/office/drawing/2014/main" id="{81CD2EE1-F5DC-48CE-9BCB-5C8395C31F5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89590769"/>
              </p:ext>
            </p:extLst>
          </p:nvPr>
        </p:nvGraphicFramePr>
        <p:xfrm>
          <a:off x="8358872" y="3665219"/>
          <a:ext cx="3887788" cy="31107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1" name="Gráfico 10">
            <a:extLst>
              <a:ext uri="{FF2B5EF4-FFF2-40B4-BE49-F238E27FC236}">
                <a16:creationId xmlns:a16="http://schemas.microsoft.com/office/drawing/2014/main" id="{ED12B9E6-9925-4F13-B9AE-DA0140C0463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59871087"/>
              </p:ext>
            </p:extLst>
          </p:nvPr>
        </p:nvGraphicFramePr>
        <p:xfrm>
          <a:off x="8321181" y="326816"/>
          <a:ext cx="3870819" cy="31295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7" name="Gráfico 16">
            <a:extLst>
              <a:ext uri="{FF2B5EF4-FFF2-40B4-BE49-F238E27FC236}">
                <a16:creationId xmlns:a16="http://schemas.microsoft.com/office/drawing/2014/main" id="{FD221937-1B32-4D93-A28E-93806BEC869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48997318"/>
              </p:ext>
            </p:extLst>
          </p:nvPr>
        </p:nvGraphicFramePr>
        <p:xfrm>
          <a:off x="4667218" y="3665218"/>
          <a:ext cx="3887788" cy="28644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18403397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¿Por qué estamos haciendo lo que estamos haciendo?"/>
          <p:cNvSpPr txBox="1"/>
          <p:nvPr/>
        </p:nvSpPr>
        <p:spPr>
          <a:xfrm>
            <a:off x="1352121" y="217001"/>
            <a:ext cx="10442123" cy="789960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5400" tIns="25400" rIns="25400" bIns="25400">
            <a:spAutoFit/>
          </a:bodyPr>
          <a:lstStyle>
            <a:defPPr>
              <a:defRPr lang="es-CL"/>
            </a:defPPr>
            <a:lvl1pPr marR="0" lvl="0" indent="0" algn="just" defTabSz="41275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000" b="1" i="0" u="none" strike="noStrike" kern="0" cap="none" spc="0" normalizeH="0" baseline="0">
                <a:ln>
                  <a:noFill/>
                </a:ln>
                <a:solidFill>
                  <a:srgbClr val="103C67"/>
                </a:solidFill>
                <a:effectLst/>
                <a:uLnTx/>
                <a:uFillTx/>
                <a:latin typeface="Helvetica Neue Light"/>
                <a:ea typeface="Helvetica Neue Light"/>
                <a:cs typeface="Helvetica Neue Light"/>
              </a:defRPr>
            </a:lvl1pPr>
          </a:lstStyle>
          <a:p>
            <a:pPr marL="0" marR="0" lvl="0" indent="0" algn="just" defTabSz="41275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0" cap="none" spc="0" normalizeH="0" baseline="0" noProof="0" dirty="0">
                <a:ln>
                  <a:noFill/>
                </a:ln>
                <a:solidFill>
                  <a:srgbClr val="103C67"/>
                </a:solidFill>
                <a:effectLst/>
                <a:uLnTx/>
                <a:uFillTx/>
                <a:latin typeface="Helvetica Neue Light"/>
              </a:rPr>
              <a:t>El mercado laboral ha seguido recuperándose. Sin embargo, aún quedan brechas por cerrar.</a:t>
            </a:r>
            <a:endParaRPr kumimoji="0" lang="es-CL" sz="2400" b="1" i="0" u="none" strike="noStrike" kern="0" cap="none" spc="0" normalizeH="0" baseline="0" noProof="0" dirty="0">
              <a:ln>
                <a:noFill/>
              </a:ln>
              <a:solidFill>
                <a:srgbClr val="103C67"/>
              </a:solidFill>
              <a:effectLst/>
              <a:uLnTx/>
              <a:uFillTx/>
              <a:latin typeface="Helvetica Neue Light"/>
            </a:endParaRPr>
          </a:p>
        </p:txBody>
      </p:sp>
      <p:sp>
        <p:nvSpPr>
          <p:cNvPr id="14" name="CuadroTexto 10">
            <a:extLst>
              <a:ext uri="{FF2B5EF4-FFF2-40B4-BE49-F238E27FC236}">
                <a16:creationId xmlns:a16="http://schemas.microsoft.com/office/drawing/2014/main" id="{D7C8AAFF-1965-4D32-8E81-40E48EEA5BC7}"/>
              </a:ext>
            </a:extLst>
          </p:cNvPr>
          <p:cNvSpPr txBox="1"/>
          <p:nvPr/>
        </p:nvSpPr>
        <p:spPr>
          <a:xfrm>
            <a:off x="100358" y="6529704"/>
            <a:ext cx="1085969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Neue"/>
              </a:rPr>
              <a:t>Fuente: </a:t>
            </a:r>
            <a:r>
              <a:rPr kumimoji="0" lang="es-CL" sz="1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Neue"/>
              </a:rPr>
              <a:t>INE.</a:t>
            </a:r>
          </a:p>
        </p:txBody>
      </p:sp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6DC6DDAA-D750-4737-BE8D-6F8B8291B6F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21832309"/>
              </p:ext>
            </p:extLst>
          </p:nvPr>
        </p:nvGraphicFramePr>
        <p:xfrm>
          <a:off x="119064" y="1376362"/>
          <a:ext cx="3889374" cy="48244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1" name="Gráfico 10">
            <a:extLst>
              <a:ext uri="{FF2B5EF4-FFF2-40B4-BE49-F238E27FC236}">
                <a16:creationId xmlns:a16="http://schemas.microsoft.com/office/drawing/2014/main" id="{A5038AEB-E4A4-4767-8196-8873769F766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82262535"/>
              </p:ext>
            </p:extLst>
          </p:nvPr>
        </p:nvGraphicFramePr>
        <p:xfrm>
          <a:off x="4079875" y="1376362"/>
          <a:ext cx="4032250" cy="48244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0" name="CuadroTexto 9">
            <a:extLst>
              <a:ext uri="{FF2B5EF4-FFF2-40B4-BE49-F238E27FC236}">
                <a16:creationId xmlns:a16="http://schemas.microsoft.com/office/drawing/2014/main" id="{D4EF4357-69FF-294A-AF7F-5BF35D2B0ED9}"/>
              </a:ext>
            </a:extLst>
          </p:cNvPr>
          <p:cNvSpPr txBox="1"/>
          <p:nvPr/>
        </p:nvSpPr>
        <p:spPr>
          <a:xfrm>
            <a:off x="11493500" y="6447631"/>
            <a:ext cx="838200" cy="41036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itchFamily="2" charset="0"/>
                <a:ea typeface="Helvetica Neue"/>
                <a:cs typeface="Helvetica Neue"/>
                <a:sym typeface="Helvetica Neue"/>
              </a:rPr>
              <a:t>4</a:t>
            </a:r>
          </a:p>
        </p:txBody>
      </p:sp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id="{6B877900-37AB-48C1-9C6C-CB060DF0FEC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08242718"/>
              </p:ext>
            </p:extLst>
          </p:nvPr>
        </p:nvGraphicFramePr>
        <p:xfrm>
          <a:off x="8183562" y="1376362"/>
          <a:ext cx="3889373" cy="48244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38521125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¿Por qué estamos haciendo lo que estamos haciendo?"/>
          <p:cNvSpPr txBox="1"/>
          <p:nvPr/>
        </p:nvSpPr>
        <p:spPr>
          <a:xfrm>
            <a:off x="1413917" y="197951"/>
            <a:ext cx="10442123" cy="789960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5400" tIns="25400" rIns="25400" bIns="25400">
            <a:spAutoFit/>
          </a:bodyPr>
          <a:lstStyle>
            <a:defPPr>
              <a:defRPr lang="es-CL"/>
            </a:defPPr>
            <a:lvl1pPr marR="0" lvl="0" indent="0" algn="just" defTabSz="41275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000" b="1" i="0" u="none" strike="noStrike" kern="0" cap="none" spc="0" normalizeH="0" baseline="0">
                <a:ln>
                  <a:noFill/>
                </a:ln>
                <a:solidFill>
                  <a:srgbClr val="103C67"/>
                </a:solidFill>
                <a:effectLst/>
                <a:uLnTx/>
                <a:uFillTx/>
                <a:latin typeface="Helvetica Neue Light"/>
                <a:ea typeface="Helvetica Neue Light"/>
                <a:cs typeface="Helvetica Neue Light"/>
              </a:defRPr>
            </a:lvl1pPr>
          </a:lstStyle>
          <a:p>
            <a:pPr marL="0" marR="0" lvl="0" indent="0" algn="just" defTabSz="41275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2400" b="1" i="0" u="none" strike="noStrike" kern="0" cap="none" spc="0" normalizeH="0" baseline="0" noProof="0" dirty="0">
                <a:ln>
                  <a:noFill/>
                </a:ln>
                <a:solidFill>
                  <a:srgbClr val="103C67"/>
                </a:solidFill>
                <a:effectLst/>
                <a:uLnTx/>
                <a:uFillTx/>
                <a:latin typeface="Helvetica Neue Light"/>
              </a:rPr>
              <a:t>La inflación mantiene una fuerte tendencia al alza, siendo explicada</a:t>
            </a:r>
            <a:r>
              <a:rPr kumimoji="0" lang="es-CL" sz="2400" b="1" i="0" u="none" strike="noStrike" kern="0" cap="none" spc="0" normalizeH="0" noProof="0" dirty="0">
                <a:ln>
                  <a:noFill/>
                </a:ln>
                <a:solidFill>
                  <a:srgbClr val="103C67"/>
                </a:solidFill>
                <a:effectLst/>
                <a:uLnTx/>
                <a:uFillTx/>
                <a:latin typeface="Helvetica Neue Light"/>
              </a:rPr>
              <a:t> fuertemente por los precios de productos no volátiles.</a:t>
            </a:r>
            <a:endParaRPr kumimoji="0" lang="es-CL" sz="2400" b="1" i="0" u="none" strike="noStrike" kern="0" cap="none" spc="0" normalizeH="0" baseline="0" noProof="0" dirty="0">
              <a:ln>
                <a:noFill/>
              </a:ln>
              <a:solidFill>
                <a:srgbClr val="103C67"/>
              </a:solidFill>
              <a:effectLst/>
              <a:uLnTx/>
              <a:uFillTx/>
              <a:latin typeface="Helvetica Neue Light"/>
            </a:endParaRPr>
          </a:p>
        </p:txBody>
      </p:sp>
      <p:sp>
        <p:nvSpPr>
          <p:cNvPr id="14" name="CuadroTexto 10">
            <a:extLst>
              <a:ext uri="{FF2B5EF4-FFF2-40B4-BE49-F238E27FC236}">
                <a16:creationId xmlns:a16="http://schemas.microsoft.com/office/drawing/2014/main" id="{D7C8AAFF-1965-4D32-8E81-40E48EEA5BC7}"/>
              </a:ext>
            </a:extLst>
          </p:cNvPr>
          <p:cNvSpPr txBox="1"/>
          <p:nvPr/>
        </p:nvSpPr>
        <p:spPr>
          <a:xfrm>
            <a:off x="100358" y="6529704"/>
            <a:ext cx="1085969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Neue"/>
              </a:rPr>
              <a:t>Fuente:</a:t>
            </a:r>
            <a:r>
              <a:rPr kumimoji="0" lang="es-CL" sz="1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Neue"/>
              </a:rPr>
              <a:t> INE y Banco Central de Chile,</a:t>
            </a:r>
            <a:endParaRPr kumimoji="0" lang="es-CL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highlight>
                <a:srgbClr val="FFFF00"/>
              </a:highlight>
              <a:uLnTx/>
              <a:uFillTx/>
              <a:latin typeface="Helvetica Neue"/>
            </a:endParaRPr>
          </a:p>
        </p:txBody>
      </p:sp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id="{AC4FE8CE-4926-467D-9FF7-0FEFA0EFDBD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78425019"/>
              </p:ext>
            </p:extLst>
          </p:nvPr>
        </p:nvGraphicFramePr>
        <p:xfrm>
          <a:off x="6456040" y="1397999"/>
          <a:ext cx="5400000" cy="4802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" name="Grá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72502725"/>
              </p:ext>
            </p:extLst>
          </p:nvPr>
        </p:nvGraphicFramePr>
        <p:xfrm>
          <a:off x="263352" y="1376363"/>
          <a:ext cx="5400000" cy="48244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7" name="CuadroTexto 6">
            <a:extLst>
              <a:ext uri="{FF2B5EF4-FFF2-40B4-BE49-F238E27FC236}">
                <a16:creationId xmlns:a16="http://schemas.microsoft.com/office/drawing/2014/main" id="{D4EF4357-69FF-294A-AF7F-5BF35D2B0ED9}"/>
              </a:ext>
            </a:extLst>
          </p:cNvPr>
          <p:cNvSpPr txBox="1"/>
          <p:nvPr/>
        </p:nvSpPr>
        <p:spPr>
          <a:xfrm>
            <a:off x="11493500" y="6447631"/>
            <a:ext cx="838200" cy="41036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itchFamily="2" charset="0"/>
                <a:ea typeface="Helvetica Neue"/>
                <a:cs typeface="Helvetica Neue"/>
                <a:sym typeface="Helvetica Neue"/>
              </a:rPr>
              <a:t>5</a:t>
            </a:r>
            <a:endParaRPr kumimoji="0" lang="es-ES" sz="2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Helvetica" pitchFamily="2" charset="0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42821304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¿Por qué estamos haciendo lo que estamos haciendo?"/>
          <p:cNvSpPr txBox="1"/>
          <p:nvPr/>
        </p:nvSpPr>
        <p:spPr>
          <a:xfrm>
            <a:off x="1352121" y="217001"/>
            <a:ext cx="10726272" cy="789960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5400" tIns="25400" rIns="25400" bIns="25400">
            <a:spAutoFit/>
          </a:bodyPr>
          <a:lstStyle>
            <a:defPPr>
              <a:defRPr lang="es-CL"/>
            </a:defPPr>
            <a:lvl1pPr marR="0" lvl="0" indent="0" algn="just" defTabSz="41275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000" b="1" i="0" u="none" strike="noStrike" kern="0" cap="none" spc="0" normalizeH="0" baseline="0">
                <a:ln>
                  <a:noFill/>
                </a:ln>
                <a:solidFill>
                  <a:srgbClr val="103C67"/>
                </a:solidFill>
                <a:effectLst/>
                <a:uLnTx/>
                <a:uFillTx/>
                <a:latin typeface="Helvetica Neue Light"/>
                <a:ea typeface="Helvetica Neue Light"/>
                <a:cs typeface="Helvetica Neue Light"/>
              </a:defRPr>
            </a:lvl1pPr>
          </a:lstStyle>
          <a:p>
            <a:pPr marL="0" marR="0" lvl="0" indent="0" algn="just" defTabSz="41275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2400" b="1" i="0" u="none" strike="noStrike" kern="0" cap="none" spc="0" normalizeH="0" baseline="0" noProof="0" dirty="0">
                <a:ln>
                  <a:noFill/>
                </a:ln>
                <a:solidFill>
                  <a:srgbClr val="103C67"/>
                </a:solidFill>
                <a:effectLst/>
                <a:uLnTx/>
                <a:uFillTx/>
                <a:latin typeface="Helvetica Neue Light"/>
              </a:rPr>
              <a:t>En 2021 el DCC superó los US$20.000 millones (6,6% del PIB). El ajuste se dio principalmente debido a una fuerte caída en el ahorro nacional.</a:t>
            </a:r>
          </a:p>
        </p:txBody>
      </p:sp>
      <p:sp>
        <p:nvSpPr>
          <p:cNvPr id="14" name="CuadroTexto 10">
            <a:extLst>
              <a:ext uri="{FF2B5EF4-FFF2-40B4-BE49-F238E27FC236}">
                <a16:creationId xmlns:a16="http://schemas.microsoft.com/office/drawing/2014/main" id="{D7C8AAFF-1965-4D32-8E81-40E48EEA5BC7}"/>
              </a:ext>
            </a:extLst>
          </p:cNvPr>
          <p:cNvSpPr txBox="1"/>
          <p:nvPr/>
        </p:nvSpPr>
        <p:spPr>
          <a:xfrm>
            <a:off x="100358" y="6529704"/>
            <a:ext cx="1085969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Neue"/>
              </a:rPr>
              <a:t>Fuente: </a:t>
            </a:r>
            <a:r>
              <a:rPr kumimoji="0" lang="es-CL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Neue"/>
              </a:rPr>
              <a:t>Banco Central.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D4EF4357-69FF-294A-AF7F-5BF35D2B0ED9}"/>
              </a:ext>
            </a:extLst>
          </p:cNvPr>
          <p:cNvSpPr txBox="1"/>
          <p:nvPr/>
        </p:nvSpPr>
        <p:spPr>
          <a:xfrm>
            <a:off x="11493500" y="6447631"/>
            <a:ext cx="838200" cy="41036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itchFamily="2" charset="0"/>
                <a:ea typeface="Helvetica Neue"/>
                <a:cs typeface="Helvetica Neue"/>
                <a:sym typeface="Helvetica Neue"/>
              </a:rPr>
              <a:t>6</a:t>
            </a:r>
            <a:endParaRPr kumimoji="0" lang="es-ES" sz="2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Helvetica" pitchFamily="2" charset="0"/>
              <a:ea typeface="Helvetica Neue"/>
              <a:cs typeface="Helvetica Neue"/>
              <a:sym typeface="Helvetica Neue"/>
            </a:endParaRPr>
          </a:p>
        </p:txBody>
      </p:sp>
      <p:graphicFrame>
        <p:nvGraphicFramePr>
          <p:cNvPr id="10" name="Gráfico 9"/>
          <p:cNvGraphicFramePr>
            <a:graphicFrameLocks/>
          </p:cNvGraphicFramePr>
          <p:nvPr/>
        </p:nvGraphicFramePr>
        <p:xfrm>
          <a:off x="573578" y="1400807"/>
          <a:ext cx="11210454" cy="49809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6804565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</p:sld>
</file>

<file path=ppt/theme/theme1.xml><?xml version="1.0" encoding="utf-8"?>
<a:theme xmlns:a="http://schemas.openxmlformats.org/drawingml/2006/main" name="1_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2_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4.xml><?xml version="1.0" encoding="utf-8"?>
<a:theme xmlns:a="http://schemas.openxmlformats.org/drawingml/2006/main" name="3_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5.xml><?xml version="1.0" encoding="utf-8"?>
<a:theme xmlns:a="http://schemas.openxmlformats.org/drawingml/2006/main" name="4_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6.xml><?xml version="1.0" encoding="utf-8"?>
<a:theme xmlns:a="http://schemas.openxmlformats.org/drawingml/2006/main" name="5_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7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White">
    <a:dk1>
      <a:srgbClr val="000000"/>
    </a:dk1>
    <a:lt1>
      <a:srgbClr val="FFFFFF"/>
    </a:lt1>
    <a:dk2>
      <a:srgbClr val="5E5E5E"/>
    </a:dk2>
    <a:lt2>
      <a:srgbClr val="D5D5D5"/>
    </a:lt2>
    <a:accent1>
      <a:srgbClr val="00A2FF"/>
    </a:accent1>
    <a:accent2>
      <a:srgbClr val="16E7CF"/>
    </a:accent2>
    <a:accent3>
      <a:srgbClr val="61D836"/>
    </a:accent3>
    <a:accent4>
      <a:srgbClr val="FAE232"/>
    </a:accent4>
    <a:accent5>
      <a:srgbClr val="FF644E"/>
    </a:accent5>
    <a:accent6>
      <a:srgbClr val="EF5FA7"/>
    </a:accent6>
    <a:hlink>
      <a:srgbClr val="0000FF"/>
    </a:hlink>
    <a:folHlink>
      <a:srgbClr val="FF00FF"/>
    </a:folHlink>
  </a:clr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1.xml><?xml version="1.0" encoding="utf-8"?>
<a:themeOverride xmlns:a="http://schemas.openxmlformats.org/drawingml/2006/main">
  <a:clrScheme name="White">
    <a:dk1>
      <a:srgbClr val="000000"/>
    </a:dk1>
    <a:lt1>
      <a:srgbClr val="FFFFFF"/>
    </a:lt1>
    <a:dk2>
      <a:srgbClr val="5E5E5E"/>
    </a:dk2>
    <a:lt2>
      <a:srgbClr val="D5D5D5"/>
    </a:lt2>
    <a:accent1>
      <a:srgbClr val="00A2FF"/>
    </a:accent1>
    <a:accent2>
      <a:srgbClr val="16E7CF"/>
    </a:accent2>
    <a:accent3>
      <a:srgbClr val="61D836"/>
    </a:accent3>
    <a:accent4>
      <a:srgbClr val="FAE232"/>
    </a:accent4>
    <a:accent5>
      <a:srgbClr val="FF644E"/>
    </a:accent5>
    <a:accent6>
      <a:srgbClr val="EF5FA7"/>
    </a:accent6>
    <a:hlink>
      <a:srgbClr val="0000FF"/>
    </a:hlink>
    <a:folHlink>
      <a:srgbClr val="FF00FF"/>
    </a:folHlink>
  </a:clrScheme>
</a:themeOverride>
</file>

<file path=ppt/theme/themeOverride12.xml><?xml version="1.0" encoding="utf-8"?>
<a:themeOverride xmlns:a="http://schemas.openxmlformats.org/drawingml/2006/main">
  <a:clrScheme name="White">
    <a:dk1>
      <a:srgbClr val="000000"/>
    </a:dk1>
    <a:lt1>
      <a:srgbClr val="FFFFFF"/>
    </a:lt1>
    <a:dk2>
      <a:srgbClr val="5E5E5E"/>
    </a:dk2>
    <a:lt2>
      <a:srgbClr val="D5D5D5"/>
    </a:lt2>
    <a:accent1>
      <a:srgbClr val="00A2FF"/>
    </a:accent1>
    <a:accent2>
      <a:srgbClr val="16E7CF"/>
    </a:accent2>
    <a:accent3>
      <a:srgbClr val="61D836"/>
    </a:accent3>
    <a:accent4>
      <a:srgbClr val="FAE232"/>
    </a:accent4>
    <a:accent5>
      <a:srgbClr val="FF644E"/>
    </a:accent5>
    <a:accent6>
      <a:srgbClr val="EF5FA7"/>
    </a:accent6>
    <a:hlink>
      <a:srgbClr val="0000FF"/>
    </a:hlink>
    <a:folHlink>
      <a:srgbClr val="FF00FF"/>
    </a:folHlink>
  </a:clrScheme>
</a:themeOverride>
</file>

<file path=ppt/theme/themeOverride13.xml><?xml version="1.0" encoding="utf-8"?>
<a:themeOverride xmlns:a="http://schemas.openxmlformats.org/drawingml/2006/main">
  <a:clrScheme name="White">
    <a:dk1>
      <a:srgbClr val="000000"/>
    </a:dk1>
    <a:lt1>
      <a:srgbClr val="FFFFFF"/>
    </a:lt1>
    <a:dk2>
      <a:srgbClr val="5E5E5E"/>
    </a:dk2>
    <a:lt2>
      <a:srgbClr val="D5D5D5"/>
    </a:lt2>
    <a:accent1>
      <a:srgbClr val="00A2FF"/>
    </a:accent1>
    <a:accent2>
      <a:srgbClr val="16E7CF"/>
    </a:accent2>
    <a:accent3>
      <a:srgbClr val="61D836"/>
    </a:accent3>
    <a:accent4>
      <a:srgbClr val="FAE232"/>
    </a:accent4>
    <a:accent5>
      <a:srgbClr val="FF644E"/>
    </a:accent5>
    <a:accent6>
      <a:srgbClr val="EF5FA7"/>
    </a:accent6>
    <a:hlink>
      <a:srgbClr val="0000FF"/>
    </a:hlink>
    <a:folHlink>
      <a:srgbClr val="FF00FF"/>
    </a:folHlink>
  </a:clrScheme>
</a:themeOverride>
</file>

<file path=ppt/theme/themeOverride1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5.xml><?xml version="1.0" encoding="utf-8"?>
<a:themeOverride xmlns:a="http://schemas.openxmlformats.org/drawingml/2006/main">
  <a:clrScheme name="White">
    <a:dk1>
      <a:srgbClr val="000000"/>
    </a:dk1>
    <a:lt1>
      <a:srgbClr val="FFFFFF"/>
    </a:lt1>
    <a:dk2>
      <a:srgbClr val="5E5E5E"/>
    </a:dk2>
    <a:lt2>
      <a:srgbClr val="D5D5D5"/>
    </a:lt2>
    <a:accent1>
      <a:srgbClr val="00A2FF"/>
    </a:accent1>
    <a:accent2>
      <a:srgbClr val="16E7CF"/>
    </a:accent2>
    <a:accent3>
      <a:srgbClr val="61D836"/>
    </a:accent3>
    <a:accent4>
      <a:srgbClr val="FAE232"/>
    </a:accent4>
    <a:accent5>
      <a:srgbClr val="FF644E"/>
    </a:accent5>
    <a:accent6>
      <a:srgbClr val="EF5FA7"/>
    </a:accent6>
    <a:hlink>
      <a:srgbClr val="0000FF"/>
    </a:hlink>
    <a:folHlink>
      <a:srgbClr val="FF00FF"/>
    </a:folHlink>
  </a:clrScheme>
</a:themeOverride>
</file>

<file path=ppt/theme/themeOverride16.xml><?xml version="1.0" encoding="utf-8"?>
<a:themeOverride xmlns:a="http://schemas.openxmlformats.org/drawingml/2006/main">
  <a:clrScheme name="White">
    <a:dk1>
      <a:srgbClr val="000000"/>
    </a:dk1>
    <a:lt1>
      <a:srgbClr val="FFFFFF"/>
    </a:lt1>
    <a:dk2>
      <a:srgbClr val="5E5E5E"/>
    </a:dk2>
    <a:lt2>
      <a:srgbClr val="D5D5D5"/>
    </a:lt2>
    <a:accent1>
      <a:srgbClr val="00A2FF"/>
    </a:accent1>
    <a:accent2>
      <a:srgbClr val="16E7CF"/>
    </a:accent2>
    <a:accent3>
      <a:srgbClr val="61D836"/>
    </a:accent3>
    <a:accent4>
      <a:srgbClr val="FAE232"/>
    </a:accent4>
    <a:accent5>
      <a:srgbClr val="FF644E"/>
    </a:accent5>
    <a:accent6>
      <a:srgbClr val="EF5FA7"/>
    </a:accent6>
    <a:hlink>
      <a:srgbClr val="0000FF"/>
    </a:hlink>
    <a:folHlink>
      <a:srgbClr val="FF00FF"/>
    </a:folHlink>
  </a:clrScheme>
</a:themeOverride>
</file>

<file path=ppt/theme/themeOverride17.xml><?xml version="1.0" encoding="utf-8"?>
<a:themeOverride xmlns:a="http://schemas.openxmlformats.org/drawingml/2006/main">
  <a:clrScheme name="White">
    <a:dk1>
      <a:srgbClr val="000000"/>
    </a:dk1>
    <a:lt1>
      <a:srgbClr val="FFFFFF"/>
    </a:lt1>
    <a:dk2>
      <a:srgbClr val="5E5E5E"/>
    </a:dk2>
    <a:lt2>
      <a:srgbClr val="D5D5D5"/>
    </a:lt2>
    <a:accent1>
      <a:srgbClr val="00A2FF"/>
    </a:accent1>
    <a:accent2>
      <a:srgbClr val="16E7CF"/>
    </a:accent2>
    <a:accent3>
      <a:srgbClr val="61D836"/>
    </a:accent3>
    <a:accent4>
      <a:srgbClr val="FAE232"/>
    </a:accent4>
    <a:accent5>
      <a:srgbClr val="FF644E"/>
    </a:accent5>
    <a:accent6>
      <a:srgbClr val="EF5FA7"/>
    </a:accent6>
    <a:hlink>
      <a:srgbClr val="0000FF"/>
    </a:hlink>
    <a:folHlink>
      <a:srgbClr val="FF00FF"/>
    </a:folHlink>
  </a:clrScheme>
</a:themeOverride>
</file>

<file path=ppt/theme/themeOverride18.xml><?xml version="1.0" encoding="utf-8"?>
<a:themeOverride xmlns:a="http://schemas.openxmlformats.org/drawingml/2006/main">
  <a:clrScheme name="White">
    <a:dk1>
      <a:srgbClr val="000000"/>
    </a:dk1>
    <a:lt1>
      <a:srgbClr val="FFFFFF"/>
    </a:lt1>
    <a:dk2>
      <a:srgbClr val="5E5E5E"/>
    </a:dk2>
    <a:lt2>
      <a:srgbClr val="D5D5D5"/>
    </a:lt2>
    <a:accent1>
      <a:srgbClr val="00A2FF"/>
    </a:accent1>
    <a:accent2>
      <a:srgbClr val="16E7CF"/>
    </a:accent2>
    <a:accent3>
      <a:srgbClr val="61D836"/>
    </a:accent3>
    <a:accent4>
      <a:srgbClr val="FAE232"/>
    </a:accent4>
    <a:accent5>
      <a:srgbClr val="FF644E"/>
    </a:accent5>
    <a:accent6>
      <a:srgbClr val="EF5FA7"/>
    </a:accent6>
    <a:hlink>
      <a:srgbClr val="0000FF"/>
    </a:hlink>
    <a:folHlink>
      <a:srgbClr val="FF00FF"/>
    </a:folHlink>
  </a:clrScheme>
</a:themeOverride>
</file>

<file path=ppt/theme/themeOverride19.xml><?xml version="1.0" encoding="utf-8"?>
<a:themeOverride xmlns:a="http://schemas.openxmlformats.org/drawingml/2006/main">
  <a:clrScheme name="White">
    <a:dk1>
      <a:srgbClr val="000000"/>
    </a:dk1>
    <a:lt1>
      <a:srgbClr val="FFFFFF"/>
    </a:lt1>
    <a:dk2>
      <a:srgbClr val="5E5E5E"/>
    </a:dk2>
    <a:lt2>
      <a:srgbClr val="D5D5D5"/>
    </a:lt2>
    <a:accent1>
      <a:srgbClr val="00A2FF"/>
    </a:accent1>
    <a:accent2>
      <a:srgbClr val="16E7CF"/>
    </a:accent2>
    <a:accent3>
      <a:srgbClr val="61D836"/>
    </a:accent3>
    <a:accent4>
      <a:srgbClr val="FAE232"/>
    </a:accent4>
    <a:accent5>
      <a:srgbClr val="FF644E"/>
    </a:accent5>
    <a:accent6>
      <a:srgbClr val="EF5FA7"/>
    </a:accent6>
    <a:hlink>
      <a:srgbClr val="0000FF"/>
    </a:hlink>
    <a:folHlink>
      <a:srgbClr val="FF00FF"/>
    </a:folHlink>
  </a:clrScheme>
</a:themeOverride>
</file>

<file path=ppt/theme/themeOverride2.xml><?xml version="1.0" encoding="utf-8"?>
<a:themeOverride xmlns:a="http://schemas.openxmlformats.org/drawingml/2006/main">
  <a:clrScheme name="White">
    <a:dk1>
      <a:srgbClr val="000000"/>
    </a:dk1>
    <a:lt1>
      <a:srgbClr val="FFFFFF"/>
    </a:lt1>
    <a:dk2>
      <a:srgbClr val="5E5E5E"/>
    </a:dk2>
    <a:lt2>
      <a:srgbClr val="D5D5D5"/>
    </a:lt2>
    <a:accent1>
      <a:srgbClr val="00A2FF"/>
    </a:accent1>
    <a:accent2>
      <a:srgbClr val="16E7CF"/>
    </a:accent2>
    <a:accent3>
      <a:srgbClr val="61D836"/>
    </a:accent3>
    <a:accent4>
      <a:srgbClr val="FAE232"/>
    </a:accent4>
    <a:accent5>
      <a:srgbClr val="FF644E"/>
    </a:accent5>
    <a:accent6>
      <a:srgbClr val="EF5FA7"/>
    </a:accent6>
    <a:hlink>
      <a:srgbClr val="0000FF"/>
    </a:hlink>
    <a:folHlink>
      <a:srgbClr val="FF00FF"/>
    </a:folHlink>
  </a:clrScheme>
</a:themeOverride>
</file>

<file path=ppt/theme/themeOverride20.xml><?xml version="1.0" encoding="utf-8"?>
<a:themeOverride xmlns:a="http://schemas.openxmlformats.org/drawingml/2006/main">
  <a:clrScheme name="White">
    <a:dk1>
      <a:srgbClr val="000000"/>
    </a:dk1>
    <a:lt1>
      <a:srgbClr val="FFFFFF"/>
    </a:lt1>
    <a:dk2>
      <a:srgbClr val="5E5E5E"/>
    </a:dk2>
    <a:lt2>
      <a:srgbClr val="D5D5D5"/>
    </a:lt2>
    <a:accent1>
      <a:srgbClr val="00A2FF"/>
    </a:accent1>
    <a:accent2>
      <a:srgbClr val="16E7CF"/>
    </a:accent2>
    <a:accent3>
      <a:srgbClr val="61D836"/>
    </a:accent3>
    <a:accent4>
      <a:srgbClr val="FAE232"/>
    </a:accent4>
    <a:accent5>
      <a:srgbClr val="FF644E"/>
    </a:accent5>
    <a:accent6>
      <a:srgbClr val="EF5FA7"/>
    </a:accent6>
    <a:hlink>
      <a:srgbClr val="0000FF"/>
    </a:hlink>
    <a:folHlink>
      <a:srgbClr val="FF00FF"/>
    </a:folHlink>
  </a:clrScheme>
</a:themeOverride>
</file>

<file path=ppt/theme/themeOverride21.xml><?xml version="1.0" encoding="utf-8"?>
<a:themeOverride xmlns:a="http://schemas.openxmlformats.org/drawingml/2006/main">
  <a:clrScheme name="White">
    <a:dk1>
      <a:srgbClr val="000000"/>
    </a:dk1>
    <a:lt1>
      <a:srgbClr val="FFFFFF"/>
    </a:lt1>
    <a:dk2>
      <a:srgbClr val="5E5E5E"/>
    </a:dk2>
    <a:lt2>
      <a:srgbClr val="D5D5D5"/>
    </a:lt2>
    <a:accent1>
      <a:srgbClr val="00A2FF"/>
    </a:accent1>
    <a:accent2>
      <a:srgbClr val="16E7CF"/>
    </a:accent2>
    <a:accent3>
      <a:srgbClr val="61D836"/>
    </a:accent3>
    <a:accent4>
      <a:srgbClr val="FAE232"/>
    </a:accent4>
    <a:accent5>
      <a:srgbClr val="FF644E"/>
    </a:accent5>
    <a:accent6>
      <a:srgbClr val="EF5FA7"/>
    </a:accent6>
    <a:hlink>
      <a:srgbClr val="0000FF"/>
    </a:hlink>
    <a:folHlink>
      <a:srgbClr val="FF00FF"/>
    </a:folHlink>
  </a:clrScheme>
</a:themeOverride>
</file>

<file path=ppt/theme/themeOverride22.xml><?xml version="1.0" encoding="utf-8"?>
<a:themeOverride xmlns:a="http://schemas.openxmlformats.org/drawingml/2006/main">
  <a:clrScheme name="White">
    <a:dk1>
      <a:srgbClr val="000000"/>
    </a:dk1>
    <a:lt1>
      <a:srgbClr val="FFFFFF"/>
    </a:lt1>
    <a:dk2>
      <a:srgbClr val="5E5E5E"/>
    </a:dk2>
    <a:lt2>
      <a:srgbClr val="D5D5D5"/>
    </a:lt2>
    <a:accent1>
      <a:srgbClr val="00A2FF"/>
    </a:accent1>
    <a:accent2>
      <a:srgbClr val="16E7CF"/>
    </a:accent2>
    <a:accent3>
      <a:srgbClr val="61D836"/>
    </a:accent3>
    <a:accent4>
      <a:srgbClr val="FAE232"/>
    </a:accent4>
    <a:accent5>
      <a:srgbClr val="FF644E"/>
    </a:accent5>
    <a:accent6>
      <a:srgbClr val="EF5FA7"/>
    </a:accent6>
    <a:hlink>
      <a:srgbClr val="0000FF"/>
    </a:hlink>
    <a:folHlink>
      <a:srgbClr val="FF00FF"/>
    </a:folHlink>
  </a:clrScheme>
</a:themeOverride>
</file>

<file path=ppt/theme/themeOverride2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5.xml><?xml version="1.0" encoding="utf-8"?>
<a:themeOverride xmlns:a="http://schemas.openxmlformats.org/drawingml/2006/main">
  <a:clrScheme name="White">
    <a:dk1>
      <a:srgbClr val="000000"/>
    </a:dk1>
    <a:lt1>
      <a:srgbClr val="FFFFFF"/>
    </a:lt1>
    <a:dk2>
      <a:srgbClr val="5E5E5E"/>
    </a:dk2>
    <a:lt2>
      <a:srgbClr val="D5D5D5"/>
    </a:lt2>
    <a:accent1>
      <a:srgbClr val="00A2FF"/>
    </a:accent1>
    <a:accent2>
      <a:srgbClr val="16E7CF"/>
    </a:accent2>
    <a:accent3>
      <a:srgbClr val="61D836"/>
    </a:accent3>
    <a:accent4>
      <a:srgbClr val="FAE232"/>
    </a:accent4>
    <a:accent5>
      <a:srgbClr val="FF644E"/>
    </a:accent5>
    <a:accent6>
      <a:srgbClr val="EF5FA7"/>
    </a:accent6>
    <a:hlink>
      <a:srgbClr val="0000FF"/>
    </a:hlink>
    <a:folHlink>
      <a:srgbClr val="FF00FF"/>
    </a:folHlink>
  </a:clrScheme>
</a:themeOverride>
</file>

<file path=ppt/theme/themeOverride26.xml><?xml version="1.0" encoding="utf-8"?>
<a:themeOverride xmlns:a="http://schemas.openxmlformats.org/drawingml/2006/main">
  <a:clrScheme name="White">
    <a:dk1>
      <a:srgbClr val="000000"/>
    </a:dk1>
    <a:lt1>
      <a:srgbClr val="FFFFFF"/>
    </a:lt1>
    <a:dk2>
      <a:srgbClr val="5E5E5E"/>
    </a:dk2>
    <a:lt2>
      <a:srgbClr val="D5D5D5"/>
    </a:lt2>
    <a:accent1>
      <a:srgbClr val="00A2FF"/>
    </a:accent1>
    <a:accent2>
      <a:srgbClr val="16E7CF"/>
    </a:accent2>
    <a:accent3>
      <a:srgbClr val="61D836"/>
    </a:accent3>
    <a:accent4>
      <a:srgbClr val="FAE232"/>
    </a:accent4>
    <a:accent5>
      <a:srgbClr val="FF644E"/>
    </a:accent5>
    <a:accent6>
      <a:srgbClr val="EF5FA7"/>
    </a:accent6>
    <a:hlink>
      <a:srgbClr val="0000FF"/>
    </a:hlink>
    <a:folHlink>
      <a:srgbClr val="FF00FF"/>
    </a:folHlink>
  </a:clrScheme>
</a:themeOverride>
</file>

<file path=ppt/theme/themeOverride27.xml><?xml version="1.0" encoding="utf-8"?>
<a:themeOverride xmlns:a="http://schemas.openxmlformats.org/drawingml/2006/main">
  <a:clrScheme name="White">
    <a:dk1>
      <a:srgbClr val="000000"/>
    </a:dk1>
    <a:lt1>
      <a:srgbClr val="FFFFFF"/>
    </a:lt1>
    <a:dk2>
      <a:srgbClr val="5E5E5E"/>
    </a:dk2>
    <a:lt2>
      <a:srgbClr val="D5D5D5"/>
    </a:lt2>
    <a:accent1>
      <a:srgbClr val="00A2FF"/>
    </a:accent1>
    <a:accent2>
      <a:srgbClr val="16E7CF"/>
    </a:accent2>
    <a:accent3>
      <a:srgbClr val="61D836"/>
    </a:accent3>
    <a:accent4>
      <a:srgbClr val="FAE232"/>
    </a:accent4>
    <a:accent5>
      <a:srgbClr val="FF644E"/>
    </a:accent5>
    <a:accent6>
      <a:srgbClr val="EF5FA7"/>
    </a:accent6>
    <a:hlink>
      <a:srgbClr val="0000FF"/>
    </a:hlink>
    <a:folHlink>
      <a:srgbClr val="FF00FF"/>
    </a:folHlink>
  </a:clrScheme>
</a:themeOverride>
</file>

<file path=ppt/theme/themeOverride28.xml><?xml version="1.0" encoding="utf-8"?>
<a:themeOverride xmlns:a="http://schemas.openxmlformats.org/drawingml/2006/main">
  <a:clrScheme name="White">
    <a:dk1>
      <a:srgbClr val="000000"/>
    </a:dk1>
    <a:lt1>
      <a:srgbClr val="FFFFFF"/>
    </a:lt1>
    <a:dk2>
      <a:srgbClr val="5E5E5E"/>
    </a:dk2>
    <a:lt2>
      <a:srgbClr val="D5D5D5"/>
    </a:lt2>
    <a:accent1>
      <a:srgbClr val="00A2FF"/>
    </a:accent1>
    <a:accent2>
      <a:srgbClr val="16E7CF"/>
    </a:accent2>
    <a:accent3>
      <a:srgbClr val="61D836"/>
    </a:accent3>
    <a:accent4>
      <a:srgbClr val="FAE232"/>
    </a:accent4>
    <a:accent5>
      <a:srgbClr val="FF644E"/>
    </a:accent5>
    <a:accent6>
      <a:srgbClr val="EF5FA7"/>
    </a:accent6>
    <a:hlink>
      <a:srgbClr val="0000FF"/>
    </a:hlink>
    <a:folHlink>
      <a:srgbClr val="FF00FF"/>
    </a:folHlink>
  </a:clrScheme>
</a:themeOverride>
</file>

<file path=ppt/theme/themeOverride29.xml><?xml version="1.0" encoding="utf-8"?>
<a:themeOverride xmlns:a="http://schemas.openxmlformats.org/drawingml/2006/main">
  <a:clrScheme name="White">
    <a:dk1>
      <a:srgbClr val="000000"/>
    </a:dk1>
    <a:lt1>
      <a:srgbClr val="FFFFFF"/>
    </a:lt1>
    <a:dk2>
      <a:srgbClr val="5E5E5E"/>
    </a:dk2>
    <a:lt2>
      <a:srgbClr val="D5D5D5"/>
    </a:lt2>
    <a:accent1>
      <a:srgbClr val="00A2FF"/>
    </a:accent1>
    <a:accent2>
      <a:srgbClr val="16E7CF"/>
    </a:accent2>
    <a:accent3>
      <a:srgbClr val="61D836"/>
    </a:accent3>
    <a:accent4>
      <a:srgbClr val="FAE232"/>
    </a:accent4>
    <a:accent5>
      <a:srgbClr val="FF644E"/>
    </a:accent5>
    <a:accent6>
      <a:srgbClr val="EF5FA7"/>
    </a:accent6>
    <a:hlink>
      <a:srgbClr val="0000FF"/>
    </a:hlink>
    <a:folHlink>
      <a:srgbClr val="FF00FF"/>
    </a:folHlink>
  </a:clrScheme>
</a:themeOverride>
</file>

<file path=ppt/theme/themeOverride3.xml><?xml version="1.0" encoding="utf-8"?>
<a:themeOverride xmlns:a="http://schemas.openxmlformats.org/drawingml/2006/main">
  <a:clrScheme name="White">
    <a:dk1>
      <a:srgbClr val="000000"/>
    </a:dk1>
    <a:lt1>
      <a:srgbClr val="FFFFFF"/>
    </a:lt1>
    <a:dk2>
      <a:srgbClr val="5E5E5E"/>
    </a:dk2>
    <a:lt2>
      <a:srgbClr val="D5D5D5"/>
    </a:lt2>
    <a:accent1>
      <a:srgbClr val="00A2FF"/>
    </a:accent1>
    <a:accent2>
      <a:srgbClr val="16E7CF"/>
    </a:accent2>
    <a:accent3>
      <a:srgbClr val="61D836"/>
    </a:accent3>
    <a:accent4>
      <a:srgbClr val="FAE232"/>
    </a:accent4>
    <a:accent5>
      <a:srgbClr val="FF644E"/>
    </a:accent5>
    <a:accent6>
      <a:srgbClr val="EF5FA7"/>
    </a:accent6>
    <a:hlink>
      <a:srgbClr val="0000FF"/>
    </a:hlink>
    <a:folHlink>
      <a:srgbClr val="FF00FF"/>
    </a:folHlink>
  </a:clrScheme>
</a:themeOverride>
</file>

<file path=ppt/theme/themeOverride30.xml><?xml version="1.0" encoding="utf-8"?>
<a:themeOverride xmlns:a="http://schemas.openxmlformats.org/drawingml/2006/main">
  <a:clrScheme name="White">
    <a:dk1>
      <a:srgbClr val="000000"/>
    </a:dk1>
    <a:lt1>
      <a:srgbClr val="FFFFFF"/>
    </a:lt1>
    <a:dk2>
      <a:srgbClr val="5E5E5E"/>
    </a:dk2>
    <a:lt2>
      <a:srgbClr val="D5D5D5"/>
    </a:lt2>
    <a:accent1>
      <a:srgbClr val="00A2FF"/>
    </a:accent1>
    <a:accent2>
      <a:srgbClr val="16E7CF"/>
    </a:accent2>
    <a:accent3>
      <a:srgbClr val="61D836"/>
    </a:accent3>
    <a:accent4>
      <a:srgbClr val="FAE232"/>
    </a:accent4>
    <a:accent5>
      <a:srgbClr val="FF644E"/>
    </a:accent5>
    <a:accent6>
      <a:srgbClr val="EF5FA7"/>
    </a:accent6>
    <a:hlink>
      <a:srgbClr val="0000FF"/>
    </a:hlink>
    <a:folHlink>
      <a:srgbClr val="FF00FF"/>
    </a:folHlink>
  </a:clrScheme>
</a:themeOverride>
</file>

<file path=ppt/theme/themeOverride3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White">
    <a:dk1>
      <a:srgbClr val="000000"/>
    </a:dk1>
    <a:lt1>
      <a:srgbClr val="FFFFFF"/>
    </a:lt1>
    <a:dk2>
      <a:srgbClr val="5E5E5E"/>
    </a:dk2>
    <a:lt2>
      <a:srgbClr val="D5D5D5"/>
    </a:lt2>
    <a:accent1>
      <a:srgbClr val="00A2FF"/>
    </a:accent1>
    <a:accent2>
      <a:srgbClr val="16E7CF"/>
    </a:accent2>
    <a:accent3>
      <a:srgbClr val="61D836"/>
    </a:accent3>
    <a:accent4>
      <a:srgbClr val="FAE232"/>
    </a:accent4>
    <a:accent5>
      <a:srgbClr val="FF644E"/>
    </a:accent5>
    <a:accent6>
      <a:srgbClr val="EF5FA7"/>
    </a:accent6>
    <a:hlink>
      <a:srgbClr val="0000FF"/>
    </a:hlink>
    <a:folHlink>
      <a:srgbClr val="FF00FF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White">
    <a:dk1>
      <a:srgbClr val="000000"/>
    </a:dk1>
    <a:lt1>
      <a:srgbClr val="FFFFFF"/>
    </a:lt1>
    <a:dk2>
      <a:srgbClr val="5E5E5E"/>
    </a:dk2>
    <a:lt2>
      <a:srgbClr val="D5D5D5"/>
    </a:lt2>
    <a:accent1>
      <a:srgbClr val="00A2FF"/>
    </a:accent1>
    <a:accent2>
      <a:srgbClr val="16E7CF"/>
    </a:accent2>
    <a:accent3>
      <a:srgbClr val="61D836"/>
    </a:accent3>
    <a:accent4>
      <a:srgbClr val="FAE232"/>
    </a:accent4>
    <a:accent5>
      <a:srgbClr val="FF644E"/>
    </a:accent5>
    <a:accent6>
      <a:srgbClr val="EF5FA7"/>
    </a:accent6>
    <a:hlink>
      <a:srgbClr val="0000FF"/>
    </a:hlink>
    <a:folHlink>
      <a:srgbClr val="FF00FF"/>
    </a:folHlink>
  </a:clrScheme>
</a:themeOverride>
</file>

<file path=ppt/theme/themeOverride7.xml><?xml version="1.0" encoding="utf-8"?>
<a:themeOverride xmlns:a="http://schemas.openxmlformats.org/drawingml/2006/main">
  <a:clrScheme name="White">
    <a:dk1>
      <a:srgbClr val="000000"/>
    </a:dk1>
    <a:lt1>
      <a:srgbClr val="FFFFFF"/>
    </a:lt1>
    <a:dk2>
      <a:srgbClr val="5E5E5E"/>
    </a:dk2>
    <a:lt2>
      <a:srgbClr val="D5D5D5"/>
    </a:lt2>
    <a:accent1>
      <a:srgbClr val="00A2FF"/>
    </a:accent1>
    <a:accent2>
      <a:srgbClr val="16E7CF"/>
    </a:accent2>
    <a:accent3>
      <a:srgbClr val="61D836"/>
    </a:accent3>
    <a:accent4>
      <a:srgbClr val="FAE232"/>
    </a:accent4>
    <a:accent5>
      <a:srgbClr val="FF644E"/>
    </a:accent5>
    <a:accent6>
      <a:srgbClr val="EF5FA7"/>
    </a:accent6>
    <a:hlink>
      <a:srgbClr val="0000FF"/>
    </a:hlink>
    <a:folHlink>
      <a:srgbClr val="FF00FF"/>
    </a:folHlink>
  </a:clr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9.xml><?xml version="1.0" encoding="utf-8"?>
<a:themeOverride xmlns:a="http://schemas.openxmlformats.org/drawingml/2006/main">
  <a:clrScheme name="White">
    <a:dk1>
      <a:srgbClr val="000000"/>
    </a:dk1>
    <a:lt1>
      <a:srgbClr val="FFFFFF"/>
    </a:lt1>
    <a:dk2>
      <a:srgbClr val="5E5E5E"/>
    </a:dk2>
    <a:lt2>
      <a:srgbClr val="D5D5D5"/>
    </a:lt2>
    <a:accent1>
      <a:srgbClr val="00A2FF"/>
    </a:accent1>
    <a:accent2>
      <a:srgbClr val="16E7CF"/>
    </a:accent2>
    <a:accent3>
      <a:srgbClr val="61D836"/>
    </a:accent3>
    <a:accent4>
      <a:srgbClr val="FAE232"/>
    </a:accent4>
    <a:accent5>
      <a:srgbClr val="FF644E"/>
    </a:accent5>
    <a:accent6>
      <a:srgbClr val="EF5FA7"/>
    </a:accent6>
    <a:hlink>
      <a:srgbClr val="0000FF"/>
    </a:hlink>
    <a:folHlink>
      <a:srgbClr val="FF00F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11979</TotalTime>
  <Words>2103</Words>
  <Application>Microsoft Office PowerPoint</Application>
  <PresentationFormat>Panorámica</PresentationFormat>
  <Paragraphs>274</Paragraphs>
  <Slides>31</Slides>
  <Notes>28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6</vt:i4>
      </vt:variant>
      <vt:variant>
        <vt:lpstr>Títulos de diapositiva</vt:lpstr>
      </vt:variant>
      <vt:variant>
        <vt:i4>31</vt:i4>
      </vt:variant>
    </vt:vector>
  </HeadingPairs>
  <TitlesOfParts>
    <vt:vector size="43" baseType="lpstr">
      <vt:lpstr>Arial</vt:lpstr>
      <vt:lpstr>Calibri</vt:lpstr>
      <vt:lpstr>Helvetica</vt:lpstr>
      <vt:lpstr>Helvetica Neue</vt:lpstr>
      <vt:lpstr>Helvetica Neue Light</vt:lpstr>
      <vt:lpstr>Helvetica Neue Medium</vt:lpstr>
      <vt:lpstr>1_White</vt:lpstr>
      <vt:lpstr>White</vt:lpstr>
      <vt:lpstr>2_White</vt:lpstr>
      <vt:lpstr>3_White</vt:lpstr>
      <vt:lpstr>4_White</vt:lpstr>
      <vt:lpstr>5_White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Gonzalo Valenzuela</dc:creator>
  <cp:lastModifiedBy>Oscar Escobar</cp:lastModifiedBy>
  <cp:revision>1955</cp:revision>
  <cp:lastPrinted>2021-03-19T20:13:02Z</cp:lastPrinted>
  <dcterms:created xsi:type="dcterms:W3CDTF">2020-07-27T18:49:19Z</dcterms:created>
  <dcterms:modified xsi:type="dcterms:W3CDTF">2022-03-22T19:46:40Z</dcterms:modified>
</cp:coreProperties>
</file>